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5" r:id="rId5"/>
  </p:sldMasterIdLst>
  <p:notesMasterIdLst>
    <p:notesMasterId r:id="rId16"/>
  </p:notesMasterIdLst>
  <p:sldIdLst>
    <p:sldId id="256" r:id="rId6"/>
    <p:sldId id="315" r:id="rId7"/>
    <p:sldId id="329" r:id="rId8"/>
    <p:sldId id="317" r:id="rId9"/>
    <p:sldId id="308" r:id="rId10"/>
    <p:sldId id="323" r:id="rId11"/>
    <p:sldId id="330" r:id="rId12"/>
    <p:sldId id="328" r:id="rId13"/>
    <p:sldId id="320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D83"/>
    <a:srgbClr val="5C5D61"/>
    <a:srgbClr val="3C5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FE7E4-F33C-472C-8BFC-473E4D49F4DD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4E497-132A-48FC-9CD8-B5EAFCEED8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12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/ personal – what matters?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4E497-132A-48FC-9CD8-B5EAFCEED8A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56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78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08EAB-64D4-4146-9F3E-1C9566178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1030" y="1577339"/>
            <a:ext cx="8763000" cy="49237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84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11F3-DA27-4C51-B9E9-7F26024C7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7EB45-BAD8-4BC2-9266-13AA4AEB1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7244-6AE5-4E29-B930-AD80322E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D9BB4-3FF2-4D5C-A50A-4BD58933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F6A79-9FEF-4102-815F-39AB7EB91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21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27CE8-D621-48FB-B3D9-249E2EDC4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C1B6F-9FFD-4C1F-BDD6-F76495375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41552-C982-4E5E-8D51-9D195329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2F733-37B3-4243-97F4-87935912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A445F-5483-4316-A36D-0D926C63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0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9BB9-1DF2-4403-BF7D-EAC15CCF3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2D76F-E159-4AB8-B792-06B3D1A86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44BD3-4647-4132-965F-BAC3D3CC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0325B-DE8E-4459-AC5A-3B391AE1E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5E7E8-61F0-4F38-85CA-F004CC8B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36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11CC3-97D5-4F3C-A449-3310C7A4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F67AF-A89E-41BB-B9A6-A3E9EA6F4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DADCE-40A6-40F4-8812-3B7E7233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34CCD-1A7F-4AD0-8A5F-5BE77535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B075F-83B3-43E4-BE18-179CA008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86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E671-8E16-4B20-9B68-4F542C14D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70326-505E-4034-B591-ABAA41A5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35953-1510-4C20-AA5C-8C33DECAF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FB20-29F3-4873-80E8-50A504143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E5A30-2482-4BF7-9B43-291DA0DEC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16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2ABA7-E904-4043-B37D-7BF55493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91D5-DA2E-4610-95B3-BD2ECFA97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9DF2E-A85D-4D3F-B23C-435D4C29D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C4D4B-E8FF-4103-A365-212893CF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33193-FBD9-494A-9650-AADAF2AE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D46FF-DE85-466C-8DD2-22D87F3F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89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77A5-E85D-4451-8CB9-CFE70E7A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8E3-234B-40E2-8C75-06AD26E6D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ACF88-D2DC-473B-BF5A-1CFCC5C02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298613-0113-4847-A939-816670AD9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98B72-ECBE-4F5B-A9F7-4C472F8D8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544083-DDD5-47AD-B8A7-F0F213398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243B38-718D-45CE-81A1-E64A0D06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9B8F0-E429-4365-8353-249C29E5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D87E6-1D07-4E87-8E96-983C6E15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D39E7-3DA5-4B42-8D83-1EA24321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EF50F-24A0-4BD8-A2CE-CA399038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C10DC-3E85-42A1-9D01-11CEAAB2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20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104176-8FB1-4355-A4FF-C293B9C27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F54EA-3D26-44C1-B342-01032109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130E7-660F-48C8-B221-75D07B37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49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2E7F-C9AC-4B5A-ABD1-72CCB540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65FD8-253B-4733-B3A8-1F0DFD691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BC7F2-5C21-4699-B4E6-0205E989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73C85-8757-4A48-8359-8E9B6A08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3A987-1D87-43C1-954C-BE4E1946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1042B-6C74-4A44-96B1-6CB8EB36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9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C4271367-549B-45A3-BDBE-78C2882A9C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093"/>
            <a:ext cx="1838325" cy="1226579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41E9EF0-3BBB-4214-946D-00AFBC9FB4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616" y="-2859287"/>
            <a:ext cx="4838700" cy="43952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9F2BAD-4FEF-4A63-A9C1-8321618B70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583" y="350052"/>
            <a:ext cx="724765" cy="724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BA1E06-B4FE-5944-896D-225804EEE3C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3768" y="3976394"/>
            <a:ext cx="2881630" cy="288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C62C1-EBD6-47BF-87D7-AADFC750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57DF1-0840-49F3-B916-4E5D3D22A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94CE9-7838-4B26-9C0A-EB99DF473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0F48-1F7F-44CC-8786-0B91F3185C47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4CC53-5519-4DE1-AE7D-420B7EF79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274E5-4BA3-4CB3-A1DF-3C7CBFE38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B44F7-605F-45DE-9634-FA3259FBF742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79D3F12-B4E7-4E19-BBC3-6CDCA7730A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616" y="-2859287"/>
            <a:ext cx="4838700" cy="43952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F871D9-01E8-44C0-9698-3590790DB82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583" y="350052"/>
            <a:ext cx="724765" cy="724765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F593AF87-09A8-4E17-A4E8-61A7E74E673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491" y="6096231"/>
            <a:ext cx="752861" cy="523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CBE8D0A-B872-7C40-BDB6-9EBE9CF6AB8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88440" y="5886450"/>
            <a:ext cx="948713" cy="94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yaz.Yeahia@warwicksu.com" TargetMode="External"/><Relationship Id="rId2" Type="http://schemas.openxmlformats.org/officeDocument/2006/relationships/hyperlink" Target="mailto:daniel.docherty@warwicksu.com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danieldocherty2/forum-reps-ideas-and-feedback-jp8kp7hgklksywa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8AF47C9-AEC8-4D10-9ECC-C329A674F74F}"/>
              </a:ext>
            </a:extLst>
          </p:cNvPr>
          <p:cNvSpPr txBox="1">
            <a:spLocks/>
          </p:cNvSpPr>
          <p:nvPr/>
        </p:nvSpPr>
        <p:spPr>
          <a:xfrm>
            <a:off x="795338" y="1948421"/>
            <a:ext cx="10290004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Rep Training</a:t>
            </a:r>
            <a:endParaRPr lang="en-GB" sz="5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EFFD779-3767-4EE4-B436-75F5293180F5}"/>
              </a:ext>
            </a:extLst>
          </p:cNvPr>
          <p:cNvSpPr txBox="1">
            <a:spLocks/>
          </p:cNvSpPr>
          <p:nvPr/>
        </p:nvSpPr>
        <p:spPr>
          <a:xfrm>
            <a:off x="857250" y="3429000"/>
            <a:ext cx="9144000" cy="13128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solidFill>
                <a:srgbClr val="5C5D61"/>
              </a:solidFill>
              <a:latin typeface="Arial"/>
              <a:cs typeface="Arial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4EF616-6D22-4552-B67E-2EEAC6239CEB}"/>
              </a:ext>
            </a:extLst>
          </p:cNvPr>
          <p:cNvCxnSpPr/>
          <p:nvPr/>
        </p:nvCxnSpPr>
        <p:spPr>
          <a:xfrm>
            <a:off x="945222" y="3133618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33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A368-A8B4-4E09-B3D3-53B3120062FF}"/>
              </a:ext>
            </a:extLst>
          </p:cNvPr>
          <p:cNvSpPr txBox="1">
            <a:spLocks/>
          </p:cNvSpPr>
          <p:nvPr/>
        </p:nvSpPr>
        <p:spPr>
          <a:xfrm>
            <a:off x="639517" y="4134426"/>
            <a:ext cx="9144000" cy="305230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55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55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55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in contact </a:t>
            </a:r>
          </a:p>
          <a:p>
            <a:pPr algn="just"/>
            <a:endParaRPr lang="en-US" sz="55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port of call:</a:t>
            </a:r>
            <a:endParaRPr lang="en-US" sz="2400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Docherty Policy and Representation Advisor </a:t>
            </a:r>
            <a:r>
              <a:rPr lang="en-US" sz="24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daniel.docherty@warwicksu.com</a:t>
            </a:r>
            <a:r>
              <a:rPr lang="en-US" sz="24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US" sz="2400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support:</a:t>
            </a:r>
          </a:p>
          <a:p>
            <a:pPr algn="just"/>
            <a:r>
              <a:rPr lang="en-US" sz="24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Yaz Yeahia Student Voice Manager </a:t>
            </a:r>
            <a:r>
              <a:rPr lang="en-US" sz="24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yaz.Yeahia@warwicksu.com</a:t>
            </a:r>
            <a:endParaRPr lang="en-US" sz="24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you should have been added to a WhatsApp group if not please let Daniel know ASAP.</a:t>
            </a:r>
          </a:p>
          <a:p>
            <a:pPr algn="just"/>
            <a:endParaRPr lang="en-US" sz="28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55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1EA-6C0B-4468-8780-A4A99BE1CDF1}"/>
              </a:ext>
            </a:extLst>
          </p:cNvPr>
          <p:cNvSpPr txBox="1">
            <a:spLocks/>
          </p:cNvSpPr>
          <p:nvPr/>
        </p:nvSpPr>
        <p:spPr>
          <a:xfrm>
            <a:off x="795338" y="1948421"/>
            <a:ext cx="10290004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GB" sz="5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68DB920-CFEF-61BD-C30B-3B667240CF9D}"/>
              </a:ext>
            </a:extLst>
          </p:cNvPr>
          <p:cNvCxnSpPr/>
          <p:nvPr/>
        </p:nvCxnSpPr>
        <p:spPr>
          <a:xfrm>
            <a:off x="795338" y="1654139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D7B6AE73-8094-2BCA-26FF-2F0E1A87C1C5}"/>
              </a:ext>
            </a:extLst>
          </p:cNvPr>
          <p:cNvSpPr txBox="1">
            <a:spLocks/>
          </p:cNvSpPr>
          <p:nvPr/>
        </p:nvSpPr>
        <p:spPr>
          <a:xfrm>
            <a:off x="1502543" y="502111"/>
            <a:ext cx="10290004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session will cover</a:t>
            </a:r>
            <a:endParaRPr lang="en-GB" sz="5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76E3939-5857-DD2F-3266-0499ABD1B78B}"/>
              </a:ext>
            </a:extLst>
          </p:cNvPr>
          <p:cNvSpPr txBox="1">
            <a:spLocks/>
          </p:cNvSpPr>
          <p:nvPr/>
        </p:nvSpPr>
        <p:spPr>
          <a:xfrm>
            <a:off x="636998" y="2109064"/>
            <a:ext cx="11555002" cy="387592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- Your role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- University board meetings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- Communications and how to stay in touch </a:t>
            </a:r>
          </a:p>
        </p:txBody>
      </p:sp>
    </p:spTree>
    <p:extLst>
      <p:ext uri="{BB962C8B-B14F-4D97-AF65-F5344CB8AC3E}">
        <p14:creationId xmlns:p14="http://schemas.microsoft.com/office/powerpoint/2010/main" val="395157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C3E43E5-54F5-E6C6-CC50-E4DF97A8A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0714" y="1328057"/>
            <a:ext cx="5497286" cy="3929743"/>
          </a:xfrm>
        </p:spPr>
        <p:txBody>
          <a:bodyPr/>
          <a:lstStyle/>
          <a:p>
            <a:r>
              <a:rPr lang="en-US" dirty="0"/>
              <a:t>Before you carry on make sure you have </a:t>
            </a:r>
            <a:r>
              <a:rPr lang="en-US" dirty="0" err="1"/>
              <a:t>familiarised</a:t>
            </a:r>
            <a:r>
              <a:rPr lang="en-US" dirty="0"/>
              <a:t> yourself with the Faculty Forums and Academic Forum content in the SU structure training.</a:t>
            </a:r>
          </a:p>
          <a:p>
            <a:endParaRPr lang="en-US" dirty="0"/>
          </a:p>
          <a:p>
            <a:r>
              <a:rPr lang="en-US" dirty="0"/>
              <a:t>Once you have please do carry on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3EBF60-B69F-9AFC-911D-687A831A4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990600"/>
            <a:ext cx="3554186" cy="355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45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12027E-7EC2-A1C0-348D-ED1B6ADEB2C7}"/>
              </a:ext>
            </a:extLst>
          </p:cNvPr>
          <p:cNvSpPr txBox="1"/>
          <p:nvPr/>
        </p:nvSpPr>
        <p:spPr>
          <a:xfrm>
            <a:off x="575354" y="1369529"/>
            <a:ext cx="9025846" cy="421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Organise and deliver Faculty Forums (with Faculty Reps) as an opportunity to gather feedback and discuss issues from Course Reps (in particular SSLC Chairs) and students from within the Faculty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Develop a strong relationship with the relevant Director of Student Experience as required and represent student views on arising issues. Raise issues and feedback as appropriate in meetings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Attend Academic Forum and undertake tasks as required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Act upon the Union objectives as set by Academic Forum, delegating tasks to Course Reps as appropriate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Communicate changes and developments to the student cohort regularly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Share best practice with Reps from other Faculties and support Reps in improving the Academic experience of students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Support the Vice President Education &amp; Postgraduate on any matters arising to the academic experience of students within the faculty area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4440D6-2C92-C537-0204-CC9401E14027}"/>
              </a:ext>
            </a:extLst>
          </p:cNvPr>
          <p:cNvSpPr txBox="1"/>
          <p:nvPr/>
        </p:nvSpPr>
        <p:spPr>
          <a:xfrm>
            <a:off x="575354" y="386833"/>
            <a:ext cx="74403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Role</a:t>
            </a:r>
            <a:endParaRPr lang="en-GB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1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A368-A8B4-4E09-B3D3-53B3120062FF}"/>
              </a:ext>
            </a:extLst>
          </p:cNvPr>
          <p:cNvSpPr txBox="1">
            <a:spLocks/>
          </p:cNvSpPr>
          <p:nvPr/>
        </p:nvSpPr>
        <p:spPr>
          <a:xfrm>
            <a:off x="939176" y="2926556"/>
            <a:ext cx="9144000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5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areas you want to focus on this  year?</a:t>
            </a:r>
            <a:endParaRPr lang="en-GB" sz="55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E01DFB-5251-F943-3C6E-D0B365A9B09F}"/>
              </a:ext>
            </a:extLst>
          </p:cNvPr>
          <p:cNvSpPr txBox="1"/>
          <p:nvPr/>
        </p:nvSpPr>
        <p:spPr>
          <a:xfrm>
            <a:off x="1186543" y="4506686"/>
            <a:ext cx="899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Academic / personal – what matters to you – build off discissions you had with fellow reps during the live session in Welcome week and share new and old ideas via the </a:t>
            </a:r>
            <a:r>
              <a:rPr lang="en-US" dirty="0" err="1"/>
              <a:t>padlet</a:t>
            </a:r>
            <a:r>
              <a:rPr lang="en-US" dirty="0"/>
              <a:t> attached here. </a:t>
            </a:r>
            <a:r>
              <a:rPr lang="en-US" dirty="0">
                <a:hlinkClick r:id="rId3"/>
              </a:rPr>
              <a:t>https://padlet.com/danieldocherty2/forum-reps-ideas-and-feedback-jp8kp7hgklksywag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83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AB6752-D7A4-3F90-4043-8B05CAC0F0F2}"/>
              </a:ext>
            </a:extLst>
          </p:cNvPr>
          <p:cNvSpPr txBox="1"/>
          <p:nvPr/>
        </p:nvSpPr>
        <p:spPr>
          <a:xfrm>
            <a:off x="672048" y="1924398"/>
            <a:ext cx="1061643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committees are: (University)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Art Collection Committee - 2x Reps from the SU (</a:t>
            </a:r>
            <a:r>
              <a:rPr lang="en-GB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can be any, may be worth having 1 Faculty Rep Arts and 1 Arts SSLC Chair?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Education and Student Experience Committee - 3x Reps from the SU (1 UG, 1 PGT &amp; 1 PGR) 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Learning &amp; Teaching Sub-Committee - 2x Reps from the SU (1 UG &amp; 1 PGT)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Postgraduate Research Sub-Committee - 3x Reps from the SU (</a:t>
            </a:r>
            <a:r>
              <a:rPr lang="en-GB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Either PGR Faculty Reps and/or Chairs of PGR SSLCs?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Quality and Standards Sub-Committee - 2x Reps from the SU (1 UG &amp; 1 PGT)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Research Committee - 2x PGR students (</a:t>
            </a:r>
            <a:r>
              <a:rPr lang="en-GB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either PGR Faculty Reps and/or Chairs of PGR SSLCs?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Research Governance and Ethics Committee - (</a:t>
            </a:r>
            <a:r>
              <a:rPr lang="en-GB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Any 1 PG student - leave that up to you who but maybe a chair?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 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Senate - 3x Reps from the SU (Arts, Science &amp; Engineering and Medicine (SEM) &amp; of Social Science)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Student Success Sub-Committee - 3x Reps from the SU (1 UG, 1 PGT &amp; 1 PGR)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0">
              <a:buSzPts val="1000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This should all be familiar with you but if not contact us urgently.</a:t>
            </a:r>
          </a:p>
          <a:p>
            <a:endParaRPr lang="en-GB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0D6EE2F-F99E-1C54-7D48-18737E43BB84}"/>
              </a:ext>
            </a:extLst>
          </p:cNvPr>
          <p:cNvSpPr txBox="1">
            <a:spLocks/>
          </p:cNvSpPr>
          <p:nvPr/>
        </p:nvSpPr>
        <p:spPr>
          <a:xfrm>
            <a:off x="672048" y="420357"/>
            <a:ext cx="9144000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 meetings</a:t>
            </a:r>
            <a:endParaRPr lang="en-GB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99FFE3-704C-CCF0-52CC-2AD006066967}"/>
              </a:ext>
            </a:extLst>
          </p:cNvPr>
          <p:cNvCxnSpPr/>
          <p:nvPr/>
        </p:nvCxnSpPr>
        <p:spPr>
          <a:xfrm>
            <a:off x="760020" y="1767154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43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AB6752-D7A4-3F90-4043-8B05CAC0F0F2}"/>
              </a:ext>
            </a:extLst>
          </p:cNvPr>
          <p:cNvSpPr txBox="1"/>
          <p:nvPr/>
        </p:nvSpPr>
        <p:spPr>
          <a:xfrm>
            <a:off x="672048" y="1924398"/>
            <a:ext cx="1061643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</a:t>
            </a:r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ore University sessions you are expected to attend (please note these may change)</a:t>
            </a:r>
          </a:p>
          <a:p>
            <a:endParaRPr lang="en-GB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Board (Arts) - 1x PGR Arts, 1x UG Arts, 1x PGT Arts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Board (SEM) - 1x PGR SEM, 2x UG SEM, 1x PGT SEM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Board (Social Science) - 1x PGT, 2x UG Social Science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Education Committee (Arts) - 2x UG Arts, 1x PGT Arts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Education Committee (SEM) - 2x UG SEM, 1x PGT SEM &amp; 1 PGR SEM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Faculty Education Committee (Social Science) - 2x UG Social Sciences, 1x PGT Social Science &amp; 1x PGR Social Science </a:t>
            </a:r>
            <a:endParaRPr lang="en-GB" sz="18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If you are unsure about anything in regards to your university meetings that you are expected to attend please reach out to Daniel and Yaz immediately to clarify.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0D6EE2F-F99E-1C54-7D48-18737E43BB84}"/>
              </a:ext>
            </a:extLst>
          </p:cNvPr>
          <p:cNvSpPr txBox="1">
            <a:spLocks/>
          </p:cNvSpPr>
          <p:nvPr/>
        </p:nvSpPr>
        <p:spPr>
          <a:xfrm>
            <a:off x="672048" y="420357"/>
            <a:ext cx="9144000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 meetings</a:t>
            </a:r>
            <a:endParaRPr lang="en-GB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99FFE3-704C-CCF0-52CC-2AD006066967}"/>
              </a:ext>
            </a:extLst>
          </p:cNvPr>
          <p:cNvCxnSpPr/>
          <p:nvPr/>
        </p:nvCxnSpPr>
        <p:spPr>
          <a:xfrm>
            <a:off x="760020" y="1767154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0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0D50-804E-5FE5-A7DE-E0C4BBB7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757D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documents to read </a:t>
            </a:r>
            <a:endParaRPr lang="en-GB" sz="4000" b="1" dirty="0">
              <a:solidFill>
                <a:srgbClr val="757D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53C1D-A4EB-E19B-7CA7-73F55609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should be aware of two significant documents </a:t>
            </a:r>
            <a:r>
              <a:rPr lang="en-US"/>
              <a:t>from the Chair training:</a:t>
            </a:r>
            <a:endParaRPr lang="en-US" dirty="0"/>
          </a:p>
          <a:p>
            <a:endParaRPr lang="en-US" dirty="0"/>
          </a:p>
          <a:p>
            <a:r>
              <a:rPr lang="en-US" dirty="0"/>
              <a:t>ITLR review for your department </a:t>
            </a:r>
          </a:p>
          <a:p>
            <a:r>
              <a:rPr lang="en-US" dirty="0"/>
              <a:t>Previous years SSLC end of year report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Pleas find the link to these in the Academic Representation Hub on the SU website.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49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D6754-2487-7AFD-950F-532BE8FCD7A0}"/>
              </a:ext>
            </a:extLst>
          </p:cNvPr>
          <p:cNvSpPr txBox="1">
            <a:spLocks/>
          </p:cNvSpPr>
          <p:nvPr/>
        </p:nvSpPr>
        <p:spPr>
          <a:xfrm>
            <a:off x="672048" y="420357"/>
            <a:ext cx="9144000" cy="10048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dirty="0">
                <a:solidFill>
                  <a:srgbClr val="5C5D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Drop-ins and Welcome Event </a:t>
            </a:r>
            <a:endParaRPr lang="en-GB" sz="4000" b="1" dirty="0">
              <a:solidFill>
                <a:srgbClr val="5C5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C816A7B-B0CC-CDAC-DC8D-2E398C9E1888}"/>
              </a:ext>
            </a:extLst>
          </p:cNvPr>
          <p:cNvCxnSpPr/>
          <p:nvPr/>
        </p:nvCxnSpPr>
        <p:spPr>
          <a:xfrm>
            <a:off x="760020" y="1767154"/>
            <a:ext cx="9056028" cy="0"/>
          </a:xfrm>
          <a:prstGeom prst="line">
            <a:avLst/>
          </a:prstGeom>
          <a:ln w="19050">
            <a:solidFill>
              <a:srgbClr val="5C5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1A25920-0A9B-AD5D-6603-E626EE78AB76}"/>
              </a:ext>
            </a:extLst>
          </p:cNvPr>
          <p:cNvSpPr txBox="1"/>
          <p:nvPr/>
        </p:nvSpPr>
        <p:spPr>
          <a:xfrm>
            <a:off x="968829" y="2481943"/>
            <a:ext cx="9644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Please be aware that we will have regular drop-in sessions that you can attend as Faculty Rep – these dates will be added to your Calanders but can also be found on the Key dates section on the Resource Hub </a:t>
            </a:r>
          </a:p>
          <a:p>
            <a:endParaRPr lang="en-US" sz="2800" dirty="0"/>
          </a:p>
          <a:p>
            <a:r>
              <a:rPr lang="en-GB" sz="2800" dirty="0"/>
              <a:t>Finally as mentioned please if you can attend the Academic Rep Welcome on Saturday the 26</a:t>
            </a:r>
            <a:r>
              <a:rPr lang="en-GB" sz="2800" baseline="30000" dirty="0"/>
              <a:t>th</a:t>
            </a:r>
            <a:r>
              <a:rPr lang="en-GB" sz="2800" dirty="0"/>
              <a:t> of October between 9- 1o’clock. </a:t>
            </a:r>
          </a:p>
        </p:txBody>
      </p:sp>
    </p:spTree>
    <p:extLst>
      <p:ext uri="{BB962C8B-B14F-4D97-AF65-F5344CB8AC3E}">
        <p14:creationId xmlns:p14="http://schemas.microsoft.com/office/powerpoint/2010/main" val="4146907774"/>
      </p:ext>
    </p:extLst>
  </p:cSld>
  <p:clrMapOvr>
    <a:masterClrMapping/>
  </p:clrMapOvr>
</p:sld>
</file>

<file path=ppt/theme/theme1.xml><?xml version="1.0" encoding="utf-8"?>
<a:theme xmlns:a="http://schemas.openxmlformats.org/drawingml/2006/main" name="WSU student facing intro pag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f82977e-4c59-4f13-a031-e548dc6be209">
      <UserInfo>
        <DisplayName>Natasha Patel</DisplayName>
        <AccountId>900</AccountId>
        <AccountType/>
      </UserInfo>
      <UserInfo>
        <DisplayName>Yaz Yeahia</DisplayName>
        <AccountId>462</AccountId>
        <AccountType/>
      </UserInfo>
      <UserInfo>
        <DisplayName>Kam Sangha</DisplayName>
        <AccountId>15</AccountId>
        <AccountType/>
      </UserInfo>
    </SharedWithUsers>
    <lcf76f155ced4ddcb4097134ff3c332f xmlns="dfaeaeed-4e8c-4c7d-98c3-916a56a9e3aa">
      <Terms xmlns="http://schemas.microsoft.com/office/infopath/2007/PartnerControls"/>
    </lcf76f155ced4ddcb4097134ff3c332f>
    <TaxCatchAll xmlns="af82977e-4c59-4f13-a031-e548dc6be209" xsi:nil="true"/>
    <Category xmlns="dfaeaeed-4e8c-4c7d-98c3-916a56a9e3a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BCEFC2D8FC8947B72765302A6AA1A5" ma:contentTypeVersion="15" ma:contentTypeDescription="Create a new document." ma:contentTypeScope="" ma:versionID="67a79cb43849009fd99f8144dfc76d0a">
  <xsd:schema xmlns:xsd="http://www.w3.org/2001/XMLSchema" xmlns:xs="http://www.w3.org/2001/XMLSchema" xmlns:p="http://schemas.microsoft.com/office/2006/metadata/properties" xmlns:ns2="dfaeaeed-4e8c-4c7d-98c3-916a56a9e3aa" xmlns:ns3="af82977e-4c59-4f13-a031-e548dc6be209" targetNamespace="http://schemas.microsoft.com/office/2006/metadata/properties" ma:root="true" ma:fieldsID="bb1bc81e3963f0608c5fade03631ddb1" ns2:_="" ns3:_="">
    <xsd:import namespace="dfaeaeed-4e8c-4c7d-98c3-916a56a9e3aa"/>
    <xsd:import namespace="af82977e-4c59-4f13-a031-e548dc6be2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Category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aeaeed-4e8c-4c7d-98c3-916a56a9e3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9ea175a-45e3-42d7-a804-ddc6ab572e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ategory" ma:index="20" nillable="true" ma:displayName="Category" ma:format="Dropdown" ma:internalName="Category">
      <xsd:simpleType>
        <xsd:union memberTypes="dms:Text">
          <xsd:simpleType>
            <xsd:restriction base="dms:Choice">
              <xsd:enumeration value="MRF &amp; Financial Document"/>
              <xsd:enumeration value="Planning Documents"/>
              <xsd:enumeration value="Marketing Assets"/>
              <xsd:enumeration value="Other Documents"/>
            </xsd:restriction>
          </xsd:simpleType>
        </xsd:un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2977e-4c59-4f13-a031-e548dc6be20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27bbb70-8029-4089-a7ad-e207b9298133}" ma:internalName="TaxCatchAll" ma:showField="CatchAllData" ma:web="af82977e-4c59-4f13-a031-e548dc6be2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35F4C7-24F8-4CB0-8BCF-1B6AE6562295}">
  <ds:schemaRefs>
    <ds:schemaRef ds:uri="69727a05-70c5-449a-90f0-7dde2b8ec049"/>
    <ds:schemaRef ds:uri="79da2c25-5886-46b0-be0b-1218e13c91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f82977e-4c59-4f13-a031-e548dc6be209"/>
    <ds:schemaRef ds:uri="dfaeaeed-4e8c-4c7d-98c3-916a56a9e3aa"/>
  </ds:schemaRefs>
</ds:datastoreItem>
</file>

<file path=customXml/itemProps2.xml><?xml version="1.0" encoding="utf-8"?>
<ds:datastoreItem xmlns:ds="http://schemas.openxmlformats.org/officeDocument/2006/customXml" ds:itemID="{B665F599-A44E-4928-B63E-B0493C2916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aeaeed-4e8c-4c7d-98c3-916a56a9e3aa"/>
    <ds:schemaRef ds:uri="af82977e-4c59-4f13-a031-e548dc6be2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2DC549-42D2-48DA-B4AC-1A5366FC10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785</Words>
  <Application>Microsoft Office PowerPoint</Application>
  <PresentationFormat>Widescreen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Symbol</vt:lpstr>
      <vt:lpstr>WSU student facing intro page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Useful documents to read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Scarlett Danks</dc:creator>
  <cp:lastModifiedBy>Daniel Docherty</cp:lastModifiedBy>
  <cp:revision>18</cp:revision>
  <dcterms:created xsi:type="dcterms:W3CDTF">2021-08-03T12:03:22Z</dcterms:created>
  <dcterms:modified xsi:type="dcterms:W3CDTF">2024-10-09T14:25:15Z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0x01010027BCEFC2D8FC8947B72765302A6AA1A5</vt:lpwstr>
  </property>
  <property fmtid="{D5CDD505-2E9C-101B-9397-08002B2CF9AE}" pid="3" name="MediaServiceImageTags">
    <vt:lpwstr/>
  </property>
</Properties>
</file>