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87" r:id="rId6"/>
  </p:sldMasterIdLst>
  <p:notesMasterIdLst>
    <p:notesMasterId r:id="rId13"/>
  </p:notesMasterIdLst>
  <p:sldIdLst>
    <p:sldId id="256" r:id="rId7"/>
    <p:sldId id="280" r:id="rId8"/>
    <p:sldId id="282" r:id="rId9"/>
    <p:sldId id="286" r:id="rId10"/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FE7E4-F33C-472C-8BFC-473E4D49F4DD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4E497-132A-48FC-9CD8-B5EAFCEED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2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8064FAB6-ADD2-4D56-9404-E53E0B0D3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93"/>
            <a:ext cx="1838325" cy="122657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4BBDC8-227E-4074-BB89-E34F0A437B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-716161"/>
            <a:ext cx="2647950" cy="24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8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981F-5770-4D38-B3FB-F5368A95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B9D2F-4DFE-45BA-BD0A-0270F9F17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A1FA2-659F-4DAB-979D-8FD635B7A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01317-E128-4383-AF6D-C184E22B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A1BC7-EACF-4C76-8902-9EE709E0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529EF-F257-4A79-BF79-CB050BC6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9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B698-5CEC-4503-A6D3-791607F4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E3D77-5D02-4B81-9260-BB3004BB0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7797F-3C29-4B04-A438-D7A323D87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E6F23-297D-44FC-9CE1-3D783A2E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16427-EE3B-4562-9F07-A94C4D9E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5F5CF-E0ED-4C39-8DE1-3D69060C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5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0616-E17A-4866-8566-B1A89398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C889A-CA7A-4A9F-9E71-75996FF62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24531-500F-400D-8C6D-D860B014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CB31-32AC-43FD-8838-4FAAA207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6926A-7C93-441D-99DB-D6E4CC7B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F1F5C4-AC67-421B-A47D-608246FF0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4D16B-0A71-4EDF-8F6B-474F33D59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8857D-DCD5-4CE6-82B8-81F08C94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A8119-FFE0-4745-8D41-1648546E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D0309-E783-4F5D-B3D7-216ED1F4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3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42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04176-8FB1-4355-A4FF-C293B9C2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F54EA-3D26-44C1-B342-01032109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130E7-660F-48C8-B221-75D07B37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8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1CC3-97D5-4F3C-A449-3310C7A4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67AF-A89E-41BB-B9A6-A3E9EA6F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DADCE-40A6-40F4-8812-3B7E7233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34CCD-1A7F-4AD0-8A5F-5BE77535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B075F-83B3-43E4-BE18-179CA008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2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1CC3-97D5-4F3C-A449-3310C7A4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67AF-A89E-41BB-B9A6-A3E9EA6F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DADCE-40A6-40F4-8812-3B7E7233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34CCD-1A7F-4AD0-8A5F-5BE77535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B075F-83B3-43E4-BE18-179CA008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5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7320-46DC-4D4D-A7BC-943390AF9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F2D9B-76E3-4FE6-8FF7-28F898C1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054AD-6215-40E8-8702-8FD6FFFF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0016-0570-48BC-912E-4F5DA849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B989-AC0B-4160-9717-A28EBC8D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7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B19-7085-4FBC-B481-BEF54BF9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E8565-95CB-4AFF-8065-B683B41E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94807-97A1-41B3-B804-99BB770D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DF223-75DC-4E90-9400-37F460C6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1B3B1-AE8D-436C-B741-57C321E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63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CCC4-4DB0-450A-B99F-E339D14C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E2FED-FF38-47E9-8B75-210F2A58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261EE-F702-4C3D-A520-07ECE86B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7E71-4ED7-48FD-9439-E73E62E7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BBB86-CC1F-4CE8-908C-0871B6DA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7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C817-AB7C-4BBE-90E5-FBCAE92C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3E294-B8C1-40FD-B19C-2DC21D4B4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9A317-FD40-4E25-BA5E-F060A0E2F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B401-D731-477C-8852-FD1564A9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1EF9F-74ED-4757-BEA0-6E126214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14776-EE8F-4306-869F-41270771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D852-F4CA-421E-994B-466A07CF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517A-9B13-4787-8B0A-B5CE80B0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3118D-9421-4328-A5B4-C6A724110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60F8C-02A3-405C-9872-2BF1BAA97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42BE3-4841-4400-B962-1328DD320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8D025-6155-4084-98DC-31DE5A50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16C49-80D7-47A1-8059-89AEA47F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DDD04-86CE-45B3-90F8-4B05F787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8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5E30-F4C2-46A5-B33B-850551D1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11BB7-2A2C-4E5D-8E79-CBA98425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E5A41-F70C-4983-A423-6D13ED53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1E852-A7BD-4197-8C93-E7206AC2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2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06869-65E0-4D5B-8DD2-F75B5AB5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0A563-7DB7-4536-9AB8-EE6E332E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728F7-98A1-4150-8297-14E00C25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2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5C9AC77-DB70-4D38-A10D-03DE32E50C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93"/>
            <a:ext cx="1838325" cy="122657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7904F43-635B-4BBD-A85A-D3FDDA5461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-716161"/>
            <a:ext cx="2647950" cy="24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5371CE-B382-451E-8DE8-9FDAF5BE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9CB93-BFC0-4366-BEDA-4FBB7CA22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F479E-4A34-4070-BD54-7DE5CCF21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E9BC-3B87-4763-BB97-D4254C62436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CEDC-3BD8-41DA-BE2D-832BC54EC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B1EF3-675B-4BAD-9E6D-2CEB5E867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C0E1208-4B69-4E7F-9997-033F5C05C7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23" y="6104464"/>
            <a:ext cx="724765" cy="50377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4567C0E-ADC2-4122-ADE5-EACACEE48A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-716161"/>
            <a:ext cx="2647950" cy="24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4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C4271367-549B-45A3-BDBE-78C2882A9C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93"/>
            <a:ext cx="1838325" cy="122657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1E9EF0-3BBB-4214-946D-00AFBC9FB4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16" y="-2859287"/>
            <a:ext cx="4838700" cy="4395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F2BAD-4FEF-4A63-A9C1-8321618B70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83" y="350052"/>
            <a:ext cx="724765" cy="7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41A1B26-B560-4C68-AD17-8A3298C5356D}"/>
              </a:ext>
            </a:extLst>
          </p:cNvPr>
          <p:cNvSpPr txBox="1">
            <a:spLocks/>
          </p:cNvSpPr>
          <p:nvPr/>
        </p:nvSpPr>
        <p:spPr>
          <a:xfrm>
            <a:off x="795338" y="1397483"/>
            <a:ext cx="9144000" cy="15558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Structure for Academic Rep and Beyond </a:t>
            </a:r>
            <a:endParaRPr lang="en-GB" sz="5000" b="1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A3E78CD-24F2-45A1-B806-02824A68308C}"/>
              </a:ext>
            </a:extLst>
          </p:cNvPr>
          <p:cNvSpPr txBox="1">
            <a:spLocks/>
          </p:cNvSpPr>
          <p:nvPr/>
        </p:nvSpPr>
        <p:spPr>
          <a:xfrm>
            <a:off x="857250" y="3429000"/>
            <a:ext cx="9144000" cy="13128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DA08FC-CC15-451B-BC62-103566825D88}"/>
              </a:ext>
            </a:extLst>
          </p:cNvPr>
          <p:cNvSpPr txBox="1">
            <a:spLocks/>
          </p:cNvSpPr>
          <p:nvPr/>
        </p:nvSpPr>
        <p:spPr>
          <a:xfrm>
            <a:off x="857250" y="6069013"/>
            <a:ext cx="3814763" cy="7889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600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458F29-D51F-4E9A-86EF-7B8B9C0129B5}"/>
              </a:ext>
            </a:extLst>
          </p:cNvPr>
          <p:cNvSpPr txBox="1">
            <a:spLocks/>
          </p:cNvSpPr>
          <p:nvPr/>
        </p:nvSpPr>
        <p:spPr>
          <a:xfrm>
            <a:off x="8924925" y="6075354"/>
            <a:ext cx="3267076" cy="7889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600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6F1E6F-9561-467F-B6CA-5839407B1874}"/>
              </a:ext>
            </a:extLst>
          </p:cNvPr>
          <p:cNvCxnSpPr/>
          <p:nvPr/>
        </p:nvCxnSpPr>
        <p:spPr>
          <a:xfrm>
            <a:off x="945222" y="3133618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3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5DC870A-57F8-F219-6C68-E69B686CBE30}"/>
              </a:ext>
            </a:extLst>
          </p:cNvPr>
          <p:cNvSpPr/>
          <p:nvPr/>
        </p:nvSpPr>
        <p:spPr>
          <a:xfrm>
            <a:off x="0" y="718456"/>
            <a:ext cx="7021286" cy="762000"/>
          </a:xfrm>
          <a:prstGeom prst="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ontserrat alternates" panose="00000500000000000000" pitchFamily="2" charset="0"/>
              </a:rPr>
              <a:t>Officer Team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33E76C4-B5A0-B1A2-2631-14E3625C2BEB}"/>
              </a:ext>
            </a:extLst>
          </p:cNvPr>
          <p:cNvSpPr/>
          <p:nvPr/>
        </p:nvSpPr>
        <p:spPr>
          <a:xfrm>
            <a:off x="0" y="0"/>
            <a:ext cx="8098971" cy="762000"/>
          </a:xfrm>
          <a:prstGeom prst="rect">
            <a:avLst/>
          </a:prstGeom>
          <a:solidFill>
            <a:srgbClr val="7D5DA4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Montserrat alternates" panose="00000500000000000000" pitchFamily="2" charset="0"/>
              </a:rPr>
              <a:t>Your Democratic Representation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ECE424-6CFE-BD7D-4769-4AE1C21E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29" y="1480456"/>
            <a:ext cx="9428541" cy="27809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B46C4C-7198-7B00-05EA-45D47F034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41" y="4154303"/>
            <a:ext cx="8462515" cy="24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47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5DC870A-57F8-F219-6C68-E69B686CBE30}"/>
              </a:ext>
            </a:extLst>
          </p:cNvPr>
          <p:cNvSpPr/>
          <p:nvPr/>
        </p:nvSpPr>
        <p:spPr>
          <a:xfrm>
            <a:off x="0" y="718456"/>
            <a:ext cx="7021286" cy="762000"/>
          </a:xfrm>
          <a:prstGeom prst="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Forums, Student Council and ASV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4B7DF4-5FB0-D62C-6D4C-FC91672CF1A5}"/>
              </a:ext>
            </a:extLst>
          </p:cNvPr>
          <p:cNvSpPr/>
          <p:nvPr/>
        </p:nvSpPr>
        <p:spPr>
          <a:xfrm>
            <a:off x="0" y="0"/>
            <a:ext cx="8098971" cy="762000"/>
          </a:xfrm>
          <a:prstGeom prst="rect">
            <a:avLst/>
          </a:prstGeom>
          <a:solidFill>
            <a:srgbClr val="7D5DA4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Your Democratic Representation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6DB445-5079-89E4-9B66-847C9984EFA5}"/>
              </a:ext>
            </a:extLst>
          </p:cNvPr>
          <p:cNvSpPr/>
          <p:nvPr/>
        </p:nvSpPr>
        <p:spPr>
          <a:xfrm>
            <a:off x="3511553" y="1700666"/>
            <a:ext cx="2690579" cy="996491"/>
          </a:xfrm>
          <a:prstGeom prst="rect">
            <a:avLst/>
          </a:prstGeom>
          <a:solidFill>
            <a:srgbClr val="7D5DA4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Student Council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9BCA03-0110-761E-9254-A0FEEF9F6445}"/>
              </a:ext>
            </a:extLst>
          </p:cNvPr>
          <p:cNvSpPr/>
          <p:nvPr/>
        </p:nvSpPr>
        <p:spPr>
          <a:xfrm>
            <a:off x="9231084" y="1763479"/>
            <a:ext cx="2188027" cy="1110343"/>
          </a:xfrm>
          <a:prstGeom prst="rect">
            <a:avLst/>
          </a:prstGeom>
          <a:solidFill>
            <a:srgbClr val="F7A948"/>
          </a:solidFill>
          <a:ln>
            <a:solidFill>
              <a:srgbClr val="F7A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SU Policy</a:t>
            </a:r>
          </a:p>
        </p:txBody>
      </p:sp>
      <p:pic>
        <p:nvPicPr>
          <p:cNvPr id="19" name="Picture 18" descr="A pink rectangular box with white text&#10;&#10;Description automatically generated">
            <a:extLst>
              <a:ext uri="{FF2B5EF4-FFF2-40B4-BE49-F238E27FC236}">
                <a16:creationId xmlns:a16="http://schemas.microsoft.com/office/drawing/2014/main" id="{7BD71E77-EE26-3D98-330B-9E088C0F1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03" y="3134235"/>
            <a:ext cx="2690579" cy="28983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856293-655D-564F-299B-C43F49A529F7}"/>
              </a:ext>
            </a:extLst>
          </p:cNvPr>
          <p:cNvSpPr/>
          <p:nvPr/>
        </p:nvSpPr>
        <p:spPr>
          <a:xfrm>
            <a:off x="740229" y="2683327"/>
            <a:ext cx="1872343" cy="1491343"/>
          </a:xfrm>
          <a:prstGeom prst="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Students Submit Motions</a:t>
            </a:r>
          </a:p>
        </p:txBody>
      </p:sp>
      <p:sp>
        <p:nvSpPr>
          <p:cNvPr id="27" name="Arrow: Bent-Up 26">
            <a:extLst>
              <a:ext uri="{FF2B5EF4-FFF2-40B4-BE49-F238E27FC236}">
                <a16:creationId xmlns:a16="http://schemas.microsoft.com/office/drawing/2014/main" id="{13CCC859-9182-C70C-B24E-639A2F191417}"/>
              </a:ext>
            </a:extLst>
          </p:cNvPr>
          <p:cNvSpPr>
            <a:spLocks/>
          </p:cNvSpPr>
          <p:nvPr/>
        </p:nvSpPr>
        <p:spPr>
          <a:xfrm rot="5400000">
            <a:off x="6224109" y="3582096"/>
            <a:ext cx="3375963" cy="740229"/>
          </a:xfrm>
          <a:prstGeom prst="bentUpArrow">
            <a:avLst>
              <a:gd name="adj1" fmla="val 19118"/>
              <a:gd name="adj2" fmla="val 8824"/>
              <a:gd name="adj3" fmla="val 50000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Bent-Up 28">
            <a:extLst>
              <a:ext uri="{FF2B5EF4-FFF2-40B4-BE49-F238E27FC236}">
                <a16:creationId xmlns:a16="http://schemas.microsoft.com/office/drawing/2014/main" id="{F9B64CB4-E366-4544-F11D-D4DABE310127}"/>
              </a:ext>
            </a:extLst>
          </p:cNvPr>
          <p:cNvSpPr/>
          <p:nvPr/>
        </p:nvSpPr>
        <p:spPr>
          <a:xfrm rot="5400000">
            <a:off x="1829913" y="4449326"/>
            <a:ext cx="899468" cy="1340763"/>
          </a:xfrm>
          <a:prstGeom prst="bentUpArrow">
            <a:avLst>
              <a:gd name="adj1" fmla="val 12898"/>
              <a:gd name="adj2" fmla="val 25000"/>
              <a:gd name="adj3" fmla="val 25000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5A5EACD-67E4-F857-F969-048768D65290}"/>
              </a:ext>
            </a:extLst>
          </p:cNvPr>
          <p:cNvSpPr>
            <a:spLocks/>
          </p:cNvSpPr>
          <p:nvPr/>
        </p:nvSpPr>
        <p:spPr>
          <a:xfrm>
            <a:off x="6447968" y="2114543"/>
            <a:ext cx="2569029" cy="364672"/>
          </a:xfrm>
          <a:prstGeom prst="rightArrow">
            <a:avLst>
              <a:gd name="adj1" fmla="val 38060"/>
              <a:gd name="adj2" fmla="val 50000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9BA29BC-E61F-0C67-379A-34E821D79B40}"/>
              </a:ext>
            </a:extLst>
          </p:cNvPr>
          <p:cNvSpPr>
            <a:spLocks/>
          </p:cNvSpPr>
          <p:nvPr/>
        </p:nvSpPr>
        <p:spPr>
          <a:xfrm>
            <a:off x="7620000" y="5384380"/>
            <a:ext cx="1284514" cy="375558"/>
          </a:xfrm>
          <a:prstGeom prst="rightArrow">
            <a:avLst>
              <a:gd name="adj1" fmla="val 38405"/>
              <a:gd name="adj2" fmla="val 47102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1EE5E3-C54B-08B0-28D9-47BAA7A8C767}"/>
              </a:ext>
            </a:extLst>
          </p:cNvPr>
          <p:cNvSpPr/>
          <p:nvPr/>
        </p:nvSpPr>
        <p:spPr>
          <a:xfrm>
            <a:off x="9231084" y="4767320"/>
            <a:ext cx="2188027" cy="1560078"/>
          </a:xfrm>
          <a:prstGeom prst="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All Student Vote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(ASV)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C40F43E-890F-1824-441E-676CC9D4A4F2}"/>
              </a:ext>
            </a:extLst>
          </p:cNvPr>
          <p:cNvSpPr>
            <a:spLocks/>
          </p:cNvSpPr>
          <p:nvPr/>
        </p:nvSpPr>
        <p:spPr>
          <a:xfrm rot="16200000">
            <a:off x="4706111" y="2691915"/>
            <a:ext cx="294764" cy="447562"/>
          </a:xfrm>
          <a:prstGeom prst="rightArrow">
            <a:avLst>
              <a:gd name="adj1" fmla="val 35406"/>
              <a:gd name="adj2" fmla="val 50000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AA68F4D-E48F-AE24-12FA-01B5EC6D8357}"/>
              </a:ext>
            </a:extLst>
          </p:cNvPr>
          <p:cNvSpPr>
            <a:spLocks/>
          </p:cNvSpPr>
          <p:nvPr/>
        </p:nvSpPr>
        <p:spPr>
          <a:xfrm rot="16200000">
            <a:off x="9730052" y="3600771"/>
            <a:ext cx="1190089" cy="447562"/>
          </a:xfrm>
          <a:prstGeom prst="rightArrow">
            <a:avLst>
              <a:gd name="adj1" fmla="val 30542"/>
              <a:gd name="adj2" fmla="val 50000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816B2E-6900-BACC-D556-21BF42FC274B}"/>
              </a:ext>
            </a:extLst>
          </p:cNvPr>
          <p:cNvSpPr/>
          <p:nvPr/>
        </p:nvSpPr>
        <p:spPr>
          <a:xfrm>
            <a:off x="3508202" y="6103791"/>
            <a:ext cx="2690579" cy="424542"/>
          </a:xfrm>
          <a:prstGeom prst="rect">
            <a:avLst/>
          </a:prstGeom>
          <a:solidFill>
            <a:srgbClr val="E34386"/>
          </a:solidFill>
          <a:ln>
            <a:solidFill>
              <a:srgbClr val="E343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Postgraduate Forum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80864F-5EF1-B13B-4143-5E7D3EF0EBC7}"/>
              </a:ext>
            </a:extLst>
          </p:cNvPr>
          <p:cNvSpPr txBox="1"/>
          <p:nvPr/>
        </p:nvSpPr>
        <p:spPr>
          <a:xfrm>
            <a:off x="3281680" y="1816854"/>
            <a:ext cx="6563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5784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5DC870A-57F8-F219-6C68-E69B686CBE30}"/>
              </a:ext>
            </a:extLst>
          </p:cNvPr>
          <p:cNvSpPr/>
          <p:nvPr/>
        </p:nvSpPr>
        <p:spPr>
          <a:xfrm>
            <a:off x="0" y="718456"/>
            <a:ext cx="7021286" cy="762000"/>
          </a:xfrm>
          <a:prstGeom prst="rect">
            <a:avLst/>
          </a:prstGeom>
          <a:solidFill>
            <a:srgbClr val="E34386"/>
          </a:solidFill>
          <a:ln>
            <a:solidFill>
              <a:srgbClr val="E343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Course Reps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71F8CD-7FCE-B0B2-F96C-0CEE7AB0ADD7}"/>
              </a:ext>
            </a:extLst>
          </p:cNvPr>
          <p:cNvSpPr/>
          <p:nvPr/>
        </p:nvSpPr>
        <p:spPr>
          <a:xfrm>
            <a:off x="0" y="0"/>
            <a:ext cx="8098971" cy="762000"/>
          </a:xfrm>
          <a:prstGeom prst="rect">
            <a:avLst/>
          </a:prstGeom>
          <a:solidFill>
            <a:srgbClr val="3C5589"/>
          </a:solidFill>
          <a:ln>
            <a:solidFill>
              <a:srgbClr val="3C55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Your </a:t>
            </a:r>
            <a:r>
              <a:rPr lang="en-GB" sz="3200" b="1" dirty="0">
                <a:solidFill>
                  <a:prstClr val="white"/>
                </a:solidFill>
                <a:latin typeface="Montserrat alternates" panose="00000500000000000000" pitchFamily="2" charset="0"/>
              </a:rPr>
              <a:t>Academic Representation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DF8272-A1D1-7C07-DE31-8E544DC6C91B}"/>
              </a:ext>
            </a:extLst>
          </p:cNvPr>
          <p:cNvSpPr/>
          <p:nvPr/>
        </p:nvSpPr>
        <p:spPr>
          <a:xfrm>
            <a:off x="3667823" y="1926459"/>
            <a:ext cx="2188027" cy="1023259"/>
          </a:xfrm>
          <a:prstGeom prst="rect">
            <a:avLst/>
          </a:prstGeom>
          <a:solidFill>
            <a:srgbClr val="F7A948"/>
          </a:solidFill>
          <a:ln>
            <a:solidFill>
              <a:srgbClr val="F7A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Faculty Reps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30D00B-F7AB-B96C-A2E1-5A2018043898}"/>
              </a:ext>
            </a:extLst>
          </p:cNvPr>
          <p:cNvSpPr/>
          <p:nvPr/>
        </p:nvSpPr>
        <p:spPr>
          <a:xfrm>
            <a:off x="6253848" y="1926459"/>
            <a:ext cx="2188027" cy="1023258"/>
          </a:xfrm>
          <a:prstGeom prst="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SSLC Chairs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A58BC-8BAD-5DAB-3AA5-F2B1660A80B6}"/>
              </a:ext>
            </a:extLst>
          </p:cNvPr>
          <p:cNvSpPr/>
          <p:nvPr/>
        </p:nvSpPr>
        <p:spPr>
          <a:xfrm>
            <a:off x="8839873" y="1926459"/>
            <a:ext cx="2188027" cy="1023259"/>
          </a:xfrm>
          <a:prstGeom prst="rect">
            <a:avLst/>
          </a:prstGeom>
          <a:solidFill>
            <a:srgbClr val="7D5DA4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Course Reps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14101-7173-7A7A-04EA-80BF31C0F84A}"/>
              </a:ext>
            </a:extLst>
          </p:cNvPr>
          <p:cNvSpPr/>
          <p:nvPr/>
        </p:nvSpPr>
        <p:spPr>
          <a:xfrm>
            <a:off x="4985661" y="3330587"/>
            <a:ext cx="4724400" cy="1023259"/>
          </a:xfrm>
          <a:prstGeom prst="rect">
            <a:avLst/>
          </a:prstGeom>
          <a:solidFill>
            <a:srgbClr val="E34386"/>
          </a:solidFill>
          <a:ln>
            <a:solidFill>
              <a:srgbClr val="E343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Student Staff Liaison Committees (SSLCs)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F26CF9-574C-D73A-D5EA-3B24FB5A1941}"/>
              </a:ext>
            </a:extLst>
          </p:cNvPr>
          <p:cNvSpPr/>
          <p:nvPr/>
        </p:nvSpPr>
        <p:spPr>
          <a:xfrm>
            <a:off x="3537756" y="4855069"/>
            <a:ext cx="1440000" cy="1440000"/>
          </a:xfrm>
          <a:prstGeom prst="ellipse">
            <a:avLst/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Exam Pressure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E82A8B-3749-9B77-4ECD-7D3EE431F7F9}"/>
              </a:ext>
            </a:extLst>
          </p:cNvPr>
          <p:cNvSpPr/>
          <p:nvPr/>
        </p:nvSpPr>
        <p:spPr>
          <a:xfrm>
            <a:off x="5079643" y="4855069"/>
            <a:ext cx="1440000" cy="1440000"/>
          </a:xfrm>
          <a:prstGeom prst="ellipse">
            <a:avLst/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Self-Certs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708B711-864B-71F2-DA0F-B57C01B6F71B}"/>
              </a:ext>
            </a:extLst>
          </p:cNvPr>
          <p:cNvSpPr/>
          <p:nvPr/>
        </p:nvSpPr>
        <p:spPr>
          <a:xfrm>
            <a:off x="6621530" y="4855069"/>
            <a:ext cx="1440000" cy="1440000"/>
          </a:xfrm>
          <a:prstGeom prst="ellipse">
            <a:avLst/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Study Space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53296FB-341A-D351-ABC9-98C30A78EB42}"/>
              </a:ext>
            </a:extLst>
          </p:cNvPr>
          <p:cNvSpPr/>
          <p:nvPr/>
        </p:nvSpPr>
        <p:spPr>
          <a:xfrm>
            <a:off x="8163417" y="4855069"/>
            <a:ext cx="1440000" cy="1440000"/>
          </a:xfrm>
          <a:prstGeom prst="ellipse">
            <a:avLst/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Lecture Capture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F8274C-78C1-6D09-8845-530D1E885F7E}"/>
              </a:ext>
            </a:extLst>
          </p:cNvPr>
          <p:cNvSpPr/>
          <p:nvPr/>
        </p:nvSpPr>
        <p:spPr>
          <a:xfrm>
            <a:off x="9705304" y="4855069"/>
            <a:ext cx="1440000" cy="1440000"/>
          </a:xfrm>
          <a:prstGeom prst="ellipse">
            <a:avLst/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Access to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CBBAA-CA56-7C1A-EF14-64F7B273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352" t="13695" r="42284" b="12700"/>
          <a:stretch>
            <a:fillRect/>
          </a:stretch>
        </p:blipFill>
        <p:spPr>
          <a:xfrm>
            <a:off x="1165132" y="4248111"/>
            <a:ext cx="1354347" cy="2046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016C6-3294-8697-A012-6B9F44A17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62" t="14826" r="71870"/>
          <a:stretch>
            <a:fillRect/>
          </a:stretch>
        </p:blipFill>
        <p:spPr>
          <a:xfrm>
            <a:off x="1202674" y="1765375"/>
            <a:ext cx="1279265" cy="23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891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9FBB-DD38-42D1-BD14-6933E00FF774}"/>
              </a:ext>
            </a:extLst>
          </p:cNvPr>
          <p:cNvSpPr txBox="1">
            <a:spLocks/>
          </p:cNvSpPr>
          <p:nvPr/>
        </p:nvSpPr>
        <p:spPr>
          <a:xfrm>
            <a:off x="672048" y="420357"/>
            <a:ext cx="9144000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slide title</a:t>
            </a:r>
            <a:endParaRPr lang="en-GB" sz="4000" b="1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C1FC-F670-4CDA-BACB-C83FA6486B78}"/>
              </a:ext>
            </a:extLst>
          </p:cNvPr>
          <p:cNvSpPr txBox="1">
            <a:spLocks/>
          </p:cNvSpPr>
          <p:nvPr/>
        </p:nvSpPr>
        <p:spPr>
          <a:xfrm>
            <a:off x="692864" y="2109064"/>
            <a:ext cx="9858696" cy="3875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text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GB" sz="2400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34F798-CC2E-487E-93CA-9E79CFB9B3D6}"/>
              </a:ext>
            </a:extLst>
          </p:cNvPr>
          <p:cNvCxnSpPr/>
          <p:nvPr/>
        </p:nvCxnSpPr>
        <p:spPr>
          <a:xfrm>
            <a:off x="760020" y="1767154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DE7032F-313A-FF2E-2EA2-F699B6F6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0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0DE5-D428-6282-4A71-98ABD2F45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76686-0D7B-9D10-D853-F9BD9D198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9AE34-68DB-DFE4-6145-88B69EBEB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0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SU student facing intro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5dce25-404e-4194-9dc5-dcf768767489" xsi:nil="true"/>
    <lcf76f155ced4ddcb4097134ff3c332f xmlns="00ece83d-648b-4e71-82ab-7ad3ed22170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07C022DB1064193F76987736EB696" ma:contentTypeVersion="18" ma:contentTypeDescription="Create a new document." ma:contentTypeScope="" ma:versionID="a191c55618a4e81143cb932873c8812d">
  <xsd:schema xmlns:xsd="http://www.w3.org/2001/XMLSchema" xmlns:xs="http://www.w3.org/2001/XMLSchema" xmlns:p="http://schemas.microsoft.com/office/2006/metadata/properties" xmlns:ns2="00ece83d-648b-4e71-82ab-7ad3ed221705" xmlns:ns3="ba5dce25-404e-4194-9dc5-dcf768767489" targetNamespace="http://schemas.microsoft.com/office/2006/metadata/properties" ma:root="true" ma:fieldsID="a4d0eec555d8c946f04f5c15a5dd977d" ns2:_="" ns3:_="">
    <xsd:import namespace="00ece83d-648b-4e71-82ab-7ad3ed221705"/>
    <xsd:import namespace="ba5dce25-404e-4194-9dc5-dcf768767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ce83d-648b-4e71-82ab-7ad3ed221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9ea175a-45e3-42d7-a804-ddc6ab572e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dce25-404e-4194-9dc5-dcf76876748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7c00be2-598f-4a74-9f87-bfd10a755342}" ma:internalName="TaxCatchAll" ma:showField="CatchAllData" ma:web="ba5dce25-404e-4194-9dc5-dcf7687674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2DC549-42D2-48DA-B4AC-1A5366FC10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35F4C7-24F8-4CB0-8BCF-1B6AE6562295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ba5dce25-404e-4194-9dc5-dcf768767489"/>
    <ds:schemaRef ds:uri="00ece83d-648b-4e71-82ab-7ad3ed221705"/>
  </ds:schemaRefs>
</ds:datastoreItem>
</file>

<file path=customXml/itemProps3.xml><?xml version="1.0" encoding="utf-8"?>
<ds:datastoreItem xmlns:ds="http://schemas.openxmlformats.org/officeDocument/2006/customXml" ds:itemID="{6239C636-ED96-4F44-8081-1440AFE07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ce83d-648b-4e71-82ab-7ad3ed221705"/>
    <ds:schemaRef ds:uri="ba5dce25-404e-4194-9dc5-dcf768767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83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 alternates</vt:lpstr>
      <vt:lpstr>Office Theme</vt:lpstr>
      <vt:lpstr>Custom Design</vt:lpstr>
      <vt:lpstr>WSU student facing intro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Scarlett Danks</dc:creator>
  <cp:lastModifiedBy>Celine Al-Saleh</cp:lastModifiedBy>
  <cp:revision>13</cp:revision>
  <dcterms:created xsi:type="dcterms:W3CDTF">2021-08-03T12:03:22Z</dcterms:created>
  <dcterms:modified xsi:type="dcterms:W3CDTF">2025-10-24T10:19:04Z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0x01010085C07C022DB1064193F76987736EB696</vt:lpwstr>
  </property>
  <property fmtid="{D5CDD505-2E9C-101B-9397-08002B2CF9AE}" pid="3" name="MediaServiceImageTags">
    <vt:lpwstr/>
  </property>
</Properties>
</file>