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5" r:id="rId5"/>
  </p:sldMasterIdLst>
  <p:notesMasterIdLst>
    <p:notesMasterId r:id="rId18"/>
  </p:notesMasterIdLst>
  <p:sldIdLst>
    <p:sldId id="256" r:id="rId6"/>
    <p:sldId id="315" r:id="rId7"/>
    <p:sldId id="316" r:id="rId8"/>
    <p:sldId id="317" r:id="rId9"/>
    <p:sldId id="329" r:id="rId10"/>
    <p:sldId id="323" r:id="rId11"/>
    <p:sldId id="326" r:id="rId12"/>
    <p:sldId id="325" r:id="rId13"/>
    <p:sldId id="327" r:id="rId14"/>
    <p:sldId id="328" r:id="rId15"/>
    <p:sldId id="321" r:id="rId16"/>
    <p:sldId id="25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D61"/>
    <a:srgbClr val="757D83"/>
    <a:srgbClr val="3C55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0D6566-4EB9-491F-AE66-6F15BE7EECFF}"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GB"/>
        </a:p>
      </dgm:t>
    </dgm:pt>
    <dgm:pt modelId="{A79EF625-42A4-404A-BA7F-30B600A0D2E0}">
      <dgm:prSet phldrT="[Text]"/>
      <dgm:spPr/>
      <dgm:t>
        <a:bodyPr/>
        <a:lstStyle/>
        <a:p>
          <a:r>
            <a:rPr lang="en-US" dirty="0"/>
            <a:t>Issue raised at SSLC by you or another Academic Rep</a:t>
          </a:r>
          <a:endParaRPr lang="en-GB" dirty="0"/>
        </a:p>
      </dgm:t>
    </dgm:pt>
    <dgm:pt modelId="{7B6CB461-84E4-4D24-BF3C-D7680E2B038A}" type="parTrans" cxnId="{95FC214B-E433-4C41-83C4-6ECA54C1F75F}">
      <dgm:prSet/>
      <dgm:spPr/>
      <dgm:t>
        <a:bodyPr/>
        <a:lstStyle/>
        <a:p>
          <a:endParaRPr lang="en-GB"/>
        </a:p>
      </dgm:t>
    </dgm:pt>
    <dgm:pt modelId="{083732EA-8FDF-427D-8543-2163A68CFD65}" type="sibTrans" cxnId="{95FC214B-E433-4C41-83C4-6ECA54C1F75F}">
      <dgm:prSet/>
      <dgm:spPr/>
      <dgm:t>
        <a:bodyPr/>
        <a:lstStyle/>
        <a:p>
          <a:endParaRPr lang="en-GB"/>
        </a:p>
      </dgm:t>
    </dgm:pt>
    <dgm:pt modelId="{1D3F0ED0-EE70-4259-B068-2B5E0530826A}">
      <dgm:prSet phldrT="[Text]"/>
      <dgm:spPr/>
      <dgm:t>
        <a:bodyPr/>
        <a:lstStyle/>
        <a:p>
          <a:r>
            <a:rPr lang="en-US" dirty="0"/>
            <a:t>Issue that cannot be addressed within the Department </a:t>
          </a:r>
          <a:endParaRPr lang="en-GB" dirty="0"/>
        </a:p>
      </dgm:t>
    </dgm:pt>
    <dgm:pt modelId="{4469807C-5C4B-4704-A782-A776D9138D6E}" type="parTrans" cxnId="{B107D4D2-688C-434A-B008-0499F44C9DD8}">
      <dgm:prSet/>
      <dgm:spPr/>
      <dgm:t>
        <a:bodyPr/>
        <a:lstStyle/>
        <a:p>
          <a:endParaRPr lang="en-GB"/>
        </a:p>
      </dgm:t>
    </dgm:pt>
    <dgm:pt modelId="{FC93E569-5B0E-4452-90BE-22B042E1AAAA}" type="sibTrans" cxnId="{B107D4D2-688C-434A-B008-0499F44C9DD8}">
      <dgm:prSet/>
      <dgm:spPr/>
      <dgm:t>
        <a:bodyPr/>
        <a:lstStyle/>
        <a:p>
          <a:endParaRPr lang="en-GB"/>
        </a:p>
      </dgm:t>
    </dgm:pt>
    <dgm:pt modelId="{DF64184C-600B-4677-82BE-CC9281F2F9D5}">
      <dgm:prSet phldrT="[Text]"/>
      <dgm:spPr/>
      <dgm:t>
        <a:bodyPr/>
        <a:lstStyle/>
        <a:p>
          <a:r>
            <a:rPr lang="en-US" dirty="0"/>
            <a:t>Faculty Issue </a:t>
          </a:r>
          <a:endParaRPr lang="en-GB" dirty="0"/>
        </a:p>
      </dgm:t>
    </dgm:pt>
    <dgm:pt modelId="{C8E416A7-B7A6-48A5-863E-1695727F350E}" type="parTrans" cxnId="{864D8E40-D7B1-49AB-BA3F-A2E84AD14EBF}">
      <dgm:prSet/>
      <dgm:spPr/>
      <dgm:t>
        <a:bodyPr/>
        <a:lstStyle/>
        <a:p>
          <a:endParaRPr lang="en-GB"/>
        </a:p>
      </dgm:t>
    </dgm:pt>
    <dgm:pt modelId="{75EDF322-FBB9-4A64-B5D0-C2582EB3CC07}" type="sibTrans" cxnId="{864D8E40-D7B1-49AB-BA3F-A2E84AD14EBF}">
      <dgm:prSet/>
      <dgm:spPr/>
      <dgm:t>
        <a:bodyPr/>
        <a:lstStyle/>
        <a:p>
          <a:endParaRPr lang="en-GB"/>
        </a:p>
      </dgm:t>
    </dgm:pt>
    <dgm:pt modelId="{740F94A3-4A86-4741-8509-F04061E622EB}">
      <dgm:prSet phldrT="[Text]"/>
      <dgm:spPr/>
      <dgm:t>
        <a:bodyPr/>
        <a:lstStyle/>
        <a:p>
          <a:r>
            <a:rPr lang="en-US" dirty="0"/>
            <a:t>University issue </a:t>
          </a:r>
          <a:endParaRPr lang="en-GB" dirty="0"/>
        </a:p>
      </dgm:t>
    </dgm:pt>
    <dgm:pt modelId="{55707DCD-AD8B-4983-BC30-BB44BE388534}" type="parTrans" cxnId="{79CB452F-C24A-445E-84CA-10C9CA20CAE0}">
      <dgm:prSet/>
      <dgm:spPr/>
      <dgm:t>
        <a:bodyPr/>
        <a:lstStyle/>
        <a:p>
          <a:endParaRPr lang="en-GB"/>
        </a:p>
      </dgm:t>
    </dgm:pt>
    <dgm:pt modelId="{A5CFA10E-45D3-4336-93C3-9CC7E46DAD99}" type="sibTrans" cxnId="{79CB452F-C24A-445E-84CA-10C9CA20CAE0}">
      <dgm:prSet/>
      <dgm:spPr/>
      <dgm:t>
        <a:bodyPr/>
        <a:lstStyle/>
        <a:p>
          <a:endParaRPr lang="en-GB"/>
        </a:p>
      </dgm:t>
    </dgm:pt>
    <dgm:pt modelId="{98911C4D-36E2-48C6-9FEA-BD4D4A84763A}">
      <dgm:prSet phldrT="[Text]"/>
      <dgm:spPr/>
      <dgm:t>
        <a:bodyPr/>
        <a:lstStyle/>
        <a:p>
          <a:r>
            <a:rPr lang="en-US" dirty="0"/>
            <a:t>Department level issue that can be addressed within Departments</a:t>
          </a:r>
          <a:endParaRPr lang="en-GB" dirty="0"/>
        </a:p>
      </dgm:t>
    </dgm:pt>
    <dgm:pt modelId="{033C6571-3960-43ED-A872-3056157C53FE}" type="parTrans" cxnId="{0431A124-DF88-4171-961B-42679BE84AA8}">
      <dgm:prSet/>
      <dgm:spPr/>
      <dgm:t>
        <a:bodyPr/>
        <a:lstStyle/>
        <a:p>
          <a:endParaRPr lang="en-GB"/>
        </a:p>
      </dgm:t>
    </dgm:pt>
    <dgm:pt modelId="{793A5E5C-7F72-46C5-87BF-181F779AA86F}" type="sibTrans" cxnId="{0431A124-DF88-4171-961B-42679BE84AA8}">
      <dgm:prSet/>
      <dgm:spPr/>
      <dgm:t>
        <a:bodyPr/>
        <a:lstStyle/>
        <a:p>
          <a:endParaRPr lang="en-GB"/>
        </a:p>
      </dgm:t>
    </dgm:pt>
    <dgm:pt modelId="{2E7A48C5-4084-4E52-AF72-BBA37113A651}">
      <dgm:prSet phldrT="[Text]"/>
      <dgm:spPr/>
      <dgm:t>
        <a:bodyPr/>
        <a:lstStyle/>
        <a:p>
          <a:r>
            <a:rPr lang="en-US" dirty="0"/>
            <a:t>Issue resolved. </a:t>
          </a:r>
          <a:endParaRPr lang="en-GB" dirty="0"/>
        </a:p>
      </dgm:t>
    </dgm:pt>
    <dgm:pt modelId="{6E8F0FAC-E799-4FBF-952D-1D6774222ACC}" type="parTrans" cxnId="{9208AB65-2FFA-45CF-ADDF-AB899F337427}">
      <dgm:prSet/>
      <dgm:spPr/>
      <dgm:t>
        <a:bodyPr/>
        <a:lstStyle/>
        <a:p>
          <a:endParaRPr lang="en-GB"/>
        </a:p>
      </dgm:t>
    </dgm:pt>
    <dgm:pt modelId="{204DC88F-560C-45D0-AF2E-F6A131F0FC11}" type="sibTrans" cxnId="{9208AB65-2FFA-45CF-ADDF-AB899F337427}">
      <dgm:prSet/>
      <dgm:spPr/>
      <dgm:t>
        <a:bodyPr/>
        <a:lstStyle/>
        <a:p>
          <a:endParaRPr lang="en-GB"/>
        </a:p>
      </dgm:t>
    </dgm:pt>
    <dgm:pt modelId="{EA7E9AE6-642A-40A4-9347-3468E37C620E}">
      <dgm:prSet phldrT="[Text]"/>
      <dgm:spPr/>
      <dgm:t>
        <a:bodyPr/>
        <a:lstStyle/>
        <a:p>
          <a:r>
            <a:rPr lang="en-US" dirty="0"/>
            <a:t>SSLC</a:t>
          </a:r>
          <a:endParaRPr lang="en-GB" dirty="0"/>
        </a:p>
      </dgm:t>
    </dgm:pt>
    <dgm:pt modelId="{121C9015-3276-47AD-937B-337995304708}" type="parTrans" cxnId="{19974A24-90E3-46B2-96F4-A460D87A19DB}">
      <dgm:prSet/>
      <dgm:spPr/>
      <dgm:t>
        <a:bodyPr/>
        <a:lstStyle/>
        <a:p>
          <a:endParaRPr lang="en-GB"/>
        </a:p>
      </dgm:t>
    </dgm:pt>
    <dgm:pt modelId="{3CBE2D32-4433-454D-AAE1-A4FEACDF7BF3}" type="sibTrans" cxnId="{19974A24-90E3-46B2-96F4-A460D87A19DB}">
      <dgm:prSet/>
      <dgm:spPr/>
      <dgm:t>
        <a:bodyPr/>
        <a:lstStyle/>
        <a:p>
          <a:endParaRPr lang="en-GB"/>
        </a:p>
      </dgm:t>
    </dgm:pt>
    <dgm:pt modelId="{6DC00CE0-A6AA-4565-945F-B905036D8FAC}">
      <dgm:prSet phldrT="[Text]"/>
      <dgm:spPr/>
      <dgm:t>
        <a:bodyPr/>
        <a:lstStyle/>
        <a:p>
          <a:r>
            <a:rPr lang="en-US" dirty="0"/>
            <a:t>Can the issue be dealt with in the Department </a:t>
          </a:r>
          <a:endParaRPr lang="en-GB" dirty="0"/>
        </a:p>
      </dgm:t>
    </dgm:pt>
    <dgm:pt modelId="{C6DE6C4D-CC9F-437D-87B2-EA1A1AE99613}" type="parTrans" cxnId="{314ADC5D-1EEE-41F9-9F6B-D68D295F8A93}">
      <dgm:prSet/>
      <dgm:spPr/>
      <dgm:t>
        <a:bodyPr/>
        <a:lstStyle/>
        <a:p>
          <a:endParaRPr lang="en-GB"/>
        </a:p>
      </dgm:t>
    </dgm:pt>
    <dgm:pt modelId="{6607699E-6EC0-4766-BD42-0C070D4E67EA}" type="sibTrans" cxnId="{314ADC5D-1EEE-41F9-9F6B-D68D295F8A93}">
      <dgm:prSet/>
      <dgm:spPr/>
      <dgm:t>
        <a:bodyPr/>
        <a:lstStyle/>
        <a:p>
          <a:endParaRPr lang="en-GB"/>
        </a:p>
      </dgm:t>
    </dgm:pt>
    <dgm:pt modelId="{1CDF9381-5E0B-497F-8050-2B6E32A0EA96}">
      <dgm:prSet phldrT="[Text]"/>
      <dgm:spPr/>
      <dgm:t>
        <a:bodyPr/>
        <a:lstStyle/>
        <a:p>
          <a:r>
            <a:rPr lang="en-US" dirty="0"/>
            <a:t>University/ Union</a:t>
          </a:r>
          <a:endParaRPr lang="en-GB" dirty="0"/>
        </a:p>
      </dgm:t>
    </dgm:pt>
    <dgm:pt modelId="{A74EE622-32D1-40E0-93AC-D0F1E88077A7}" type="parTrans" cxnId="{02E6DC3F-3393-4B03-B5C7-86F19AFA1BD4}">
      <dgm:prSet/>
      <dgm:spPr/>
      <dgm:t>
        <a:bodyPr/>
        <a:lstStyle/>
        <a:p>
          <a:endParaRPr lang="en-GB"/>
        </a:p>
      </dgm:t>
    </dgm:pt>
    <dgm:pt modelId="{3E3E4E00-53B6-4A4B-929B-27290594D393}" type="sibTrans" cxnId="{02E6DC3F-3393-4B03-B5C7-86F19AFA1BD4}">
      <dgm:prSet/>
      <dgm:spPr/>
      <dgm:t>
        <a:bodyPr/>
        <a:lstStyle/>
        <a:p>
          <a:endParaRPr lang="en-GB"/>
        </a:p>
      </dgm:t>
    </dgm:pt>
    <dgm:pt modelId="{E6F7D17F-DF6E-4EFD-981B-A5E11CB94541}" type="pres">
      <dgm:prSet presAssocID="{410D6566-4EB9-491F-AE66-6F15BE7EECFF}" presName="mainComposite" presStyleCnt="0">
        <dgm:presLayoutVars>
          <dgm:chPref val="1"/>
          <dgm:dir/>
          <dgm:animOne val="branch"/>
          <dgm:animLvl val="lvl"/>
          <dgm:resizeHandles val="exact"/>
        </dgm:presLayoutVars>
      </dgm:prSet>
      <dgm:spPr/>
    </dgm:pt>
    <dgm:pt modelId="{F14EE83B-EACC-496A-8431-4B76A7FFC407}" type="pres">
      <dgm:prSet presAssocID="{410D6566-4EB9-491F-AE66-6F15BE7EECFF}" presName="hierFlow" presStyleCnt="0"/>
      <dgm:spPr/>
    </dgm:pt>
    <dgm:pt modelId="{9403FB7C-6EAF-4761-8AFF-31E9EF7681AD}" type="pres">
      <dgm:prSet presAssocID="{410D6566-4EB9-491F-AE66-6F15BE7EECFF}" presName="firstBuf" presStyleCnt="0"/>
      <dgm:spPr/>
    </dgm:pt>
    <dgm:pt modelId="{9A3CF63B-2DF3-4B41-872D-699C2FA3BB3A}" type="pres">
      <dgm:prSet presAssocID="{410D6566-4EB9-491F-AE66-6F15BE7EECFF}" presName="hierChild1" presStyleCnt="0">
        <dgm:presLayoutVars>
          <dgm:chPref val="1"/>
          <dgm:animOne val="branch"/>
          <dgm:animLvl val="lvl"/>
        </dgm:presLayoutVars>
      </dgm:prSet>
      <dgm:spPr/>
    </dgm:pt>
    <dgm:pt modelId="{3F9536B0-B0F6-446D-9D46-5ABD094F5FA4}" type="pres">
      <dgm:prSet presAssocID="{A79EF625-42A4-404A-BA7F-30B600A0D2E0}" presName="Name17" presStyleCnt="0"/>
      <dgm:spPr/>
    </dgm:pt>
    <dgm:pt modelId="{1FCFBA43-AA2F-466A-B53E-A1D6F461474F}" type="pres">
      <dgm:prSet presAssocID="{A79EF625-42A4-404A-BA7F-30B600A0D2E0}" presName="level1Shape" presStyleLbl="node0" presStyleIdx="0" presStyleCnt="1">
        <dgm:presLayoutVars>
          <dgm:chPref val="3"/>
        </dgm:presLayoutVars>
      </dgm:prSet>
      <dgm:spPr/>
    </dgm:pt>
    <dgm:pt modelId="{ED675F12-B7AE-4992-8E48-CFEA18BA3104}" type="pres">
      <dgm:prSet presAssocID="{A79EF625-42A4-404A-BA7F-30B600A0D2E0}" presName="hierChild2" presStyleCnt="0"/>
      <dgm:spPr/>
    </dgm:pt>
    <dgm:pt modelId="{8AD29514-6AED-4AA9-AC0F-9F650BE5CB4C}" type="pres">
      <dgm:prSet presAssocID="{4469807C-5C4B-4704-A782-A776D9138D6E}" presName="Name25" presStyleLbl="parChTrans1D2" presStyleIdx="0" presStyleCnt="2"/>
      <dgm:spPr/>
    </dgm:pt>
    <dgm:pt modelId="{7723787B-D88B-4C5E-B5A8-C423E49EC7F4}" type="pres">
      <dgm:prSet presAssocID="{4469807C-5C4B-4704-A782-A776D9138D6E}" presName="connTx" presStyleLbl="parChTrans1D2" presStyleIdx="0" presStyleCnt="2"/>
      <dgm:spPr/>
    </dgm:pt>
    <dgm:pt modelId="{29024D99-4A81-4D16-A55E-04C359856373}" type="pres">
      <dgm:prSet presAssocID="{1D3F0ED0-EE70-4259-B068-2B5E0530826A}" presName="Name30" presStyleCnt="0"/>
      <dgm:spPr/>
    </dgm:pt>
    <dgm:pt modelId="{0669BBEE-B5FC-4187-9318-49A96B5874C2}" type="pres">
      <dgm:prSet presAssocID="{1D3F0ED0-EE70-4259-B068-2B5E0530826A}" presName="level2Shape" presStyleLbl="node2" presStyleIdx="0" presStyleCnt="2"/>
      <dgm:spPr/>
    </dgm:pt>
    <dgm:pt modelId="{4A16A25C-8D78-411A-ADC8-EA38E1762022}" type="pres">
      <dgm:prSet presAssocID="{1D3F0ED0-EE70-4259-B068-2B5E0530826A}" presName="hierChild3" presStyleCnt="0"/>
      <dgm:spPr/>
    </dgm:pt>
    <dgm:pt modelId="{DC802F36-5334-4F53-B919-D476146BB488}" type="pres">
      <dgm:prSet presAssocID="{C8E416A7-B7A6-48A5-863E-1695727F350E}" presName="Name25" presStyleLbl="parChTrans1D3" presStyleIdx="0" presStyleCnt="3"/>
      <dgm:spPr/>
    </dgm:pt>
    <dgm:pt modelId="{3C9F3DA2-9678-4C15-B05C-CDD4E542C047}" type="pres">
      <dgm:prSet presAssocID="{C8E416A7-B7A6-48A5-863E-1695727F350E}" presName="connTx" presStyleLbl="parChTrans1D3" presStyleIdx="0" presStyleCnt="3"/>
      <dgm:spPr/>
    </dgm:pt>
    <dgm:pt modelId="{10FB0EA1-A6C5-4D94-8EA0-571AE96726C5}" type="pres">
      <dgm:prSet presAssocID="{DF64184C-600B-4677-82BE-CC9281F2F9D5}" presName="Name30" presStyleCnt="0"/>
      <dgm:spPr/>
    </dgm:pt>
    <dgm:pt modelId="{D3C23C23-00DE-4C69-84B1-60627A6C98B8}" type="pres">
      <dgm:prSet presAssocID="{DF64184C-600B-4677-82BE-CC9281F2F9D5}" presName="level2Shape" presStyleLbl="node3" presStyleIdx="0" presStyleCnt="3"/>
      <dgm:spPr/>
    </dgm:pt>
    <dgm:pt modelId="{AA546C06-AEC9-4A9D-A111-02970A0AC89C}" type="pres">
      <dgm:prSet presAssocID="{DF64184C-600B-4677-82BE-CC9281F2F9D5}" presName="hierChild3" presStyleCnt="0"/>
      <dgm:spPr/>
    </dgm:pt>
    <dgm:pt modelId="{167A92C9-B205-4561-8D91-07F64586B3B6}" type="pres">
      <dgm:prSet presAssocID="{55707DCD-AD8B-4983-BC30-BB44BE388534}" presName="Name25" presStyleLbl="parChTrans1D3" presStyleIdx="1" presStyleCnt="3"/>
      <dgm:spPr/>
    </dgm:pt>
    <dgm:pt modelId="{DE5CB3B8-9250-4DB5-A36E-1367397CF1B1}" type="pres">
      <dgm:prSet presAssocID="{55707DCD-AD8B-4983-BC30-BB44BE388534}" presName="connTx" presStyleLbl="parChTrans1D3" presStyleIdx="1" presStyleCnt="3"/>
      <dgm:spPr/>
    </dgm:pt>
    <dgm:pt modelId="{76602272-C44F-46E6-A478-400E8C94C05C}" type="pres">
      <dgm:prSet presAssocID="{740F94A3-4A86-4741-8509-F04061E622EB}" presName="Name30" presStyleCnt="0"/>
      <dgm:spPr/>
    </dgm:pt>
    <dgm:pt modelId="{6D87FFD0-1355-4DE3-A331-84277AEDEBA8}" type="pres">
      <dgm:prSet presAssocID="{740F94A3-4A86-4741-8509-F04061E622EB}" presName="level2Shape" presStyleLbl="node3" presStyleIdx="1" presStyleCnt="3"/>
      <dgm:spPr/>
    </dgm:pt>
    <dgm:pt modelId="{1ADCBF02-7B06-40CB-AA6A-DADD334247B0}" type="pres">
      <dgm:prSet presAssocID="{740F94A3-4A86-4741-8509-F04061E622EB}" presName="hierChild3" presStyleCnt="0"/>
      <dgm:spPr/>
    </dgm:pt>
    <dgm:pt modelId="{C77F499E-FB92-42E7-9AE5-3032279E3D31}" type="pres">
      <dgm:prSet presAssocID="{033C6571-3960-43ED-A872-3056157C53FE}" presName="Name25" presStyleLbl="parChTrans1D2" presStyleIdx="1" presStyleCnt="2"/>
      <dgm:spPr/>
    </dgm:pt>
    <dgm:pt modelId="{C087DDA7-CFEC-4FFC-854C-A6E6A237EB88}" type="pres">
      <dgm:prSet presAssocID="{033C6571-3960-43ED-A872-3056157C53FE}" presName="connTx" presStyleLbl="parChTrans1D2" presStyleIdx="1" presStyleCnt="2"/>
      <dgm:spPr/>
    </dgm:pt>
    <dgm:pt modelId="{80B5DAC4-A80F-4724-9A9C-241168A2FD9A}" type="pres">
      <dgm:prSet presAssocID="{98911C4D-36E2-48C6-9FEA-BD4D4A84763A}" presName="Name30" presStyleCnt="0"/>
      <dgm:spPr/>
    </dgm:pt>
    <dgm:pt modelId="{1CEB75FA-47C4-4605-A524-E288DDE567F3}" type="pres">
      <dgm:prSet presAssocID="{98911C4D-36E2-48C6-9FEA-BD4D4A84763A}" presName="level2Shape" presStyleLbl="node2" presStyleIdx="1" presStyleCnt="2"/>
      <dgm:spPr/>
    </dgm:pt>
    <dgm:pt modelId="{307EB851-488E-418C-80DA-8CCEDEA30378}" type="pres">
      <dgm:prSet presAssocID="{98911C4D-36E2-48C6-9FEA-BD4D4A84763A}" presName="hierChild3" presStyleCnt="0"/>
      <dgm:spPr/>
    </dgm:pt>
    <dgm:pt modelId="{3A187EF9-71D7-46D9-BE26-7CA39D7EEF37}" type="pres">
      <dgm:prSet presAssocID="{6E8F0FAC-E799-4FBF-952D-1D6774222ACC}" presName="Name25" presStyleLbl="parChTrans1D3" presStyleIdx="2" presStyleCnt="3"/>
      <dgm:spPr/>
    </dgm:pt>
    <dgm:pt modelId="{ADD174E6-DD5D-4E14-A941-2F926047F1FB}" type="pres">
      <dgm:prSet presAssocID="{6E8F0FAC-E799-4FBF-952D-1D6774222ACC}" presName="connTx" presStyleLbl="parChTrans1D3" presStyleIdx="2" presStyleCnt="3"/>
      <dgm:spPr/>
    </dgm:pt>
    <dgm:pt modelId="{4BC5C8F1-7039-4061-864C-6268CC1EA5FB}" type="pres">
      <dgm:prSet presAssocID="{2E7A48C5-4084-4E52-AF72-BBA37113A651}" presName="Name30" presStyleCnt="0"/>
      <dgm:spPr/>
    </dgm:pt>
    <dgm:pt modelId="{199AB4F7-D79E-41F8-BD1B-D7CAE2A181F1}" type="pres">
      <dgm:prSet presAssocID="{2E7A48C5-4084-4E52-AF72-BBA37113A651}" presName="level2Shape" presStyleLbl="node3" presStyleIdx="2" presStyleCnt="3"/>
      <dgm:spPr/>
    </dgm:pt>
    <dgm:pt modelId="{A47577ED-FE8D-4C8F-91A2-FAD7CA2C2D89}" type="pres">
      <dgm:prSet presAssocID="{2E7A48C5-4084-4E52-AF72-BBA37113A651}" presName="hierChild3" presStyleCnt="0"/>
      <dgm:spPr/>
    </dgm:pt>
    <dgm:pt modelId="{EB828F84-48DA-4E87-BC92-7A49EAB7B47F}" type="pres">
      <dgm:prSet presAssocID="{410D6566-4EB9-491F-AE66-6F15BE7EECFF}" presName="bgShapesFlow" presStyleCnt="0"/>
      <dgm:spPr/>
    </dgm:pt>
    <dgm:pt modelId="{6FC431EC-3900-4188-8BF9-12AC64F3CBE1}" type="pres">
      <dgm:prSet presAssocID="{EA7E9AE6-642A-40A4-9347-3468E37C620E}" presName="rectComp" presStyleCnt="0"/>
      <dgm:spPr/>
    </dgm:pt>
    <dgm:pt modelId="{CD2CDF6A-AAF8-400F-9475-52CF84BA47D6}" type="pres">
      <dgm:prSet presAssocID="{EA7E9AE6-642A-40A4-9347-3468E37C620E}" presName="bgRect" presStyleLbl="bgShp" presStyleIdx="0" presStyleCnt="3"/>
      <dgm:spPr/>
    </dgm:pt>
    <dgm:pt modelId="{9A7C2E74-FADC-4260-AA18-2664AC358A37}" type="pres">
      <dgm:prSet presAssocID="{EA7E9AE6-642A-40A4-9347-3468E37C620E}" presName="bgRectTx" presStyleLbl="bgShp" presStyleIdx="0" presStyleCnt="3">
        <dgm:presLayoutVars>
          <dgm:bulletEnabled val="1"/>
        </dgm:presLayoutVars>
      </dgm:prSet>
      <dgm:spPr/>
    </dgm:pt>
    <dgm:pt modelId="{5E5C6AD4-6CEA-4883-A31D-70956A45B71B}" type="pres">
      <dgm:prSet presAssocID="{EA7E9AE6-642A-40A4-9347-3468E37C620E}" presName="spComp" presStyleCnt="0"/>
      <dgm:spPr/>
    </dgm:pt>
    <dgm:pt modelId="{DA5D01FB-47BA-427E-8C67-378F73FE773D}" type="pres">
      <dgm:prSet presAssocID="{EA7E9AE6-642A-40A4-9347-3468E37C620E}" presName="hSp" presStyleCnt="0"/>
      <dgm:spPr/>
    </dgm:pt>
    <dgm:pt modelId="{8F4B1644-CF28-4576-B72A-BE2D797F31C4}" type="pres">
      <dgm:prSet presAssocID="{6DC00CE0-A6AA-4565-945F-B905036D8FAC}" presName="rectComp" presStyleCnt="0"/>
      <dgm:spPr/>
    </dgm:pt>
    <dgm:pt modelId="{2F55EF77-8A47-4EAA-B6B9-B5D8C65346DF}" type="pres">
      <dgm:prSet presAssocID="{6DC00CE0-A6AA-4565-945F-B905036D8FAC}" presName="bgRect" presStyleLbl="bgShp" presStyleIdx="1" presStyleCnt="3"/>
      <dgm:spPr/>
    </dgm:pt>
    <dgm:pt modelId="{EEF43CA1-2442-407F-A338-9D172CE9D833}" type="pres">
      <dgm:prSet presAssocID="{6DC00CE0-A6AA-4565-945F-B905036D8FAC}" presName="bgRectTx" presStyleLbl="bgShp" presStyleIdx="1" presStyleCnt="3">
        <dgm:presLayoutVars>
          <dgm:bulletEnabled val="1"/>
        </dgm:presLayoutVars>
      </dgm:prSet>
      <dgm:spPr/>
    </dgm:pt>
    <dgm:pt modelId="{938DA2E0-6020-46B5-B256-9E9B86484765}" type="pres">
      <dgm:prSet presAssocID="{6DC00CE0-A6AA-4565-945F-B905036D8FAC}" presName="spComp" presStyleCnt="0"/>
      <dgm:spPr/>
    </dgm:pt>
    <dgm:pt modelId="{AF93F563-B922-4F4F-9F59-857673F9E2FB}" type="pres">
      <dgm:prSet presAssocID="{6DC00CE0-A6AA-4565-945F-B905036D8FAC}" presName="hSp" presStyleCnt="0"/>
      <dgm:spPr/>
    </dgm:pt>
    <dgm:pt modelId="{081D4510-8431-437A-BB61-E20A775899E1}" type="pres">
      <dgm:prSet presAssocID="{1CDF9381-5E0B-497F-8050-2B6E32A0EA96}" presName="rectComp" presStyleCnt="0"/>
      <dgm:spPr/>
    </dgm:pt>
    <dgm:pt modelId="{FABC4545-90E6-4C6F-923C-404B22A03C77}" type="pres">
      <dgm:prSet presAssocID="{1CDF9381-5E0B-497F-8050-2B6E32A0EA96}" presName="bgRect" presStyleLbl="bgShp" presStyleIdx="2" presStyleCnt="3"/>
      <dgm:spPr/>
    </dgm:pt>
    <dgm:pt modelId="{9E81EE23-1485-4286-A533-6B8BD9806309}" type="pres">
      <dgm:prSet presAssocID="{1CDF9381-5E0B-497F-8050-2B6E32A0EA96}" presName="bgRectTx" presStyleLbl="bgShp" presStyleIdx="2" presStyleCnt="3">
        <dgm:presLayoutVars>
          <dgm:bulletEnabled val="1"/>
        </dgm:presLayoutVars>
      </dgm:prSet>
      <dgm:spPr/>
    </dgm:pt>
  </dgm:ptLst>
  <dgm:cxnLst>
    <dgm:cxn modelId="{C1C0FC02-54B3-4E94-A175-ED6FBE83FB53}" type="presOf" srcId="{EA7E9AE6-642A-40A4-9347-3468E37C620E}" destId="{CD2CDF6A-AAF8-400F-9475-52CF84BA47D6}" srcOrd="0" destOrd="0" presId="urn:microsoft.com/office/officeart/2005/8/layout/hierarchy5"/>
    <dgm:cxn modelId="{99D28110-0219-4FF0-AE02-55D03A60FDAB}" type="presOf" srcId="{55707DCD-AD8B-4983-BC30-BB44BE388534}" destId="{DE5CB3B8-9250-4DB5-A36E-1367397CF1B1}" srcOrd="1" destOrd="0" presId="urn:microsoft.com/office/officeart/2005/8/layout/hierarchy5"/>
    <dgm:cxn modelId="{19974A24-90E3-46B2-96F4-A460D87A19DB}" srcId="{410D6566-4EB9-491F-AE66-6F15BE7EECFF}" destId="{EA7E9AE6-642A-40A4-9347-3468E37C620E}" srcOrd="1" destOrd="0" parTransId="{121C9015-3276-47AD-937B-337995304708}" sibTransId="{3CBE2D32-4433-454D-AAE1-A4FEACDF7BF3}"/>
    <dgm:cxn modelId="{0431A124-DF88-4171-961B-42679BE84AA8}" srcId="{A79EF625-42A4-404A-BA7F-30B600A0D2E0}" destId="{98911C4D-36E2-48C6-9FEA-BD4D4A84763A}" srcOrd="1" destOrd="0" parTransId="{033C6571-3960-43ED-A872-3056157C53FE}" sibTransId="{793A5E5C-7F72-46C5-87BF-181F779AA86F}"/>
    <dgm:cxn modelId="{79CB452F-C24A-445E-84CA-10C9CA20CAE0}" srcId="{1D3F0ED0-EE70-4259-B068-2B5E0530826A}" destId="{740F94A3-4A86-4741-8509-F04061E622EB}" srcOrd="1" destOrd="0" parTransId="{55707DCD-AD8B-4983-BC30-BB44BE388534}" sibTransId="{A5CFA10E-45D3-4336-93C3-9CC7E46DAD99}"/>
    <dgm:cxn modelId="{4FDB643C-30E0-430C-9919-72337BF9AFB8}" type="presOf" srcId="{55707DCD-AD8B-4983-BC30-BB44BE388534}" destId="{167A92C9-B205-4561-8D91-07F64586B3B6}" srcOrd="0" destOrd="0" presId="urn:microsoft.com/office/officeart/2005/8/layout/hierarchy5"/>
    <dgm:cxn modelId="{02E6DC3F-3393-4B03-B5C7-86F19AFA1BD4}" srcId="{410D6566-4EB9-491F-AE66-6F15BE7EECFF}" destId="{1CDF9381-5E0B-497F-8050-2B6E32A0EA96}" srcOrd="3" destOrd="0" parTransId="{A74EE622-32D1-40E0-93AC-D0F1E88077A7}" sibTransId="{3E3E4E00-53B6-4A4B-929B-27290594D393}"/>
    <dgm:cxn modelId="{864D8E40-D7B1-49AB-BA3F-A2E84AD14EBF}" srcId="{1D3F0ED0-EE70-4259-B068-2B5E0530826A}" destId="{DF64184C-600B-4677-82BE-CC9281F2F9D5}" srcOrd="0" destOrd="0" parTransId="{C8E416A7-B7A6-48A5-863E-1695727F350E}" sibTransId="{75EDF322-FBB9-4A64-B5D0-C2582EB3CC07}"/>
    <dgm:cxn modelId="{314ADC5D-1EEE-41F9-9F6B-D68D295F8A93}" srcId="{410D6566-4EB9-491F-AE66-6F15BE7EECFF}" destId="{6DC00CE0-A6AA-4565-945F-B905036D8FAC}" srcOrd="2" destOrd="0" parTransId="{C6DE6C4D-CC9F-437D-87B2-EA1A1AE99613}" sibTransId="{6607699E-6EC0-4766-BD42-0C070D4E67EA}"/>
    <dgm:cxn modelId="{9208AB65-2FFA-45CF-ADDF-AB899F337427}" srcId="{98911C4D-36E2-48C6-9FEA-BD4D4A84763A}" destId="{2E7A48C5-4084-4E52-AF72-BBA37113A651}" srcOrd="0" destOrd="0" parTransId="{6E8F0FAC-E799-4FBF-952D-1D6774222ACC}" sibTransId="{204DC88F-560C-45D0-AF2E-F6A131F0FC11}"/>
    <dgm:cxn modelId="{774F4B66-75B8-4216-8945-09BF916D0DFE}" type="presOf" srcId="{EA7E9AE6-642A-40A4-9347-3468E37C620E}" destId="{9A7C2E74-FADC-4260-AA18-2664AC358A37}" srcOrd="1" destOrd="0" presId="urn:microsoft.com/office/officeart/2005/8/layout/hierarchy5"/>
    <dgm:cxn modelId="{7AF69766-BB65-4781-802F-962762B2C05B}" type="presOf" srcId="{1D3F0ED0-EE70-4259-B068-2B5E0530826A}" destId="{0669BBEE-B5FC-4187-9318-49A96B5874C2}" srcOrd="0" destOrd="0" presId="urn:microsoft.com/office/officeart/2005/8/layout/hierarchy5"/>
    <dgm:cxn modelId="{97073D49-0B71-44D0-83A8-AECC6B567340}" type="presOf" srcId="{C8E416A7-B7A6-48A5-863E-1695727F350E}" destId="{3C9F3DA2-9678-4C15-B05C-CDD4E542C047}" srcOrd="1" destOrd="0" presId="urn:microsoft.com/office/officeart/2005/8/layout/hierarchy5"/>
    <dgm:cxn modelId="{95FC214B-E433-4C41-83C4-6ECA54C1F75F}" srcId="{410D6566-4EB9-491F-AE66-6F15BE7EECFF}" destId="{A79EF625-42A4-404A-BA7F-30B600A0D2E0}" srcOrd="0" destOrd="0" parTransId="{7B6CB461-84E4-4D24-BF3C-D7680E2B038A}" sibTransId="{083732EA-8FDF-427D-8543-2163A68CFD65}"/>
    <dgm:cxn modelId="{4D3A744D-9CA3-48E8-8C88-B767F9828206}" type="presOf" srcId="{410D6566-4EB9-491F-AE66-6F15BE7EECFF}" destId="{E6F7D17F-DF6E-4EFD-981B-A5E11CB94541}" srcOrd="0" destOrd="0" presId="urn:microsoft.com/office/officeart/2005/8/layout/hierarchy5"/>
    <dgm:cxn modelId="{D155C171-BFDC-4F32-BB76-EA658EE631D2}" type="presOf" srcId="{740F94A3-4A86-4741-8509-F04061E622EB}" destId="{6D87FFD0-1355-4DE3-A331-84277AEDEBA8}" srcOrd="0" destOrd="0" presId="urn:microsoft.com/office/officeart/2005/8/layout/hierarchy5"/>
    <dgm:cxn modelId="{F0F6BC7F-8977-4966-BE93-5D8DFC2CC85C}" type="presOf" srcId="{4469807C-5C4B-4704-A782-A776D9138D6E}" destId="{7723787B-D88B-4C5E-B5A8-C423E49EC7F4}" srcOrd="1" destOrd="0" presId="urn:microsoft.com/office/officeart/2005/8/layout/hierarchy5"/>
    <dgm:cxn modelId="{5E127D84-0A7D-4CF1-9389-9348C53EA873}" type="presOf" srcId="{6E8F0FAC-E799-4FBF-952D-1D6774222ACC}" destId="{3A187EF9-71D7-46D9-BE26-7CA39D7EEF37}" srcOrd="0" destOrd="0" presId="urn:microsoft.com/office/officeart/2005/8/layout/hierarchy5"/>
    <dgm:cxn modelId="{DD76DA93-A09A-4C06-99A1-F4E03A057712}" type="presOf" srcId="{1CDF9381-5E0B-497F-8050-2B6E32A0EA96}" destId="{FABC4545-90E6-4C6F-923C-404B22A03C77}" srcOrd="0" destOrd="0" presId="urn:microsoft.com/office/officeart/2005/8/layout/hierarchy5"/>
    <dgm:cxn modelId="{BD54FA9B-29C9-4AC6-BBFA-4FED681895D0}" type="presOf" srcId="{1CDF9381-5E0B-497F-8050-2B6E32A0EA96}" destId="{9E81EE23-1485-4286-A533-6B8BD9806309}" srcOrd="1" destOrd="0" presId="urn:microsoft.com/office/officeart/2005/8/layout/hierarchy5"/>
    <dgm:cxn modelId="{6684D59E-8B4A-492F-A781-A43D6DAF1E37}" type="presOf" srcId="{6DC00CE0-A6AA-4565-945F-B905036D8FAC}" destId="{2F55EF77-8A47-4EAA-B6B9-B5D8C65346DF}" srcOrd="0" destOrd="0" presId="urn:microsoft.com/office/officeart/2005/8/layout/hierarchy5"/>
    <dgm:cxn modelId="{2AB0B6AE-38FB-41F4-AA4E-11126FF02821}" type="presOf" srcId="{A79EF625-42A4-404A-BA7F-30B600A0D2E0}" destId="{1FCFBA43-AA2F-466A-B53E-A1D6F461474F}" srcOrd="0" destOrd="0" presId="urn:microsoft.com/office/officeart/2005/8/layout/hierarchy5"/>
    <dgm:cxn modelId="{ECA024B1-5790-46E6-9CC5-6A654E5CF3BF}" type="presOf" srcId="{033C6571-3960-43ED-A872-3056157C53FE}" destId="{C087DDA7-CFEC-4FFC-854C-A6E6A237EB88}" srcOrd="1" destOrd="0" presId="urn:microsoft.com/office/officeart/2005/8/layout/hierarchy5"/>
    <dgm:cxn modelId="{321099C5-EA8E-44B3-8923-FDD2B49BC5C7}" type="presOf" srcId="{6E8F0FAC-E799-4FBF-952D-1D6774222ACC}" destId="{ADD174E6-DD5D-4E14-A941-2F926047F1FB}" srcOrd="1" destOrd="0" presId="urn:microsoft.com/office/officeart/2005/8/layout/hierarchy5"/>
    <dgm:cxn modelId="{B107D4D2-688C-434A-B008-0499F44C9DD8}" srcId="{A79EF625-42A4-404A-BA7F-30B600A0D2E0}" destId="{1D3F0ED0-EE70-4259-B068-2B5E0530826A}" srcOrd="0" destOrd="0" parTransId="{4469807C-5C4B-4704-A782-A776D9138D6E}" sibTransId="{FC93E569-5B0E-4452-90BE-22B042E1AAAA}"/>
    <dgm:cxn modelId="{44FD75D8-B61C-4CF8-91F1-637F45DB0987}" type="presOf" srcId="{4469807C-5C4B-4704-A782-A776D9138D6E}" destId="{8AD29514-6AED-4AA9-AC0F-9F650BE5CB4C}" srcOrd="0" destOrd="0" presId="urn:microsoft.com/office/officeart/2005/8/layout/hierarchy5"/>
    <dgm:cxn modelId="{CB2166DE-5A2C-4967-9FE9-524C22BBCE38}" type="presOf" srcId="{C8E416A7-B7A6-48A5-863E-1695727F350E}" destId="{DC802F36-5334-4F53-B919-D476146BB488}" srcOrd="0" destOrd="0" presId="urn:microsoft.com/office/officeart/2005/8/layout/hierarchy5"/>
    <dgm:cxn modelId="{BF20C5E2-F83D-47C7-876E-325E4AD2C78A}" type="presOf" srcId="{98911C4D-36E2-48C6-9FEA-BD4D4A84763A}" destId="{1CEB75FA-47C4-4605-A524-E288DDE567F3}" srcOrd="0" destOrd="0" presId="urn:microsoft.com/office/officeart/2005/8/layout/hierarchy5"/>
    <dgm:cxn modelId="{7C2DC8E2-B242-4B49-B5FB-A8E62FF5918C}" type="presOf" srcId="{DF64184C-600B-4677-82BE-CC9281F2F9D5}" destId="{D3C23C23-00DE-4C69-84B1-60627A6C98B8}" srcOrd="0" destOrd="0" presId="urn:microsoft.com/office/officeart/2005/8/layout/hierarchy5"/>
    <dgm:cxn modelId="{15DC35EC-A958-4DD7-AA2B-F864FAD92BE4}" type="presOf" srcId="{033C6571-3960-43ED-A872-3056157C53FE}" destId="{C77F499E-FB92-42E7-9AE5-3032279E3D31}" srcOrd="0" destOrd="0" presId="urn:microsoft.com/office/officeart/2005/8/layout/hierarchy5"/>
    <dgm:cxn modelId="{3F89C1EE-953B-4E97-BEA4-56A5551CDBC4}" type="presOf" srcId="{6DC00CE0-A6AA-4565-945F-B905036D8FAC}" destId="{EEF43CA1-2442-407F-A338-9D172CE9D833}" srcOrd="1" destOrd="0" presId="urn:microsoft.com/office/officeart/2005/8/layout/hierarchy5"/>
    <dgm:cxn modelId="{0DF543F8-E438-4A58-BA15-B1D236A0E3E8}" type="presOf" srcId="{2E7A48C5-4084-4E52-AF72-BBA37113A651}" destId="{199AB4F7-D79E-41F8-BD1B-D7CAE2A181F1}" srcOrd="0" destOrd="0" presId="urn:microsoft.com/office/officeart/2005/8/layout/hierarchy5"/>
    <dgm:cxn modelId="{B9B92796-7005-4D34-BA1E-AA4205F9E990}" type="presParOf" srcId="{E6F7D17F-DF6E-4EFD-981B-A5E11CB94541}" destId="{F14EE83B-EACC-496A-8431-4B76A7FFC407}" srcOrd="0" destOrd="0" presId="urn:microsoft.com/office/officeart/2005/8/layout/hierarchy5"/>
    <dgm:cxn modelId="{710E975F-EFE2-4165-888F-199618C8FF60}" type="presParOf" srcId="{F14EE83B-EACC-496A-8431-4B76A7FFC407}" destId="{9403FB7C-6EAF-4761-8AFF-31E9EF7681AD}" srcOrd="0" destOrd="0" presId="urn:microsoft.com/office/officeart/2005/8/layout/hierarchy5"/>
    <dgm:cxn modelId="{CA5A3BA8-63C0-4A0C-9F19-7572EBC9D710}" type="presParOf" srcId="{F14EE83B-EACC-496A-8431-4B76A7FFC407}" destId="{9A3CF63B-2DF3-4B41-872D-699C2FA3BB3A}" srcOrd="1" destOrd="0" presId="urn:microsoft.com/office/officeart/2005/8/layout/hierarchy5"/>
    <dgm:cxn modelId="{5EAF93BB-1DD6-4770-9091-53575362AEF4}" type="presParOf" srcId="{9A3CF63B-2DF3-4B41-872D-699C2FA3BB3A}" destId="{3F9536B0-B0F6-446D-9D46-5ABD094F5FA4}" srcOrd="0" destOrd="0" presId="urn:microsoft.com/office/officeart/2005/8/layout/hierarchy5"/>
    <dgm:cxn modelId="{288E2780-8B6E-4E15-9659-E60DFE4EACAB}" type="presParOf" srcId="{3F9536B0-B0F6-446D-9D46-5ABD094F5FA4}" destId="{1FCFBA43-AA2F-466A-B53E-A1D6F461474F}" srcOrd="0" destOrd="0" presId="urn:microsoft.com/office/officeart/2005/8/layout/hierarchy5"/>
    <dgm:cxn modelId="{7867500F-0B9F-4BB1-AC3C-D39A2D54722E}" type="presParOf" srcId="{3F9536B0-B0F6-446D-9D46-5ABD094F5FA4}" destId="{ED675F12-B7AE-4992-8E48-CFEA18BA3104}" srcOrd="1" destOrd="0" presId="urn:microsoft.com/office/officeart/2005/8/layout/hierarchy5"/>
    <dgm:cxn modelId="{EDEA72E7-4B74-4D77-BD9D-7FE584528531}" type="presParOf" srcId="{ED675F12-B7AE-4992-8E48-CFEA18BA3104}" destId="{8AD29514-6AED-4AA9-AC0F-9F650BE5CB4C}" srcOrd="0" destOrd="0" presId="urn:microsoft.com/office/officeart/2005/8/layout/hierarchy5"/>
    <dgm:cxn modelId="{EF754CA9-9FF7-4240-8037-F2D20F3EFB7C}" type="presParOf" srcId="{8AD29514-6AED-4AA9-AC0F-9F650BE5CB4C}" destId="{7723787B-D88B-4C5E-B5A8-C423E49EC7F4}" srcOrd="0" destOrd="0" presId="urn:microsoft.com/office/officeart/2005/8/layout/hierarchy5"/>
    <dgm:cxn modelId="{FFC4501A-F778-495A-8CF2-8FB9C9C3F869}" type="presParOf" srcId="{ED675F12-B7AE-4992-8E48-CFEA18BA3104}" destId="{29024D99-4A81-4D16-A55E-04C359856373}" srcOrd="1" destOrd="0" presId="urn:microsoft.com/office/officeart/2005/8/layout/hierarchy5"/>
    <dgm:cxn modelId="{3448ED03-E095-4F9C-ACA3-E078864A54CC}" type="presParOf" srcId="{29024D99-4A81-4D16-A55E-04C359856373}" destId="{0669BBEE-B5FC-4187-9318-49A96B5874C2}" srcOrd="0" destOrd="0" presId="urn:microsoft.com/office/officeart/2005/8/layout/hierarchy5"/>
    <dgm:cxn modelId="{BAF3C426-C8FC-4DF2-B2A3-0C3784E9FA57}" type="presParOf" srcId="{29024D99-4A81-4D16-A55E-04C359856373}" destId="{4A16A25C-8D78-411A-ADC8-EA38E1762022}" srcOrd="1" destOrd="0" presId="urn:microsoft.com/office/officeart/2005/8/layout/hierarchy5"/>
    <dgm:cxn modelId="{4669B635-C450-407A-AE3A-43D87E574904}" type="presParOf" srcId="{4A16A25C-8D78-411A-ADC8-EA38E1762022}" destId="{DC802F36-5334-4F53-B919-D476146BB488}" srcOrd="0" destOrd="0" presId="urn:microsoft.com/office/officeart/2005/8/layout/hierarchy5"/>
    <dgm:cxn modelId="{409D6E9D-FF91-4B12-8C3A-B7D4096AC47D}" type="presParOf" srcId="{DC802F36-5334-4F53-B919-D476146BB488}" destId="{3C9F3DA2-9678-4C15-B05C-CDD4E542C047}" srcOrd="0" destOrd="0" presId="urn:microsoft.com/office/officeart/2005/8/layout/hierarchy5"/>
    <dgm:cxn modelId="{E2478A6D-42E4-46AF-B213-6BF203D01D9C}" type="presParOf" srcId="{4A16A25C-8D78-411A-ADC8-EA38E1762022}" destId="{10FB0EA1-A6C5-4D94-8EA0-571AE96726C5}" srcOrd="1" destOrd="0" presId="urn:microsoft.com/office/officeart/2005/8/layout/hierarchy5"/>
    <dgm:cxn modelId="{D84B94BB-9E93-43E7-AFFE-E1D7230D9983}" type="presParOf" srcId="{10FB0EA1-A6C5-4D94-8EA0-571AE96726C5}" destId="{D3C23C23-00DE-4C69-84B1-60627A6C98B8}" srcOrd="0" destOrd="0" presId="urn:microsoft.com/office/officeart/2005/8/layout/hierarchy5"/>
    <dgm:cxn modelId="{AB5EF256-BD67-4465-B086-EA0E0DAAF224}" type="presParOf" srcId="{10FB0EA1-A6C5-4D94-8EA0-571AE96726C5}" destId="{AA546C06-AEC9-4A9D-A111-02970A0AC89C}" srcOrd="1" destOrd="0" presId="urn:microsoft.com/office/officeart/2005/8/layout/hierarchy5"/>
    <dgm:cxn modelId="{C0518A87-44B1-4177-9D4E-BC4AFD0BEA79}" type="presParOf" srcId="{4A16A25C-8D78-411A-ADC8-EA38E1762022}" destId="{167A92C9-B205-4561-8D91-07F64586B3B6}" srcOrd="2" destOrd="0" presId="urn:microsoft.com/office/officeart/2005/8/layout/hierarchy5"/>
    <dgm:cxn modelId="{9E1C2D53-51F5-442B-A22E-94746D8F24AA}" type="presParOf" srcId="{167A92C9-B205-4561-8D91-07F64586B3B6}" destId="{DE5CB3B8-9250-4DB5-A36E-1367397CF1B1}" srcOrd="0" destOrd="0" presId="urn:microsoft.com/office/officeart/2005/8/layout/hierarchy5"/>
    <dgm:cxn modelId="{0AB83128-27D4-44B4-864A-F6E912CA9C47}" type="presParOf" srcId="{4A16A25C-8D78-411A-ADC8-EA38E1762022}" destId="{76602272-C44F-46E6-A478-400E8C94C05C}" srcOrd="3" destOrd="0" presId="urn:microsoft.com/office/officeart/2005/8/layout/hierarchy5"/>
    <dgm:cxn modelId="{4322135C-6158-489B-A51A-6DEF872E2D1C}" type="presParOf" srcId="{76602272-C44F-46E6-A478-400E8C94C05C}" destId="{6D87FFD0-1355-4DE3-A331-84277AEDEBA8}" srcOrd="0" destOrd="0" presId="urn:microsoft.com/office/officeart/2005/8/layout/hierarchy5"/>
    <dgm:cxn modelId="{18DACD3D-4982-49A2-AFD9-239EA0B781DD}" type="presParOf" srcId="{76602272-C44F-46E6-A478-400E8C94C05C}" destId="{1ADCBF02-7B06-40CB-AA6A-DADD334247B0}" srcOrd="1" destOrd="0" presId="urn:microsoft.com/office/officeart/2005/8/layout/hierarchy5"/>
    <dgm:cxn modelId="{BF87CF5D-15BF-4D33-A43E-9C8DA27FE312}" type="presParOf" srcId="{ED675F12-B7AE-4992-8E48-CFEA18BA3104}" destId="{C77F499E-FB92-42E7-9AE5-3032279E3D31}" srcOrd="2" destOrd="0" presId="urn:microsoft.com/office/officeart/2005/8/layout/hierarchy5"/>
    <dgm:cxn modelId="{20F23931-D58A-412E-855F-60B338DEF255}" type="presParOf" srcId="{C77F499E-FB92-42E7-9AE5-3032279E3D31}" destId="{C087DDA7-CFEC-4FFC-854C-A6E6A237EB88}" srcOrd="0" destOrd="0" presId="urn:microsoft.com/office/officeart/2005/8/layout/hierarchy5"/>
    <dgm:cxn modelId="{DBB6B246-2B1B-40F7-AB8A-CB9CCE9C927A}" type="presParOf" srcId="{ED675F12-B7AE-4992-8E48-CFEA18BA3104}" destId="{80B5DAC4-A80F-4724-9A9C-241168A2FD9A}" srcOrd="3" destOrd="0" presId="urn:microsoft.com/office/officeart/2005/8/layout/hierarchy5"/>
    <dgm:cxn modelId="{2025CAC9-8FD8-4B07-8871-D51A75280041}" type="presParOf" srcId="{80B5DAC4-A80F-4724-9A9C-241168A2FD9A}" destId="{1CEB75FA-47C4-4605-A524-E288DDE567F3}" srcOrd="0" destOrd="0" presId="urn:microsoft.com/office/officeart/2005/8/layout/hierarchy5"/>
    <dgm:cxn modelId="{3A7FD2DA-B264-45F5-AA87-16B742027885}" type="presParOf" srcId="{80B5DAC4-A80F-4724-9A9C-241168A2FD9A}" destId="{307EB851-488E-418C-80DA-8CCEDEA30378}" srcOrd="1" destOrd="0" presId="urn:microsoft.com/office/officeart/2005/8/layout/hierarchy5"/>
    <dgm:cxn modelId="{FBE3E2AB-8238-492F-9DC5-9EAE026C42DC}" type="presParOf" srcId="{307EB851-488E-418C-80DA-8CCEDEA30378}" destId="{3A187EF9-71D7-46D9-BE26-7CA39D7EEF37}" srcOrd="0" destOrd="0" presId="urn:microsoft.com/office/officeart/2005/8/layout/hierarchy5"/>
    <dgm:cxn modelId="{E809F962-8AD6-45D1-8CFF-886F8364AEB8}" type="presParOf" srcId="{3A187EF9-71D7-46D9-BE26-7CA39D7EEF37}" destId="{ADD174E6-DD5D-4E14-A941-2F926047F1FB}" srcOrd="0" destOrd="0" presId="urn:microsoft.com/office/officeart/2005/8/layout/hierarchy5"/>
    <dgm:cxn modelId="{69368E82-860E-4199-952E-58703C47B5EF}" type="presParOf" srcId="{307EB851-488E-418C-80DA-8CCEDEA30378}" destId="{4BC5C8F1-7039-4061-864C-6268CC1EA5FB}" srcOrd="1" destOrd="0" presId="urn:microsoft.com/office/officeart/2005/8/layout/hierarchy5"/>
    <dgm:cxn modelId="{73BBEDDA-F61A-4FF7-8D0F-C3D0A383DE47}" type="presParOf" srcId="{4BC5C8F1-7039-4061-864C-6268CC1EA5FB}" destId="{199AB4F7-D79E-41F8-BD1B-D7CAE2A181F1}" srcOrd="0" destOrd="0" presId="urn:microsoft.com/office/officeart/2005/8/layout/hierarchy5"/>
    <dgm:cxn modelId="{F01ECB9D-257A-4D4F-A84A-40501B593A86}" type="presParOf" srcId="{4BC5C8F1-7039-4061-864C-6268CC1EA5FB}" destId="{A47577ED-FE8D-4C8F-91A2-FAD7CA2C2D89}" srcOrd="1" destOrd="0" presId="urn:microsoft.com/office/officeart/2005/8/layout/hierarchy5"/>
    <dgm:cxn modelId="{D9C0A9C8-1616-4CF5-9559-7615DBFD77D2}" type="presParOf" srcId="{E6F7D17F-DF6E-4EFD-981B-A5E11CB94541}" destId="{EB828F84-48DA-4E87-BC92-7A49EAB7B47F}" srcOrd="1" destOrd="0" presId="urn:microsoft.com/office/officeart/2005/8/layout/hierarchy5"/>
    <dgm:cxn modelId="{21A803FF-0F40-4F0D-BACF-627BEAEEC91B}" type="presParOf" srcId="{EB828F84-48DA-4E87-BC92-7A49EAB7B47F}" destId="{6FC431EC-3900-4188-8BF9-12AC64F3CBE1}" srcOrd="0" destOrd="0" presId="urn:microsoft.com/office/officeart/2005/8/layout/hierarchy5"/>
    <dgm:cxn modelId="{E7708F56-8B43-413B-BFA6-F8E9C9747466}" type="presParOf" srcId="{6FC431EC-3900-4188-8BF9-12AC64F3CBE1}" destId="{CD2CDF6A-AAF8-400F-9475-52CF84BA47D6}" srcOrd="0" destOrd="0" presId="urn:microsoft.com/office/officeart/2005/8/layout/hierarchy5"/>
    <dgm:cxn modelId="{24C992AF-1EDF-4006-AA9B-5410F0672DBB}" type="presParOf" srcId="{6FC431EC-3900-4188-8BF9-12AC64F3CBE1}" destId="{9A7C2E74-FADC-4260-AA18-2664AC358A37}" srcOrd="1" destOrd="0" presId="urn:microsoft.com/office/officeart/2005/8/layout/hierarchy5"/>
    <dgm:cxn modelId="{02D57B22-5934-47B0-8976-944C49E346F2}" type="presParOf" srcId="{EB828F84-48DA-4E87-BC92-7A49EAB7B47F}" destId="{5E5C6AD4-6CEA-4883-A31D-70956A45B71B}" srcOrd="1" destOrd="0" presId="urn:microsoft.com/office/officeart/2005/8/layout/hierarchy5"/>
    <dgm:cxn modelId="{E45FF2D9-3FC3-4127-9D30-B6C4C4B7F2A8}" type="presParOf" srcId="{5E5C6AD4-6CEA-4883-A31D-70956A45B71B}" destId="{DA5D01FB-47BA-427E-8C67-378F73FE773D}" srcOrd="0" destOrd="0" presId="urn:microsoft.com/office/officeart/2005/8/layout/hierarchy5"/>
    <dgm:cxn modelId="{5BFC069B-2F9A-4BBC-A205-35230EB4C9C6}" type="presParOf" srcId="{EB828F84-48DA-4E87-BC92-7A49EAB7B47F}" destId="{8F4B1644-CF28-4576-B72A-BE2D797F31C4}" srcOrd="2" destOrd="0" presId="urn:microsoft.com/office/officeart/2005/8/layout/hierarchy5"/>
    <dgm:cxn modelId="{5E33B2F9-4AEB-4F6A-AAD5-175BB317B9B4}" type="presParOf" srcId="{8F4B1644-CF28-4576-B72A-BE2D797F31C4}" destId="{2F55EF77-8A47-4EAA-B6B9-B5D8C65346DF}" srcOrd="0" destOrd="0" presId="urn:microsoft.com/office/officeart/2005/8/layout/hierarchy5"/>
    <dgm:cxn modelId="{7F0365B6-B6D5-42D8-87B4-5FBDA7A5BBEC}" type="presParOf" srcId="{8F4B1644-CF28-4576-B72A-BE2D797F31C4}" destId="{EEF43CA1-2442-407F-A338-9D172CE9D833}" srcOrd="1" destOrd="0" presId="urn:microsoft.com/office/officeart/2005/8/layout/hierarchy5"/>
    <dgm:cxn modelId="{D7B5180E-3406-4875-A5B2-D702EB50B0DF}" type="presParOf" srcId="{EB828F84-48DA-4E87-BC92-7A49EAB7B47F}" destId="{938DA2E0-6020-46B5-B256-9E9B86484765}" srcOrd="3" destOrd="0" presId="urn:microsoft.com/office/officeart/2005/8/layout/hierarchy5"/>
    <dgm:cxn modelId="{19F7EECD-1732-4889-B557-2A893C69D291}" type="presParOf" srcId="{938DA2E0-6020-46B5-B256-9E9B86484765}" destId="{AF93F563-B922-4F4F-9F59-857673F9E2FB}" srcOrd="0" destOrd="0" presId="urn:microsoft.com/office/officeart/2005/8/layout/hierarchy5"/>
    <dgm:cxn modelId="{F5FAEDC5-114B-4B6F-BA77-A152337ED7C0}" type="presParOf" srcId="{EB828F84-48DA-4E87-BC92-7A49EAB7B47F}" destId="{081D4510-8431-437A-BB61-E20A775899E1}" srcOrd="4" destOrd="0" presId="urn:microsoft.com/office/officeart/2005/8/layout/hierarchy5"/>
    <dgm:cxn modelId="{28375DB5-E73A-42B0-AA42-D2506CEDF8EE}" type="presParOf" srcId="{081D4510-8431-437A-BB61-E20A775899E1}" destId="{FABC4545-90E6-4C6F-923C-404B22A03C77}" srcOrd="0" destOrd="0" presId="urn:microsoft.com/office/officeart/2005/8/layout/hierarchy5"/>
    <dgm:cxn modelId="{68D2D45E-B6F0-4431-B11B-0B8AEE44EFD9}" type="presParOf" srcId="{081D4510-8431-437A-BB61-E20A775899E1}" destId="{9E81EE23-1485-4286-A533-6B8BD9806309}"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EB9D96-E943-4D9E-93E3-B8A2161C03C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DFC9F29-F8D5-4BBF-9034-6CD063337752}">
      <dgm:prSet/>
      <dgm:spPr/>
      <dgm:t>
        <a:bodyPr/>
        <a:lstStyle/>
        <a:p>
          <a:pPr>
            <a:lnSpc>
              <a:spcPct val="100000"/>
            </a:lnSpc>
          </a:pPr>
          <a:r>
            <a:rPr lang="en-US"/>
            <a:t>Department level</a:t>
          </a:r>
        </a:p>
      </dgm:t>
    </dgm:pt>
    <dgm:pt modelId="{B7D60F28-B9C3-475B-BB0F-965EEBE27060}" type="parTrans" cxnId="{60194623-5711-4C95-A100-5EB448100931}">
      <dgm:prSet/>
      <dgm:spPr/>
      <dgm:t>
        <a:bodyPr/>
        <a:lstStyle/>
        <a:p>
          <a:endParaRPr lang="en-US"/>
        </a:p>
      </dgm:t>
    </dgm:pt>
    <dgm:pt modelId="{2502CB94-ECC9-471F-BF21-45B9B1D0EB50}" type="sibTrans" cxnId="{60194623-5711-4C95-A100-5EB448100931}">
      <dgm:prSet/>
      <dgm:spPr/>
      <dgm:t>
        <a:bodyPr/>
        <a:lstStyle/>
        <a:p>
          <a:endParaRPr lang="en-US"/>
        </a:p>
      </dgm:t>
    </dgm:pt>
    <dgm:pt modelId="{77EAD533-5F0A-4AD5-8F58-9087945B127C}">
      <dgm:prSet/>
      <dgm:spPr/>
      <dgm:t>
        <a:bodyPr/>
        <a:lstStyle/>
        <a:p>
          <a:pPr>
            <a:lnSpc>
              <a:spcPct val="100000"/>
            </a:lnSpc>
          </a:pPr>
          <a:r>
            <a:rPr lang="en-US"/>
            <a:t>Faculty level  </a:t>
          </a:r>
        </a:p>
      </dgm:t>
    </dgm:pt>
    <dgm:pt modelId="{902706BA-8FDD-40CA-855D-A384AAB464D2}" type="parTrans" cxnId="{BE68CE6A-6EFA-442E-B1FE-375B455DEB38}">
      <dgm:prSet/>
      <dgm:spPr/>
      <dgm:t>
        <a:bodyPr/>
        <a:lstStyle/>
        <a:p>
          <a:endParaRPr lang="en-US"/>
        </a:p>
      </dgm:t>
    </dgm:pt>
    <dgm:pt modelId="{0C8F3905-73FD-40E4-9401-C2D42AE3F1A2}" type="sibTrans" cxnId="{BE68CE6A-6EFA-442E-B1FE-375B455DEB38}">
      <dgm:prSet/>
      <dgm:spPr/>
      <dgm:t>
        <a:bodyPr/>
        <a:lstStyle/>
        <a:p>
          <a:endParaRPr lang="en-US"/>
        </a:p>
      </dgm:t>
    </dgm:pt>
    <dgm:pt modelId="{2990544B-DEB2-460C-AAA5-69729568724B}">
      <dgm:prSet/>
      <dgm:spPr/>
      <dgm:t>
        <a:bodyPr/>
        <a:lstStyle/>
        <a:p>
          <a:pPr>
            <a:lnSpc>
              <a:spcPct val="100000"/>
            </a:lnSpc>
          </a:pPr>
          <a:r>
            <a:rPr lang="en-US"/>
            <a:t>University level </a:t>
          </a:r>
        </a:p>
      </dgm:t>
    </dgm:pt>
    <dgm:pt modelId="{9B4A410D-1700-4FE5-865E-1A7D3DF0513C}" type="parTrans" cxnId="{274AA6CE-59B7-4FA8-9137-09004AEC6A29}">
      <dgm:prSet/>
      <dgm:spPr/>
      <dgm:t>
        <a:bodyPr/>
        <a:lstStyle/>
        <a:p>
          <a:endParaRPr lang="en-US"/>
        </a:p>
      </dgm:t>
    </dgm:pt>
    <dgm:pt modelId="{E1849316-8BD3-434E-9B56-8CCAE46B8A2E}" type="sibTrans" cxnId="{274AA6CE-59B7-4FA8-9137-09004AEC6A29}">
      <dgm:prSet/>
      <dgm:spPr/>
      <dgm:t>
        <a:bodyPr/>
        <a:lstStyle/>
        <a:p>
          <a:endParaRPr lang="en-US"/>
        </a:p>
      </dgm:t>
    </dgm:pt>
    <dgm:pt modelId="{8B4F9273-B0B1-4317-9553-E075050B48C6}" type="pres">
      <dgm:prSet presAssocID="{9EEB9D96-E943-4D9E-93E3-B8A2161C03CD}" presName="root" presStyleCnt="0">
        <dgm:presLayoutVars>
          <dgm:dir/>
          <dgm:resizeHandles val="exact"/>
        </dgm:presLayoutVars>
      </dgm:prSet>
      <dgm:spPr/>
    </dgm:pt>
    <dgm:pt modelId="{BE8BAEAE-F17A-45C2-B4E2-86693970C710}" type="pres">
      <dgm:prSet presAssocID="{4DFC9F29-F8D5-4BBF-9034-6CD063337752}" presName="compNode" presStyleCnt="0"/>
      <dgm:spPr/>
    </dgm:pt>
    <dgm:pt modelId="{5284D4A9-CA17-4F6F-AD48-AFB08DB90841}" type="pres">
      <dgm:prSet presAssocID="{4DFC9F29-F8D5-4BBF-9034-6CD063337752}" presName="bgRect" presStyleLbl="bgShp" presStyleIdx="0" presStyleCnt="3"/>
      <dgm:spPr/>
    </dgm:pt>
    <dgm:pt modelId="{3B9B0BCD-7C4A-4E84-B1F9-C5D979CECFD3}" type="pres">
      <dgm:prSet presAssocID="{4DFC9F29-F8D5-4BBF-9034-6CD06333775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
        </a:ext>
      </dgm:extLst>
    </dgm:pt>
    <dgm:pt modelId="{4E876CA1-9855-4A6C-8270-0AF6DDA1D566}" type="pres">
      <dgm:prSet presAssocID="{4DFC9F29-F8D5-4BBF-9034-6CD063337752}" presName="spaceRect" presStyleCnt="0"/>
      <dgm:spPr/>
    </dgm:pt>
    <dgm:pt modelId="{53CF4243-6CBE-40E9-A392-115173B10623}" type="pres">
      <dgm:prSet presAssocID="{4DFC9F29-F8D5-4BBF-9034-6CD063337752}" presName="parTx" presStyleLbl="revTx" presStyleIdx="0" presStyleCnt="3">
        <dgm:presLayoutVars>
          <dgm:chMax val="0"/>
          <dgm:chPref val="0"/>
        </dgm:presLayoutVars>
      </dgm:prSet>
      <dgm:spPr/>
    </dgm:pt>
    <dgm:pt modelId="{EAE7F75D-1E8C-462E-A278-E27462CC500C}" type="pres">
      <dgm:prSet presAssocID="{2502CB94-ECC9-471F-BF21-45B9B1D0EB50}" presName="sibTrans" presStyleCnt="0"/>
      <dgm:spPr/>
    </dgm:pt>
    <dgm:pt modelId="{74859B13-B9FC-4590-A0FE-1B2182B637F8}" type="pres">
      <dgm:prSet presAssocID="{77EAD533-5F0A-4AD5-8F58-9087945B127C}" presName="compNode" presStyleCnt="0"/>
      <dgm:spPr/>
    </dgm:pt>
    <dgm:pt modelId="{6E77F1A7-07E3-4834-920F-ED8BCF985003}" type="pres">
      <dgm:prSet presAssocID="{77EAD533-5F0A-4AD5-8F58-9087945B127C}" presName="bgRect" presStyleLbl="bgShp" presStyleIdx="1" presStyleCnt="3"/>
      <dgm:spPr/>
    </dgm:pt>
    <dgm:pt modelId="{948637EA-F1EA-4C51-80A8-CC20B181A741}" type="pres">
      <dgm:prSet presAssocID="{77EAD533-5F0A-4AD5-8F58-9087945B127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eacher"/>
        </a:ext>
      </dgm:extLst>
    </dgm:pt>
    <dgm:pt modelId="{2A72F5D2-1020-41B1-9F06-0A129DD56B9E}" type="pres">
      <dgm:prSet presAssocID="{77EAD533-5F0A-4AD5-8F58-9087945B127C}" presName="spaceRect" presStyleCnt="0"/>
      <dgm:spPr/>
    </dgm:pt>
    <dgm:pt modelId="{15EB2339-E24C-4DC7-A022-A107A31CAB10}" type="pres">
      <dgm:prSet presAssocID="{77EAD533-5F0A-4AD5-8F58-9087945B127C}" presName="parTx" presStyleLbl="revTx" presStyleIdx="1" presStyleCnt="3">
        <dgm:presLayoutVars>
          <dgm:chMax val="0"/>
          <dgm:chPref val="0"/>
        </dgm:presLayoutVars>
      </dgm:prSet>
      <dgm:spPr/>
    </dgm:pt>
    <dgm:pt modelId="{86F94F08-100F-4476-B0B9-F3E55A095455}" type="pres">
      <dgm:prSet presAssocID="{0C8F3905-73FD-40E4-9401-C2D42AE3F1A2}" presName="sibTrans" presStyleCnt="0"/>
      <dgm:spPr/>
    </dgm:pt>
    <dgm:pt modelId="{AE1EF9F8-5F72-4CDE-9049-2ED733651242}" type="pres">
      <dgm:prSet presAssocID="{2990544B-DEB2-460C-AAA5-69729568724B}" presName="compNode" presStyleCnt="0"/>
      <dgm:spPr/>
    </dgm:pt>
    <dgm:pt modelId="{8531E1D7-38B3-41C8-B1A7-C886A82F7299}" type="pres">
      <dgm:prSet presAssocID="{2990544B-DEB2-460C-AAA5-69729568724B}" presName="bgRect" presStyleLbl="bgShp" presStyleIdx="2" presStyleCnt="3"/>
      <dgm:spPr/>
    </dgm:pt>
    <dgm:pt modelId="{8430285A-1E1F-4A6E-9D61-29006ACC3D8A}" type="pres">
      <dgm:prSet presAssocID="{2990544B-DEB2-460C-AAA5-69729568724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59547EB9-D8F5-408C-9107-0CD311F7AAD9}" type="pres">
      <dgm:prSet presAssocID="{2990544B-DEB2-460C-AAA5-69729568724B}" presName="spaceRect" presStyleCnt="0"/>
      <dgm:spPr/>
    </dgm:pt>
    <dgm:pt modelId="{370C17BA-EF8D-4564-94B2-7DF112F6FBE9}" type="pres">
      <dgm:prSet presAssocID="{2990544B-DEB2-460C-AAA5-69729568724B}" presName="parTx" presStyleLbl="revTx" presStyleIdx="2" presStyleCnt="3">
        <dgm:presLayoutVars>
          <dgm:chMax val="0"/>
          <dgm:chPref val="0"/>
        </dgm:presLayoutVars>
      </dgm:prSet>
      <dgm:spPr/>
    </dgm:pt>
  </dgm:ptLst>
  <dgm:cxnLst>
    <dgm:cxn modelId="{E137F812-272B-40CA-8B64-D3AA53EF420B}" type="presOf" srcId="{77EAD533-5F0A-4AD5-8F58-9087945B127C}" destId="{15EB2339-E24C-4DC7-A022-A107A31CAB10}" srcOrd="0" destOrd="0" presId="urn:microsoft.com/office/officeart/2018/2/layout/IconVerticalSolidList"/>
    <dgm:cxn modelId="{60194623-5711-4C95-A100-5EB448100931}" srcId="{9EEB9D96-E943-4D9E-93E3-B8A2161C03CD}" destId="{4DFC9F29-F8D5-4BBF-9034-6CD063337752}" srcOrd="0" destOrd="0" parTransId="{B7D60F28-B9C3-475B-BB0F-965EEBE27060}" sibTransId="{2502CB94-ECC9-471F-BF21-45B9B1D0EB50}"/>
    <dgm:cxn modelId="{BE68CE6A-6EFA-442E-B1FE-375B455DEB38}" srcId="{9EEB9D96-E943-4D9E-93E3-B8A2161C03CD}" destId="{77EAD533-5F0A-4AD5-8F58-9087945B127C}" srcOrd="1" destOrd="0" parTransId="{902706BA-8FDD-40CA-855D-A384AAB464D2}" sibTransId="{0C8F3905-73FD-40E4-9401-C2D42AE3F1A2}"/>
    <dgm:cxn modelId="{1F5A8E77-77D3-4050-B20A-927D23AC986C}" type="presOf" srcId="{2990544B-DEB2-460C-AAA5-69729568724B}" destId="{370C17BA-EF8D-4564-94B2-7DF112F6FBE9}" srcOrd="0" destOrd="0" presId="urn:microsoft.com/office/officeart/2018/2/layout/IconVerticalSolidList"/>
    <dgm:cxn modelId="{C8576295-09A2-4A53-8D87-F12DAC13F4DC}" type="presOf" srcId="{9EEB9D96-E943-4D9E-93E3-B8A2161C03CD}" destId="{8B4F9273-B0B1-4317-9553-E075050B48C6}" srcOrd="0" destOrd="0" presId="urn:microsoft.com/office/officeart/2018/2/layout/IconVerticalSolidList"/>
    <dgm:cxn modelId="{124F4CA6-5F19-4645-ACB6-AECD524BAF18}" type="presOf" srcId="{4DFC9F29-F8D5-4BBF-9034-6CD063337752}" destId="{53CF4243-6CBE-40E9-A392-115173B10623}" srcOrd="0" destOrd="0" presId="urn:microsoft.com/office/officeart/2018/2/layout/IconVerticalSolidList"/>
    <dgm:cxn modelId="{274AA6CE-59B7-4FA8-9137-09004AEC6A29}" srcId="{9EEB9D96-E943-4D9E-93E3-B8A2161C03CD}" destId="{2990544B-DEB2-460C-AAA5-69729568724B}" srcOrd="2" destOrd="0" parTransId="{9B4A410D-1700-4FE5-865E-1A7D3DF0513C}" sibTransId="{E1849316-8BD3-434E-9B56-8CCAE46B8A2E}"/>
    <dgm:cxn modelId="{30CC34A2-1231-427C-8614-47F87D2AB67B}" type="presParOf" srcId="{8B4F9273-B0B1-4317-9553-E075050B48C6}" destId="{BE8BAEAE-F17A-45C2-B4E2-86693970C710}" srcOrd="0" destOrd="0" presId="urn:microsoft.com/office/officeart/2018/2/layout/IconVerticalSolidList"/>
    <dgm:cxn modelId="{D081B124-80FC-49B8-BC95-CA4DCA206B1F}" type="presParOf" srcId="{BE8BAEAE-F17A-45C2-B4E2-86693970C710}" destId="{5284D4A9-CA17-4F6F-AD48-AFB08DB90841}" srcOrd="0" destOrd="0" presId="urn:microsoft.com/office/officeart/2018/2/layout/IconVerticalSolidList"/>
    <dgm:cxn modelId="{4F5BC559-DB16-4B4C-A2E4-04BF9FEF65FC}" type="presParOf" srcId="{BE8BAEAE-F17A-45C2-B4E2-86693970C710}" destId="{3B9B0BCD-7C4A-4E84-B1F9-C5D979CECFD3}" srcOrd="1" destOrd="0" presId="urn:microsoft.com/office/officeart/2018/2/layout/IconVerticalSolidList"/>
    <dgm:cxn modelId="{59F41BB3-B016-47A6-BBCF-E0DFEB993356}" type="presParOf" srcId="{BE8BAEAE-F17A-45C2-B4E2-86693970C710}" destId="{4E876CA1-9855-4A6C-8270-0AF6DDA1D566}" srcOrd="2" destOrd="0" presId="urn:microsoft.com/office/officeart/2018/2/layout/IconVerticalSolidList"/>
    <dgm:cxn modelId="{09960983-4A9A-4DDA-9698-C055486A9A01}" type="presParOf" srcId="{BE8BAEAE-F17A-45C2-B4E2-86693970C710}" destId="{53CF4243-6CBE-40E9-A392-115173B10623}" srcOrd="3" destOrd="0" presId="urn:microsoft.com/office/officeart/2018/2/layout/IconVerticalSolidList"/>
    <dgm:cxn modelId="{5F7CE027-1B61-4C48-94EE-8DA35DDF2FE9}" type="presParOf" srcId="{8B4F9273-B0B1-4317-9553-E075050B48C6}" destId="{EAE7F75D-1E8C-462E-A278-E27462CC500C}" srcOrd="1" destOrd="0" presId="urn:microsoft.com/office/officeart/2018/2/layout/IconVerticalSolidList"/>
    <dgm:cxn modelId="{6CE69AB2-86DA-43E0-8453-883726780B46}" type="presParOf" srcId="{8B4F9273-B0B1-4317-9553-E075050B48C6}" destId="{74859B13-B9FC-4590-A0FE-1B2182B637F8}" srcOrd="2" destOrd="0" presId="urn:microsoft.com/office/officeart/2018/2/layout/IconVerticalSolidList"/>
    <dgm:cxn modelId="{AEE4F117-3611-4024-B1DD-6CD33ECFADDB}" type="presParOf" srcId="{74859B13-B9FC-4590-A0FE-1B2182B637F8}" destId="{6E77F1A7-07E3-4834-920F-ED8BCF985003}" srcOrd="0" destOrd="0" presId="urn:microsoft.com/office/officeart/2018/2/layout/IconVerticalSolidList"/>
    <dgm:cxn modelId="{A50F22D3-AF2C-4DBB-AB25-B730E100DB3C}" type="presParOf" srcId="{74859B13-B9FC-4590-A0FE-1B2182B637F8}" destId="{948637EA-F1EA-4C51-80A8-CC20B181A741}" srcOrd="1" destOrd="0" presId="urn:microsoft.com/office/officeart/2018/2/layout/IconVerticalSolidList"/>
    <dgm:cxn modelId="{B9793766-9DBF-400A-BFE3-3F6229BD2118}" type="presParOf" srcId="{74859B13-B9FC-4590-A0FE-1B2182B637F8}" destId="{2A72F5D2-1020-41B1-9F06-0A129DD56B9E}" srcOrd="2" destOrd="0" presId="urn:microsoft.com/office/officeart/2018/2/layout/IconVerticalSolidList"/>
    <dgm:cxn modelId="{56B03C48-3EB6-4966-8BA7-4D94A342EFA9}" type="presParOf" srcId="{74859B13-B9FC-4590-A0FE-1B2182B637F8}" destId="{15EB2339-E24C-4DC7-A022-A107A31CAB10}" srcOrd="3" destOrd="0" presId="urn:microsoft.com/office/officeart/2018/2/layout/IconVerticalSolidList"/>
    <dgm:cxn modelId="{931870F1-080A-4C80-AC84-E25142A8FF18}" type="presParOf" srcId="{8B4F9273-B0B1-4317-9553-E075050B48C6}" destId="{86F94F08-100F-4476-B0B9-F3E55A095455}" srcOrd="3" destOrd="0" presId="urn:microsoft.com/office/officeart/2018/2/layout/IconVerticalSolidList"/>
    <dgm:cxn modelId="{BC6614DA-B795-444C-B272-78D6AA5B3B48}" type="presParOf" srcId="{8B4F9273-B0B1-4317-9553-E075050B48C6}" destId="{AE1EF9F8-5F72-4CDE-9049-2ED733651242}" srcOrd="4" destOrd="0" presId="urn:microsoft.com/office/officeart/2018/2/layout/IconVerticalSolidList"/>
    <dgm:cxn modelId="{3486B90C-74DD-4B00-9AF7-997B80DD606B}" type="presParOf" srcId="{AE1EF9F8-5F72-4CDE-9049-2ED733651242}" destId="{8531E1D7-38B3-41C8-B1A7-C886A82F7299}" srcOrd="0" destOrd="0" presId="urn:microsoft.com/office/officeart/2018/2/layout/IconVerticalSolidList"/>
    <dgm:cxn modelId="{0921D649-FF47-4E92-A2B2-2E74846003E8}" type="presParOf" srcId="{AE1EF9F8-5F72-4CDE-9049-2ED733651242}" destId="{8430285A-1E1F-4A6E-9D61-29006ACC3D8A}" srcOrd="1" destOrd="0" presId="urn:microsoft.com/office/officeart/2018/2/layout/IconVerticalSolidList"/>
    <dgm:cxn modelId="{9BDF8CA6-451C-4202-993B-CA9FB37E9F6E}" type="presParOf" srcId="{AE1EF9F8-5F72-4CDE-9049-2ED733651242}" destId="{59547EB9-D8F5-408C-9107-0CD311F7AAD9}" srcOrd="2" destOrd="0" presId="urn:microsoft.com/office/officeart/2018/2/layout/IconVerticalSolidList"/>
    <dgm:cxn modelId="{CC73EE93-3E69-4CE2-906E-98B52702D3E4}" type="presParOf" srcId="{AE1EF9F8-5F72-4CDE-9049-2ED733651242}" destId="{370C17BA-EF8D-4564-94B2-7DF112F6FBE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C4545-90E6-4C6F-923C-404B22A03C77}">
      <dsp:nvSpPr>
        <dsp:cNvPr id="0" name=""/>
        <dsp:cNvSpPr/>
      </dsp:nvSpPr>
      <dsp:spPr>
        <a:xfrm>
          <a:off x="6649888" y="0"/>
          <a:ext cx="2088132"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University/ Union</a:t>
          </a:r>
          <a:endParaRPr lang="en-GB" sz="2100" kern="1200" dirty="0"/>
        </a:p>
      </dsp:txBody>
      <dsp:txXfrm>
        <a:off x="6649888" y="0"/>
        <a:ext cx="2088132" cy="1305401"/>
      </dsp:txXfrm>
    </dsp:sp>
    <dsp:sp modelId="{2F55EF77-8A47-4EAA-B6B9-B5D8C65346DF}">
      <dsp:nvSpPr>
        <dsp:cNvPr id="0" name=""/>
        <dsp:cNvSpPr/>
      </dsp:nvSpPr>
      <dsp:spPr>
        <a:xfrm>
          <a:off x="4213733" y="0"/>
          <a:ext cx="2088132"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Can the issue be dealt with in the Department </a:t>
          </a:r>
          <a:endParaRPr lang="en-GB" sz="2100" kern="1200" dirty="0"/>
        </a:p>
      </dsp:txBody>
      <dsp:txXfrm>
        <a:off x="4213733" y="0"/>
        <a:ext cx="2088132" cy="1305401"/>
      </dsp:txXfrm>
    </dsp:sp>
    <dsp:sp modelId="{CD2CDF6A-AAF8-400F-9475-52CF84BA47D6}">
      <dsp:nvSpPr>
        <dsp:cNvPr id="0" name=""/>
        <dsp:cNvSpPr/>
      </dsp:nvSpPr>
      <dsp:spPr>
        <a:xfrm>
          <a:off x="1777579" y="0"/>
          <a:ext cx="2088132"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SSLC</a:t>
          </a:r>
          <a:endParaRPr lang="en-GB" sz="2100" kern="1200" dirty="0"/>
        </a:p>
      </dsp:txBody>
      <dsp:txXfrm>
        <a:off x="1777579" y="0"/>
        <a:ext cx="2088132" cy="1305401"/>
      </dsp:txXfrm>
    </dsp:sp>
    <dsp:sp modelId="{1FCFBA43-AA2F-466A-B53E-A1D6F461474F}">
      <dsp:nvSpPr>
        <dsp:cNvPr id="0" name=""/>
        <dsp:cNvSpPr/>
      </dsp:nvSpPr>
      <dsp:spPr>
        <a:xfrm>
          <a:off x="1951590" y="2556456"/>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Issue raised at SSLC by you or another Academic Rep</a:t>
          </a:r>
          <a:endParaRPr lang="en-GB" sz="1400" kern="1200" dirty="0"/>
        </a:p>
      </dsp:txBody>
      <dsp:txXfrm>
        <a:off x="1977073" y="2581939"/>
        <a:ext cx="1689144" cy="819089"/>
      </dsp:txXfrm>
    </dsp:sp>
    <dsp:sp modelId="{8AD29514-6AED-4AA9-AC0F-9F650BE5CB4C}">
      <dsp:nvSpPr>
        <dsp:cNvPr id="0" name=""/>
        <dsp:cNvSpPr/>
      </dsp:nvSpPr>
      <dsp:spPr>
        <a:xfrm rot="18770822">
          <a:off x="3527958" y="2598276"/>
          <a:ext cx="1023528" cy="35991"/>
        </a:xfrm>
        <a:custGeom>
          <a:avLst/>
          <a:gdLst/>
          <a:ahLst/>
          <a:cxnLst/>
          <a:rect l="0" t="0" r="0" b="0"/>
          <a:pathLst>
            <a:path>
              <a:moveTo>
                <a:pt x="0" y="17995"/>
              </a:moveTo>
              <a:lnTo>
                <a:pt x="1023528" y="179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14134" y="2590684"/>
        <a:ext cx="51176" cy="51176"/>
      </dsp:txXfrm>
    </dsp:sp>
    <dsp:sp modelId="{0669BBEE-B5FC-4187-9318-49A96B5874C2}">
      <dsp:nvSpPr>
        <dsp:cNvPr id="0" name=""/>
        <dsp:cNvSpPr/>
      </dsp:nvSpPr>
      <dsp:spPr>
        <a:xfrm>
          <a:off x="4387744" y="1806033"/>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Issue that cannot be addressed within the Department </a:t>
          </a:r>
          <a:endParaRPr lang="en-GB" sz="1400" kern="1200" dirty="0"/>
        </a:p>
      </dsp:txBody>
      <dsp:txXfrm>
        <a:off x="4413227" y="1831516"/>
        <a:ext cx="1689144" cy="819089"/>
      </dsp:txXfrm>
    </dsp:sp>
    <dsp:sp modelId="{DC802F36-5334-4F53-B919-D476146BB488}">
      <dsp:nvSpPr>
        <dsp:cNvPr id="0" name=""/>
        <dsp:cNvSpPr/>
      </dsp:nvSpPr>
      <dsp:spPr>
        <a:xfrm rot="19457599">
          <a:off x="6047286" y="1972924"/>
          <a:ext cx="857180" cy="35991"/>
        </a:xfrm>
        <a:custGeom>
          <a:avLst/>
          <a:gdLst/>
          <a:ahLst/>
          <a:cxnLst/>
          <a:rect l="0" t="0" r="0" b="0"/>
          <a:pathLst>
            <a:path>
              <a:moveTo>
                <a:pt x="0" y="17995"/>
              </a:moveTo>
              <a:lnTo>
                <a:pt x="857180" y="1799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454447" y="1969490"/>
        <a:ext cx="42859" cy="42859"/>
      </dsp:txXfrm>
    </dsp:sp>
    <dsp:sp modelId="{D3C23C23-00DE-4C69-84B1-60627A6C98B8}">
      <dsp:nvSpPr>
        <dsp:cNvPr id="0" name=""/>
        <dsp:cNvSpPr/>
      </dsp:nvSpPr>
      <dsp:spPr>
        <a:xfrm>
          <a:off x="6823899" y="1305751"/>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Faculty Issue </a:t>
          </a:r>
          <a:endParaRPr lang="en-GB" sz="1400" kern="1200" dirty="0"/>
        </a:p>
      </dsp:txBody>
      <dsp:txXfrm>
        <a:off x="6849382" y="1331234"/>
        <a:ext cx="1689144" cy="819089"/>
      </dsp:txXfrm>
    </dsp:sp>
    <dsp:sp modelId="{167A92C9-B205-4561-8D91-07F64586B3B6}">
      <dsp:nvSpPr>
        <dsp:cNvPr id="0" name=""/>
        <dsp:cNvSpPr/>
      </dsp:nvSpPr>
      <dsp:spPr>
        <a:xfrm rot="2142401">
          <a:off x="6047286" y="2473206"/>
          <a:ext cx="857180" cy="35991"/>
        </a:xfrm>
        <a:custGeom>
          <a:avLst/>
          <a:gdLst/>
          <a:ahLst/>
          <a:cxnLst/>
          <a:rect l="0" t="0" r="0" b="0"/>
          <a:pathLst>
            <a:path>
              <a:moveTo>
                <a:pt x="0" y="17995"/>
              </a:moveTo>
              <a:lnTo>
                <a:pt x="857180" y="1799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454447" y="2469772"/>
        <a:ext cx="42859" cy="42859"/>
      </dsp:txXfrm>
    </dsp:sp>
    <dsp:sp modelId="{6D87FFD0-1355-4DE3-A331-84277AEDEBA8}">
      <dsp:nvSpPr>
        <dsp:cNvPr id="0" name=""/>
        <dsp:cNvSpPr/>
      </dsp:nvSpPr>
      <dsp:spPr>
        <a:xfrm>
          <a:off x="6823899" y="2306315"/>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University issue </a:t>
          </a:r>
          <a:endParaRPr lang="en-GB" sz="1400" kern="1200" dirty="0"/>
        </a:p>
      </dsp:txBody>
      <dsp:txXfrm>
        <a:off x="6849382" y="2331798"/>
        <a:ext cx="1689144" cy="819089"/>
      </dsp:txXfrm>
    </dsp:sp>
    <dsp:sp modelId="{C77F499E-FB92-42E7-9AE5-3032279E3D31}">
      <dsp:nvSpPr>
        <dsp:cNvPr id="0" name=""/>
        <dsp:cNvSpPr/>
      </dsp:nvSpPr>
      <dsp:spPr>
        <a:xfrm rot="2829178">
          <a:off x="3527958" y="3348699"/>
          <a:ext cx="1023528" cy="35991"/>
        </a:xfrm>
        <a:custGeom>
          <a:avLst/>
          <a:gdLst/>
          <a:ahLst/>
          <a:cxnLst/>
          <a:rect l="0" t="0" r="0" b="0"/>
          <a:pathLst>
            <a:path>
              <a:moveTo>
                <a:pt x="0" y="17995"/>
              </a:moveTo>
              <a:lnTo>
                <a:pt x="1023528" y="179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14134" y="3341106"/>
        <a:ext cx="51176" cy="51176"/>
      </dsp:txXfrm>
    </dsp:sp>
    <dsp:sp modelId="{1CEB75FA-47C4-4605-A524-E288DDE567F3}">
      <dsp:nvSpPr>
        <dsp:cNvPr id="0" name=""/>
        <dsp:cNvSpPr/>
      </dsp:nvSpPr>
      <dsp:spPr>
        <a:xfrm>
          <a:off x="4387744" y="3306878"/>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Department level issue that can be addressed within Departments</a:t>
          </a:r>
          <a:endParaRPr lang="en-GB" sz="1400" kern="1200" dirty="0"/>
        </a:p>
      </dsp:txBody>
      <dsp:txXfrm>
        <a:off x="4413227" y="3332361"/>
        <a:ext cx="1689144" cy="819089"/>
      </dsp:txXfrm>
    </dsp:sp>
    <dsp:sp modelId="{3A187EF9-71D7-46D9-BE26-7CA39D7EEF37}">
      <dsp:nvSpPr>
        <dsp:cNvPr id="0" name=""/>
        <dsp:cNvSpPr/>
      </dsp:nvSpPr>
      <dsp:spPr>
        <a:xfrm>
          <a:off x="6127855" y="3723910"/>
          <a:ext cx="696044" cy="35991"/>
        </a:xfrm>
        <a:custGeom>
          <a:avLst/>
          <a:gdLst/>
          <a:ahLst/>
          <a:cxnLst/>
          <a:rect l="0" t="0" r="0" b="0"/>
          <a:pathLst>
            <a:path>
              <a:moveTo>
                <a:pt x="0" y="17995"/>
              </a:moveTo>
              <a:lnTo>
                <a:pt x="696044" y="1799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458476" y="3724505"/>
        <a:ext cx="34802" cy="34802"/>
      </dsp:txXfrm>
    </dsp:sp>
    <dsp:sp modelId="{199AB4F7-D79E-41F8-BD1B-D7CAE2A181F1}">
      <dsp:nvSpPr>
        <dsp:cNvPr id="0" name=""/>
        <dsp:cNvSpPr/>
      </dsp:nvSpPr>
      <dsp:spPr>
        <a:xfrm>
          <a:off x="6823899" y="3306878"/>
          <a:ext cx="1740110" cy="8700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Issue resolved. </a:t>
          </a:r>
          <a:endParaRPr lang="en-GB" sz="1400" kern="1200" dirty="0"/>
        </a:p>
      </dsp:txBody>
      <dsp:txXfrm>
        <a:off x="6849382" y="3332361"/>
        <a:ext cx="1689144" cy="819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4D4A9-CA17-4F6F-AD48-AFB08DB90841}">
      <dsp:nvSpPr>
        <dsp:cNvPr id="0" name=""/>
        <dsp:cNvSpPr/>
      </dsp:nvSpPr>
      <dsp:spPr>
        <a:xfrm>
          <a:off x="0" y="449"/>
          <a:ext cx="5157787" cy="105248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9B0BCD-7C4A-4E84-B1F9-C5D979CECFD3}">
      <dsp:nvSpPr>
        <dsp:cNvPr id="0" name=""/>
        <dsp:cNvSpPr/>
      </dsp:nvSpPr>
      <dsp:spPr>
        <a:xfrm>
          <a:off x="318375" y="237258"/>
          <a:ext cx="578865" cy="5788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CF4243-6CBE-40E9-A392-115173B10623}">
      <dsp:nvSpPr>
        <dsp:cNvPr id="0" name=""/>
        <dsp:cNvSpPr/>
      </dsp:nvSpPr>
      <dsp:spPr>
        <a:xfrm>
          <a:off x="1215617" y="449"/>
          <a:ext cx="3942169" cy="1052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388" tIns="111388" rIns="111388" bIns="111388" numCol="1" spcCol="1270" anchor="ctr" anchorCtr="0">
          <a:noAutofit/>
        </a:bodyPr>
        <a:lstStyle/>
        <a:p>
          <a:pPr marL="0" lvl="0" indent="0" algn="l" defTabSz="1111250">
            <a:lnSpc>
              <a:spcPct val="100000"/>
            </a:lnSpc>
            <a:spcBef>
              <a:spcPct val="0"/>
            </a:spcBef>
            <a:spcAft>
              <a:spcPct val="35000"/>
            </a:spcAft>
            <a:buNone/>
          </a:pPr>
          <a:r>
            <a:rPr lang="en-US" sz="2500" kern="1200"/>
            <a:t>Department level</a:t>
          </a:r>
        </a:p>
      </dsp:txBody>
      <dsp:txXfrm>
        <a:off x="1215617" y="449"/>
        <a:ext cx="3942169" cy="1052482"/>
      </dsp:txXfrm>
    </dsp:sp>
    <dsp:sp modelId="{6E77F1A7-07E3-4834-920F-ED8BCF985003}">
      <dsp:nvSpPr>
        <dsp:cNvPr id="0" name=""/>
        <dsp:cNvSpPr/>
      </dsp:nvSpPr>
      <dsp:spPr>
        <a:xfrm>
          <a:off x="0" y="1316052"/>
          <a:ext cx="5157787" cy="105248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8637EA-F1EA-4C51-80A8-CC20B181A741}">
      <dsp:nvSpPr>
        <dsp:cNvPr id="0" name=""/>
        <dsp:cNvSpPr/>
      </dsp:nvSpPr>
      <dsp:spPr>
        <a:xfrm>
          <a:off x="318375" y="1552861"/>
          <a:ext cx="578865" cy="5788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EB2339-E24C-4DC7-A022-A107A31CAB10}">
      <dsp:nvSpPr>
        <dsp:cNvPr id="0" name=""/>
        <dsp:cNvSpPr/>
      </dsp:nvSpPr>
      <dsp:spPr>
        <a:xfrm>
          <a:off x="1215617" y="1316052"/>
          <a:ext cx="3942169" cy="1052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388" tIns="111388" rIns="111388" bIns="111388" numCol="1" spcCol="1270" anchor="ctr" anchorCtr="0">
          <a:noAutofit/>
        </a:bodyPr>
        <a:lstStyle/>
        <a:p>
          <a:pPr marL="0" lvl="0" indent="0" algn="l" defTabSz="1111250">
            <a:lnSpc>
              <a:spcPct val="100000"/>
            </a:lnSpc>
            <a:spcBef>
              <a:spcPct val="0"/>
            </a:spcBef>
            <a:spcAft>
              <a:spcPct val="35000"/>
            </a:spcAft>
            <a:buNone/>
          </a:pPr>
          <a:r>
            <a:rPr lang="en-US" sz="2500" kern="1200"/>
            <a:t>Faculty level  </a:t>
          </a:r>
        </a:p>
      </dsp:txBody>
      <dsp:txXfrm>
        <a:off x="1215617" y="1316052"/>
        <a:ext cx="3942169" cy="1052482"/>
      </dsp:txXfrm>
    </dsp:sp>
    <dsp:sp modelId="{8531E1D7-38B3-41C8-B1A7-C886A82F7299}">
      <dsp:nvSpPr>
        <dsp:cNvPr id="0" name=""/>
        <dsp:cNvSpPr/>
      </dsp:nvSpPr>
      <dsp:spPr>
        <a:xfrm>
          <a:off x="0" y="2631655"/>
          <a:ext cx="5157787" cy="105248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30285A-1E1F-4A6E-9D61-29006ACC3D8A}">
      <dsp:nvSpPr>
        <dsp:cNvPr id="0" name=""/>
        <dsp:cNvSpPr/>
      </dsp:nvSpPr>
      <dsp:spPr>
        <a:xfrm>
          <a:off x="318375" y="2868464"/>
          <a:ext cx="578865" cy="5788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C17BA-EF8D-4564-94B2-7DF112F6FBE9}">
      <dsp:nvSpPr>
        <dsp:cNvPr id="0" name=""/>
        <dsp:cNvSpPr/>
      </dsp:nvSpPr>
      <dsp:spPr>
        <a:xfrm>
          <a:off x="1215617" y="2631655"/>
          <a:ext cx="3942169" cy="1052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388" tIns="111388" rIns="111388" bIns="111388" numCol="1" spcCol="1270" anchor="ctr" anchorCtr="0">
          <a:noAutofit/>
        </a:bodyPr>
        <a:lstStyle/>
        <a:p>
          <a:pPr marL="0" lvl="0" indent="0" algn="l" defTabSz="1111250">
            <a:lnSpc>
              <a:spcPct val="100000"/>
            </a:lnSpc>
            <a:spcBef>
              <a:spcPct val="0"/>
            </a:spcBef>
            <a:spcAft>
              <a:spcPct val="35000"/>
            </a:spcAft>
            <a:buNone/>
          </a:pPr>
          <a:r>
            <a:rPr lang="en-US" sz="2500" kern="1200"/>
            <a:t>University level </a:t>
          </a:r>
        </a:p>
      </dsp:txBody>
      <dsp:txXfrm>
        <a:off x="1215617" y="2631655"/>
        <a:ext cx="3942169" cy="105248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FE7E4-F33C-472C-8BFC-473E4D49F4DD}" type="datetimeFigureOut">
              <a:rPr lang="en-GB" smtClean="0"/>
              <a:t>09/10/2024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4E497-132A-48FC-9CD8-B5EAFCEED8A8}" type="slidenum">
              <a:rPr lang="en-GB" smtClean="0"/>
              <a:t>‹#›</a:t>
            </a:fld>
            <a:endParaRPr lang="en-GB" dirty="0"/>
          </a:p>
        </p:txBody>
      </p:sp>
    </p:spTree>
    <p:extLst>
      <p:ext uri="{BB962C8B-B14F-4D97-AF65-F5344CB8AC3E}">
        <p14:creationId xmlns:p14="http://schemas.microsoft.com/office/powerpoint/2010/main" val="3299126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14E497-132A-48FC-9CD8-B5EAFCEED8A8}" type="slidenum">
              <a:rPr lang="en-GB" smtClean="0"/>
              <a:t>3</a:t>
            </a:fld>
            <a:endParaRPr lang="en-GB" dirty="0"/>
          </a:p>
        </p:txBody>
      </p:sp>
    </p:spTree>
    <p:extLst>
      <p:ext uri="{BB962C8B-B14F-4D97-AF65-F5344CB8AC3E}">
        <p14:creationId xmlns:p14="http://schemas.microsoft.com/office/powerpoint/2010/main" val="59144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78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E08EAB-64D4-4146-9F3E-1C9566178A44}"/>
              </a:ext>
            </a:extLst>
          </p:cNvPr>
          <p:cNvSpPr>
            <a:spLocks noGrp="1"/>
          </p:cNvSpPr>
          <p:nvPr>
            <p:ph type="pic" idx="1"/>
          </p:nvPr>
        </p:nvSpPr>
        <p:spPr>
          <a:xfrm>
            <a:off x="621030" y="1577339"/>
            <a:ext cx="8763000" cy="4923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Tree>
    <p:extLst>
      <p:ext uri="{BB962C8B-B14F-4D97-AF65-F5344CB8AC3E}">
        <p14:creationId xmlns:p14="http://schemas.microsoft.com/office/powerpoint/2010/main" val="123584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411F3-DA27-4C51-B9E9-7F26024C71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E7EB45-BAD8-4BC2-9266-13AA4AEB11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E67244-6AE5-4E29-B930-AD80322E4856}"/>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6D8D9BB4-3FF2-4D5C-A50A-4BD58933FBF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EDF6A79-9FEF-4102-815F-39AB7EB9126D}"/>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666213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D27CE8-D621-48FB-B3D9-249E2EDC4A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9C1B6F-9FFD-4C1F-BDD6-F76495375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941552-C982-4E5E-8D51-9D1953290C9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3C02F733-37B3-4243-97F4-87935912392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9DA445F-5483-4316-A36D-0D926C638340}"/>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7950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9BB9-1DF2-4403-BF7D-EAC15CCF3C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B2D76F-E159-4AB8-B792-06B3D1A864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C44BD3-4647-4132-965F-BAC3D3CC5993}"/>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BAA0325B-DE8E-4459-AC5A-3B391AE1E34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EF5E7E8-61F0-4F38-85CA-F004CC8B7065}"/>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50936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1CC3-97D5-4F3C-A449-3310C7A4AC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5F67AF-A89E-41BB-B9A6-A3E9EA6F42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DADCE-40A6-40F4-8812-3B7E723383A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DAD34CCD-1A7F-4AD0-8A5F-5BE77535578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EDB075F-83B3-43E4-BE18-179CA00823E8}"/>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61786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E671-8E16-4B20-9B68-4F542C14D1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470326-505E-4034-B591-ABAA41A58C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635953-1510-4C20-AA5C-8C33DECAF095}"/>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67E7FB20-29F3-4873-80E8-50A50414348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C0E5A30-2482-4BF7-9B43-291DA0DEC561}"/>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23316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ABA7-E904-4043-B37D-7BF554936C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491D5-DA2E-4610-95B3-BD2ECFA977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39DF2E-A85D-4D3F-B23C-435D4C29D2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64C4D4B-E8FF-4103-A365-212893CF293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6" name="Footer Placeholder 5">
            <a:extLst>
              <a:ext uri="{FF2B5EF4-FFF2-40B4-BE49-F238E27FC236}">
                <a16:creationId xmlns:a16="http://schemas.microsoft.com/office/drawing/2014/main" id="{A3E33193-FBD9-494A-9650-AADAF2AE876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EBD46FF-DE85-466C-8DD2-22D87F3FD353}"/>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42889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77A5-E85D-4451-8CB9-CFE70E7AD7E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9F48E3-234B-40E2-8C75-06AD26E6D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9ACF88-D2DC-473B-BF5A-1CFCC5C026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298613-0113-4847-A939-816670AD99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A98B72-ECBE-4F5B-A9F7-4C472F8D88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544083-DDD5-47AD-B8A7-F0F213398606}"/>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8" name="Footer Placeholder 7">
            <a:extLst>
              <a:ext uri="{FF2B5EF4-FFF2-40B4-BE49-F238E27FC236}">
                <a16:creationId xmlns:a16="http://schemas.microsoft.com/office/drawing/2014/main" id="{DE243B38-718D-45CE-81A1-E64A0D069D3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1F9B8F0-E429-4365-8353-249C29E50250}"/>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4796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D87E6-1D07-4E87-8E96-983C6E157E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5D39E7-3DA5-4B42-8D83-1EA243210D8D}"/>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4" name="Footer Placeholder 3">
            <a:extLst>
              <a:ext uri="{FF2B5EF4-FFF2-40B4-BE49-F238E27FC236}">
                <a16:creationId xmlns:a16="http://schemas.microsoft.com/office/drawing/2014/main" id="{E14EF50F-24A0-4BD8-A2CE-CA399038D72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A8C10DC-3E85-42A1-9D01-11CEAAB20563}"/>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106820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104176-8FB1-4355-A4FF-C293B9C27771}"/>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3" name="Footer Placeholder 2">
            <a:extLst>
              <a:ext uri="{FF2B5EF4-FFF2-40B4-BE49-F238E27FC236}">
                <a16:creationId xmlns:a16="http://schemas.microsoft.com/office/drawing/2014/main" id="{A4EF54EA-3D26-44C1-B342-0103210983D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AB130E7-660F-48C8-B221-75D07B3763AB}"/>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412549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B2E7F-C9AC-4B5A-ABD1-72CCB540CC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AC65FD8-253B-4733-B3A8-1F0DFD691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1BC7F2-5C21-4699-B4E6-0205E9892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573C85-8757-4A48-8359-8E9B6A08F097}"/>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6" name="Footer Placeholder 5">
            <a:extLst>
              <a:ext uri="{FF2B5EF4-FFF2-40B4-BE49-F238E27FC236}">
                <a16:creationId xmlns:a16="http://schemas.microsoft.com/office/drawing/2014/main" id="{A093A987-1D87-43C1-954C-BE4E1946298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C91042B-6C74-4A44-96B1-6CB8EB36ECB1}"/>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444598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5.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picture containing icon&#10;&#10;Description automatically generated">
            <a:extLst>
              <a:ext uri="{FF2B5EF4-FFF2-40B4-BE49-F238E27FC236}">
                <a16:creationId xmlns:a16="http://schemas.microsoft.com/office/drawing/2014/main" id="{C4271367-549B-45A3-BDBE-78C2882A9CA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7093"/>
            <a:ext cx="1838325" cy="1226579"/>
          </a:xfrm>
          <a:prstGeom prst="rect">
            <a:avLst/>
          </a:prstGeom>
        </p:spPr>
      </p:pic>
      <p:pic>
        <p:nvPicPr>
          <p:cNvPr id="8" name="Picture 7" descr="Logo&#10;&#10;Description automatically generated">
            <a:extLst>
              <a:ext uri="{FF2B5EF4-FFF2-40B4-BE49-F238E27FC236}">
                <a16:creationId xmlns:a16="http://schemas.microsoft.com/office/drawing/2014/main" id="{F41E9EF0-3BBB-4214-946D-00AFBC9FB41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87616" y="-2859287"/>
            <a:ext cx="4838700" cy="4395201"/>
          </a:xfrm>
          <a:prstGeom prst="rect">
            <a:avLst/>
          </a:prstGeom>
        </p:spPr>
      </p:pic>
      <p:pic>
        <p:nvPicPr>
          <p:cNvPr id="9" name="Picture 8">
            <a:extLst>
              <a:ext uri="{FF2B5EF4-FFF2-40B4-BE49-F238E27FC236}">
                <a16:creationId xmlns:a16="http://schemas.microsoft.com/office/drawing/2014/main" id="{619F2BAD-4FEF-4A63-A9C1-8321618B702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344583" y="350052"/>
            <a:ext cx="724765" cy="724765"/>
          </a:xfrm>
          <a:prstGeom prst="rect">
            <a:avLst/>
          </a:prstGeom>
        </p:spPr>
      </p:pic>
      <p:pic>
        <p:nvPicPr>
          <p:cNvPr id="10" name="Picture 9">
            <a:extLst>
              <a:ext uri="{FF2B5EF4-FFF2-40B4-BE49-F238E27FC236}">
                <a16:creationId xmlns:a16="http://schemas.microsoft.com/office/drawing/2014/main" id="{5DBA1E06-B4FE-5944-896D-225804EEE3CE}"/>
              </a:ext>
            </a:extLst>
          </p:cNvPr>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8903768" y="3976394"/>
            <a:ext cx="2881630" cy="2881630"/>
          </a:xfrm>
          <a:prstGeom prst="rect">
            <a:avLst/>
          </a:prstGeom>
        </p:spPr>
      </p:pic>
    </p:spTree>
    <p:extLst>
      <p:ext uri="{BB962C8B-B14F-4D97-AF65-F5344CB8AC3E}">
        <p14:creationId xmlns:p14="http://schemas.microsoft.com/office/powerpoint/2010/main" val="18711570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3C62C1-EBD6-47BF-87D7-AADFC7508A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F57DF1-0840-49F3-B916-4E5D3D22AB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594CE9-7838-4B26-9C0A-EB99DF4732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B994CC53-5519-4DE1-AE7D-420B7EF79D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FA274E5-4BA3-4CB3-A1DF-3C7CBFE38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B44F7-605F-45DE-9634-FA3259FBF742}" type="slidenum">
              <a:rPr lang="en-GB" smtClean="0"/>
              <a:t>‹#›</a:t>
            </a:fld>
            <a:endParaRPr lang="en-GB" dirty="0"/>
          </a:p>
        </p:txBody>
      </p:sp>
      <p:pic>
        <p:nvPicPr>
          <p:cNvPr id="7" name="Picture 6" descr="Logo&#10;&#10;Description automatically generated">
            <a:extLst>
              <a:ext uri="{FF2B5EF4-FFF2-40B4-BE49-F238E27FC236}">
                <a16:creationId xmlns:a16="http://schemas.microsoft.com/office/drawing/2014/main" id="{E79D3F12-B4E7-4E19-BBC3-6CDCA7730AB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87616" y="-2859287"/>
            <a:ext cx="4838700" cy="4395201"/>
          </a:xfrm>
          <a:prstGeom prst="rect">
            <a:avLst/>
          </a:prstGeom>
        </p:spPr>
      </p:pic>
      <p:pic>
        <p:nvPicPr>
          <p:cNvPr id="8" name="Picture 7">
            <a:extLst>
              <a:ext uri="{FF2B5EF4-FFF2-40B4-BE49-F238E27FC236}">
                <a16:creationId xmlns:a16="http://schemas.microsoft.com/office/drawing/2014/main" id="{6DF871D9-01E8-44C0-9698-3590790DB82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344583" y="350052"/>
            <a:ext cx="724765" cy="724765"/>
          </a:xfrm>
          <a:prstGeom prst="rect">
            <a:avLst/>
          </a:prstGeom>
        </p:spPr>
      </p:pic>
      <p:pic>
        <p:nvPicPr>
          <p:cNvPr id="9" name="Picture 8" descr="A picture containing icon&#10;&#10;Description automatically generated">
            <a:extLst>
              <a:ext uri="{FF2B5EF4-FFF2-40B4-BE49-F238E27FC236}">
                <a16:creationId xmlns:a16="http://schemas.microsoft.com/office/drawing/2014/main" id="{F593AF87-09A8-4E17-A4E8-61A7E74E673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112491" y="6096231"/>
            <a:ext cx="752861" cy="523300"/>
          </a:xfrm>
          <a:prstGeom prst="rect">
            <a:avLst/>
          </a:prstGeom>
        </p:spPr>
      </p:pic>
      <p:pic>
        <p:nvPicPr>
          <p:cNvPr id="12" name="Picture 11">
            <a:extLst>
              <a:ext uri="{FF2B5EF4-FFF2-40B4-BE49-F238E27FC236}">
                <a16:creationId xmlns:a16="http://schemas.microsoft.com/office/drawing/2014/main" id="{0CBE8D0A-B872-7C40-BDB6-9EBE9CF6AB88}"/>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10988440" y="5886450"/>
            <a:ext cx="948713" cy="948713"/>
          </a:xfrm>
          <a:prstGeom prst="rect">
            <a:avLst/>
          </a:prstGeom>
        </p:spPr>
      </p:pic>
    </p:spTree>
    <p:extLst>
      <p:ext uri="{BB962C8B-B14F-4D97-AF65-F5344CB8AC3E}">
        <p14:creationId xmlns:p14="http://schemas.microsoft.com/office/powerpoint/2010/main" val="30032633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mailto:studentvoice@warwicksu.com"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hyperlink" Target="mailto:studentvoice@warwicksu.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8AF47C9-AEC8-4D10-9ECC-C329A674F74F}"/>
              </a:ext>
            </a:extLst>
          </p:cNvPr>
          <p:cNvSpPr txBox="1">
            <a:spLocks/>
          </p:cNvSpPr>
          <p:nvPr/>
        </p:nvSpPr>
        <p:spPr>
          <a:xfrm>
            <a:off x="795338" y="194842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000" b="1" dirty="0">
                <a:solidFill>
                  <a:srgbClr val="5C5D61"/>
                </a:solidFill>
                <a:latin typeface="Arial" panose="020B0604020202020204" pitchFamily="34" charset="0"/>
                <a:cs typeface="Arial" panose="020B0604020202020204" pitchFamily="34" charset="0"/>
              </a:rPr>
              <a:t>Chair Training</a:t>
            </a:r>
            <a:endParaRPr lang="en-GB" sz="5000" b="1" dirty="0">
              <a:solidFill>
                <a:srgbClr val="5C5D61"/>
              </a:solidFill>
              <a:latin typeface="Arial" panose="020B0604020202020204" pitchFamily="34" charset="0"/>
              <a:cs typeface="Arial" panose="020B0604020202020204" pitchFamily="34" charset="0"/>
            </a:endParaRPr>
          </a:p>
        </p:txBody>
      </p:sp>
      <p:sp>
        <p:nvSpPr>
          <p:cNvPr id="7" name="Subtitle 2">
            <a:extLst>
              <a:ext uri="{FF2B5EF4-FFF2-40B4-BE49-F238E27FC236}">
                <a16:creationId xmlns:a16="http://schemas.microsoft.com/office/drawing/2014/main" id="{6EFFD779-3767-4EE4-B436-75F5293180F5}"/>
              </a:ext>
            </a:extLst>
          </p:cNvPr>
          <p:cNvSpPr txBox="1">
            <a:spLocks/>
          </p:cNvSpPr>
          <p:nvPr/>
        </p:nvSpPr>
        <p:spPr>
          <a:xfrm>
            <a:off x="857250" y="3429000"/>
            <a:ext cx="9144000" cy="1312862"/>
          </a:xfrm>
          <a:prstGeom prst="rect">
            <a:avLst/>
          </a:prstGeom>
        </p:spPr>
        <p:txBody>
          <a:bodyPr lIns="91440" tIns="45720" rIns="91440" bIns="45720" anchor="t"/>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dirty="0">
              <a:solidFill>
                <a:srgbClr val="5C5D61"/>
              </a:solidFill>
              <a:latin typeface="Arial"/>
              <a:cs typeface="Arial"/>
            </a:endParaRPr>
          </a:p>
        </p:txBody>
      </p:sp>
      <p:cxnSp>
        <p:nvCxnSpPr>
          <p:cNvPr id="3" name="Straight Connector 2">
            <a:extLst>
              <a:ext uri="{FF2B5EF4-FFF2-40B4-BE49-F238E27FC236}">
                <a16:creationId xmlns:a16="http://schemas.microsoft.com/office/drawing/2014/main" id="{7A4EF616-6D22-4552-B67E-2EEAC6239CEB}"/>
              </a:ext>
            </a:extLst>
          </p:cNvPr>
          <p:cNvCxnSpPr/>
          <p:nvPr/>
        </p:nvCxnSpPr>
        <p:spPr>
          <a:xfrm>
            <a:off x="945222" y="3133618"/>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33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70D50-804E-5FE5-A7DE-E0C4BBB75947}"/>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Useful documents to read </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3253C1D-A4EB-E19B-7CA7-73F55609D904}"/>
              </a:ext>
            </a:extLst>
          </p:cNvPr>
          <p:cNvSpPr>
            <a:spLocks noGrp="1"/>
          </p:cNvSpPr>
          <p:nvPr>
            <p:ph idx="1"/>
          </p:nvPr>
        </p:nvSpPr>
        <p:spPr/>
        <p:txBody>
          <a:bodyPr/>
          <a:lstStyle/>
          <a:p>
            <a:r>
              <a:rPr lang="en-US" dirty="0"/>
              <a:t>ITLR review for your department </a:t>
            </a:r>
          </a:p>
          <a:p>
            <a:r>
              <a:rPr lang="en-US" dirty="0"/>
              <a:t>Previous years SSLC end of year report</a:t>
            </a:r>
          </a:p>
          <a:p>
            <a:endParaRPr lang="en-US" dirty="0"/>
          </a:p>
          <a:p>
            <a:pPr marL="0" indent="0">
              <a:buNone/>
            </a:pPr>
            <a:r>
              <a:rPr lang="en-US" dirty="0"/>
              <a:t>Pleas find the link to these in the Academic Representation Hub on the SU website. </a:t>
            </a:r>
            <a:endParaRPr lang="en-GB" dirty="0"/>
          </a:p>
        </p:txBody>
      </p:sp>
    </p:spTree>
    <p:extLst>
      <p:ext uri="{BB962C8B-B14F-4D97-AF65-F5344CB8AC3E}">
        <p14:creationId xmlns:p14="http://schemas.microsoft.com/office/powerpoint/2010/main" val="1245498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D6754-2487-7AFD-950F-532BE8FCD7A0}"/>
              </a:ext>
            </a:extLst>
          </p:cNvPr>
          <p:cNvSpPr txBox="1">
            <a:spLocks/>
          </p:cNvSpPr>
          <p:nvPr/>
        </p:nvSpPr>
        <p:spPr>
          <a:xfrm>
            <a:off x="672048" y="420357"/>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4000" b="1" dirty="0">
                <a:solidFill>
                  <a:srgbClr val="5C5D61"/>
                </a:solidFill>
                <a:latin typeface="Arial" panose="020B0604020202020204" pitchFamily="34" charset="0"/>
                <a:cs typeface="Arial" panose="020B0604020202020204" pitchFamily="34" charset="0"/>
              </a:rPr>
              <a:t>Drop-ins and Welcome Event </a:t>
            </a:r>
            <a:endParaRPr lang="en-GB" sz="4000" b="1" dirty="0">
              <a:solidFill>
                <a:srgbClr val="5C5D61"/>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3C816A7B-B0CC-CDAC-DC8D-2E398C9E1888}"/>
              </a:ext>
            </a:extLst>
          </p:cNvPr>
          <p:cNvCxnSpPr/>
          <p:nvPr/>
        </p:nvCxnSpPr>
        <p:spPr>
          <a:xfrm>
            <a:off x="760020" y="1767154"/>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1A25920-0A9B-AD5D-6603-E626EE78AB76}"/>
              </a:ext>
            </a:extLst>
          </p:cNvPr>
          <p:cNvSpPr txBox="1"/>
          <p:nvPr/>
        </p:nvSpPr>
        <p:spPr>
          <a:xfrm>
            <a:off x="589752" y="1942447"/>
            <a:ext cx="9644742" cy="4524315"/>
          </a:xfrm>
          <a:prstGeom prst="rect">
            <a:avLst/>
          </a:prstGeom>
          <a:noFill/>
        </p:spPr>
        <p:txBody>
          <a:bodyPr wrap="square" rtlCol="0">
            <a:spAutoFit/>
          </a:bodyPr>
          <a:lstStyle/>
          <a:p>
            <a:r>
              <a:rPr lang="en-US" sz="2400" dirty="0"/>
              <a:t>Please be aware that we will have regular </a:t>
            </a:r>
            <a:r>
              <a:rPr lang="en-US" sz="2400" b="1" dirty="0"/>
              <a:t>Chair drop-in sessions </a:t>
            </a:r>
            <a:r>
              <a:rPr lang="en-US" sz="2400" dirty="0"/>
              <a:t>that you only invited to as Chairs – these dates can be found on the </a:t>
            </a:r>
            <a:r>
              <a:rPr lang="en-US" sz="2400" b="1" u="sng" dirty="0"/>
              <a:t>Key dates section on the Resource Hub. </a:t>
            </a:r>
          </a:p>
          <a:p>
            <a:endParaRPr lang="en-US" sz="2400" b="1" u="sng" dirty="0"/>
          </a:p>
          <a:p>
            <a:r>
              <a:rPr lang="en-US" sz="2400" dirty="0"/>
              <a:t>This is the perfect opportunity to</a:t>
            </a:r>
          </a:p>
          <a:p>
            <a:pPr marL="457200" indent="-457200">
              <a:buFont typeface="Arial" panose="020B0604020202020204" pitchFamily="34" charset="0"/>
              <a:buChar char="•"/>
            </a:pPr>
            <a:r>
              <a:rPr lang="en-US" sz="2400" dirty="0"/>
              <a:t>Raise issues to the Union </a:t>
            </a:r>
          </a:p>
          <a:p>
            <a:pPr marL="457200" indent="-457200">
              <a:buFont typeface="Arial" panose="020B0604020202020204" pitchFamily="34" charset="0"/>
              <a:buChar char="•"/>
            </a:pPr>
            <a:r>
              <a:rPr lang="en-US" sz="2400" dirty="0"/>
              <a:t>Get further support/information about what is going on in the Union</a:t>
            </a:r>
          </a:p>
          <a:p>
            <a:pPr marL="457200" indent="-457200">
              <a:buFont typeface="Arial" panose="020B0604020202020204" pitchFamily="34" charset="0"/>
              <a:buChar char="•"/>
            </a:pPr>
            <a:r>
              <a:rPr lang="en-US" sz="2400" dirty="0"/>
              <a:t>Tell us how we can support you and work that your SSLC is doing</a:t>
            </a:r>
          </a:p>
          <a:p>
            <a:pPr marL="457200" indent="-457200">
              <a:buFont typeface="Arial" panose="020B0604020202020204" pitchFamily="34" charset="0"/>
              <a:buChar char="•"/>
            </a:pPr>
            <a:r>
              <a:rPr lang="en-US" sz="2400" dirty="0"/>
              <a:t>Share best practice.</a:t>
            </a:r>
          </a:p>
          <a:p>
            <a:endParaRPr lang="en-US" sz="2400" dirty="0"/>
          </a:p>
          <a:p>
            <a:r>
              <a:rPr lang="en-GB" sz="2400" dirty="0"/>
              <a:t>Finally, a place holder for our Academic Rep Welcome Conference on </a:t>
            </a:r>
            <a:r>
              <a:rPr lang="en-GB" sz="2400" b="1" u="sng" dirty="0"/>
              <a:t>Saturday the 26</a:t>
            </a:r>
            <a:r>
              <a:rPr lang="en-GB" sz="2400" b="1" u="sng" baseline="30000" dirty="0"/>
              <a:t>th</a:t>
            </a:r>
            <a:r>
              <a:rPr lang="en-GB" sz="2400" b="1" u="sng" dirty="0"/>
              <a:t> of October </a:t>
            </a:r>
            <a:r>
              <a:rPr lang="en-GB" sz="2400" dirty="0"/>
              <a:t>between 9 AM- 1PM. </a:t>
            </a:r>
          </a:p>
        </p:txBody>
      </p:sp>
    </p:spTree>
    <p:extLst>
      <p:ext uri="{BB962C8B-B14F-4D97-AF65-F5344CB8AC3E}">
        <p14:creationId xmlns:p14="http://schemas.microsoft.com/office/powerpoint/2010/main" val="414690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A368-A8B4-4E09-B3D3-53B3120062FF}"/>
              </a:ext>
            </a:extLst>
          </p:cNvPr>
          <p:cNvSpPr txBox="1">
            <a:spLocks/>
          </p:cNvSpPr>
          <p:nvPr/>
        </p:nvSpPr>
        <p:spPr>
          <a:xfrm>
            <a:off x="346909" y="4774506"/>
            <a:ext cx="9144000" cy="305230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n-US" sz="5500" b="1" dirty="0">
              <a:solidFill>
                <a:srgbClr val="5C5D61"/>
              </a:solidFill>
              <a:latin typeface="Arial" panose="020B0604020202020204" pitchFamily="34" charset="0"/>
              <a:cs typeface="Arial" panose="020B0604020202020204" pitchFamily="34" charset="0"/>
            </a:endParaRPr>
          </a:p>
          <a:p>
            <a:pPr algn="just"/>
            <a:endParaRPr lang="en-US" sz="5500" b="1" dirty="0">
              <a:solidFill>
                <a:srgbClr val="5C5D61"/>
              </a:solidFill>
              <a:latin typeface="Arial" panose="020B0604020202020204" pitchFamily="34" charset="0"/>
              <a:cs typeface="Arial" panose="020B0604020202020204" pitchFamily="34" charset="0"/>
            </a:endParaRPr>
          </a:p>
          <a:p>
            <a:pPr algn="just"/>
            <a:r>
              <a:rPr lang="en-US" sz="5500" dirty="0">
                <a:solidFill>
                  <a:srgbClr val="5C5D61"/>
                </a:solidFill>
                <a:latin typeface="Arial" panose="020B0604020202020204" pitchFamily="34" charset="0"/>
                <a:cs typeface="Arial" panose="020B0604020202020204" pitchFamily="34" charset="0"/>
              </a:rPr>
              <a:t>Stay in contact </a:t>
            </a:r>
          </a:p>
          <a:p>
            <a:pPr algn="just"/>
            <a:endParaRPr lang="en-US" sz="5500" b="1"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First port of call: please ensure you have registered yourself as a SSLC Chair via the Academic Resource Hub and have familiarized yourself with that part of the SU website. </a:t>
            </a:r>
          </a:p>
          <a:p>
            <a:pPr algn="just"/>
            <a:endParaRPr lang="en-US" sz="2800"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If you have any issues please reach out to </a:t>
            </a:r>
            <a:r>
              <a:rPr lang="en-US" sz="2800" dirty="0">
                <a:solidFill>
                  <a:srgbClr val="5C5D61"/>
                </a:solidFill>
                <a:latin typeface="Arial" panose="020B0604020202020204" pitchFamily="34" charset="0"/>
                <a:cs typeface="Arial" panose="020B0604020202020204" pitchFamily="34" charset="0"/>
                <a:hlinkClick r:id="rId2"/>
              </a:rPr>
              <a:t>studentvoice@warwicksu.com</a:t>
            </a:r>
            <a:endParaRPr lang="en-US" sz="2800" dirty="0">
              <a:solidFill>
                <a:srgbClr val="5C5D61"/>
              </a:solidFill>
              <a:latin typeface="Arial" panose="020B0604020202020204" pitchFamily="34" charset="0"/>
              <a:cs typeface="Arial" panose="020B0604020202020204" pitchFamily="34" charset="0"/>
            </a:endParaRPr>
          </a:p>
          <a:p>
            <a:pPr algn="just"/>
            <a:endParaRPr lang="en-US" sz="2800"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 </a:t>
            </a:r>
          </a:p>
          <a:p>
            <a:pPr algn="just"/>
            <a:r>
              <a:rPr lang="en-US" sz="2400" dirty="0">
                <a:solidFill>
                  <a:srgbClr val="5C5D61"/>
                </a:solidFill>
                <a:latin typeface="Arial" panose="020B0604020202020204" pitchFamily="34" charset="0"/>
                <a:cs typeface="Arial" panose="020B0604020202020204" pitchFamily="34" charset="0"/>
              </a:rPr>
              <a:t>Watch this space as we will be looking at starting an SSLC SU Instagram page and ask you as Chairs how we could best utilize this.</a:t>
            </a:r>
          </a:p>
          <a:p>
            <a:pPr algn="just"/>
            <a:endParaRPr lang="en-US" sz="2800" b="1" dirty="0">
              <a:solidFill>
                <a:srgbClr val="5C5D61"/>
              </a:solidFill>
              <a:latin typeface="Arial" panose="020B0604020202020204" pitchFamily="34" charset="0"/>
              <a:cs typeface="Arial" panose="020B0604020202020204" pitchFamily="34" charset="0"/>
            </a:endParaRPr>
          </a:p>
          <a:p>
            <a:pPr algn="just"/>
            <a:endParaRPr lang="en-US" sz="4000" b="1" dirty="0">
              <a:solidFill>
                <a:srgbClr val="5C5D61"/>
              </a:solidFill>
              <a:latin typeface="Arial" panose="020B0604020202020204" pitchFamily="34" charset="0"/>
              <a:cs typeface="Arial" panose="020B0604020202020204" pitchFamily="34" charset="0"/>
            </a:endParaRPr>
          </a:p>
          <a:p>
            <a:pPr algn="just"/>
            <a:endParaRPr lang="en-GB" sz="5500" b="1"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6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A01EA-6C0B-4468-8780-A4A99BE1CDF1}"/>
              </a:ext>
            </a:extLst>
          </p:cNvPr>
          <p:cNvSpPr txBox="1">
            <a:spLocks/>
          </p:cNvSpPr>
          <p:nvPr/>
        </p:nvSpPr>
        <p:spPr>
          <a:xfrm>
            <a:off x="795338" y="194842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n-GB" sz="5000" b="1" dirty="0">
              <a:solidFill>
                <a:srgbClr val="5C5D61"/>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B68DB920-CFEF-61BD-C30B-3B667240CF9D}"/>
              </a:ext>
            </a:extLst>
          </p:cNvPr>
          <p:cNvCxnSpPr/>
          <p:nvPr/>
        </p:nvCxnSpPr>
        <p:spPr>
          <a:xfrm>
            <a:off x="795338" y="1654139"/>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D7B6AE73-8094-2BCA-26FF-2F0E1A87C1C5}"/>
              </a:ext>
            </a:extLst>
          </p:cNvPr>
          <p:cNvSpPr txBox="1">
            <a:spLocks/>
          </p:cNvSpPr>
          <p:nvPr/>
        </p:nvSpPr>
        <p:spPr>
          <a:xfrm>
            <a:off x="1502543" y="50211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000" b="1" dirty="0">
                <a:solidFill>
                  <a:srgbClr val="5C5D61"/>
                </a:solidFill>
                <a:latin typeface="Arial" panose="020B0604020202020204" pitchFamily="34" charset="0"/>
                <a:cs typeface="Arial" panose="020B0604020202020204" pitchFamily="34" charset="0"/>
              </a:rPr>
              <a:t>This session will cover</a:t>
            </a:r>
            <a:endParaRPr lang="en-GB" sz="5000" b="1" dirty="0">
              <a:solidFill>
                <a:srgbClr val="5C5D61"/>
              </a:solidFill>
              <a:latin typeface="Arial" panose="020B0604020202020204" pitchFamily="34" charset="0"/>
              <a:cs typeface="Arial" panose="020B0604020202020204" pitchFamily="34" charset="0"/>
            </a:endParaRPr>
          </a:p>
        </p:txBody>
      </p:sp>
      <p:sp>
        <p:nvSpPr>
          <p:cNvPr id="5" name="Subtitle 2">
            <a:extLst>
              <a:ext uri="{FF2B5EF4-FFF2-40B4-BE49-F238E27FC236}">
                <a16:creationId xmlns:a16="http://schemas.microsoft.com/office/drawing/2014/main" id="{F76E3939-5857-DD2F-3266-0499ABD1B78B}"/>
              </a:ext>
            </a:extLst>
          </p:cNvPr>
          <p:cNvSpPr txBox="1">
            <a:spLocks/>
          </p:cNvSpPr>
          <p:nvPr/>
        </p:nvSpPr>
        <p:spPr>
          <a:xfrm>
            <a:off x="636998" y="2109064"/>
            <a:ext cx="11555002" cy="387592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7000"/>
              </a:lnSpc>
              <a:spcAft>
                <a:spcPts val="800"/>
              </a:spcAft>
            </a:pPr>
            <a:r>
              <a:rPr lang="en-GB" sz="1800" dirty="0">
                <a:latin typeface="Arial" panose="020B0604020202020204" pitchFamily="34" charset="0"/>
                <a:ea typeface="Calibri" panose="020F0502020204030204" pitchFamily="34" charset="0"/>
              </a:rPr>
              <a:t>- Your role</a:t>
            </a:r>
          </a:p>
          <a:p>
            <a:pPr algn="l">
              <a:lnSpc>
                <a:spcPct val="107000"/>
              </a:lnSpc>
              <a:spcAft>
                <a:spcPts val="800"/>
              </a:spcAft>
            </a:pPr>
            <a:r>
              <a:rPr lang="en-GB" sz="1800" dirty="0">
                <a:effectLst/>
                <a:latin typeface="Arial" panose="020B0604020202020204" pitchFamily="34" charset="0"/>
                <a:ea typeface="Calibri" panose="020F0502020204030204" pitchFamily="34" charset="0"/>
              </a:rPr>
              <a:t>- </a:t>
            </a:r>
            <a:r>
              <a:rPr lang="en-GB" sz="1800" dirty="0">
                <a:latin typeface="Arial" panose="020B0604020202020204" pitchFamily="34" charset="0"/>
                <a:ea typeface="Calibri" panose="020F0502020204030204" pitchFamily="34" charset="0"/>
              </a:rPr>
              <a:t>How to differentiate what level of feedback that you are receiving or raising </a:t>
            </a:r>
          </a:p>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How to escalate feedback outside of your department </a:t>
            </a:r>
          </a:p>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Communicating with the SU</a:t>
            </a:r>
          </a:p>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Potentially useful documents to read through and where to access them. </a:t>
            </a:r>
          </a:p>
        </p:txBody>
      </p:sp>
    </p:spTree>
    <p:extLst>
      <p:ext uri="{BB962C8B-B14F-4D97-AF65-F5344CB8AC3E}">
        <p14:creationId xmlns:p14="http://schemas.microsoft.com/office/powerpoint/2010/main" val="395157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374C-0921-66A4-2830-A06732D792AE}"/>
              </a:ext>
            </a:extLst>
          </p:cNvPr>
          <p:cNvSpPr txBox="1">
            <a:spLocks/>
          </p:cNvSpPr>
          <p:nvPr/>
        </p:nvSpPr>
        <p:spPr>
          <a:xfrm>
            <a:off x="918628" y="2053948"/>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500" b="1" dirty="0">
                <a:solidFill>
                  <a:srgbClr val="5C5D61"/>
                </a:solidFill>
                <a:latin typeface="Arial" panose="020B0604020202020204" pitchFamily="34" charset="0"/>
                <a:cs typeface="Arial" panose="020B0604020202020204" pitchFamily="34" charset="0"/>
              </a:rPr>
              <a:t>How do you see your role?</a:t>
            </a:r>
            <a:endParaRPr lang="en-GB" sz="5500" b="1" dirty="0">
              <a:solidFill>
                <a:srgbClr val="5C5D6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5E99796-7FED-1875-2887-473EA1546BBC}"/>
              </a:ext>
            </a:extLst>
          </p:cNvPr>
          <p:cNvSpPr txBox="1"/>
          <p:nvPr/>
        </p:nvSpPr>
        <p:spPr>
          <a:xfrm>
            <a:off x="1496785" y="3686378"/>
            <a:ext cx="6564084" cy="1477328"/>
          </a:xfrm>
          <a:prstGeom prst="rect">
            <a:avLst/>
          </a:prstGeom>
          <a:noFill/>
        </p:spPr>
        <p:txBody>
          <a:bodyPr wrap="square">
            <a:spAutoFit/>
          </a:bodyPr>
          <a:lstStyle/>
          <a:p>
            <a:r>
              <a:rPr lang="en-US" dirty="0"/>
              <a:t>Spend some time thinking about what you see your role as being. </a:t>
            </a:r>
          </a:p>
          <a:p>
            <a:endParaRPr lang="en-US" dirty="0"/>
          </a:p>
          <a:p>
            <a:r>
              <a:rPr lang="en-US" dirty="0"/>
              <a:t>Note your ideas down on some paper so you can compare your ideas with what we see as being critical aspects of your role </a:t>
            </a:r>
          </a:p>
          <a:p>
            <a:r>
              <a:rPr lang="en-US" dirty="0"/>
              <a:t> </a:t>
            </a:r>
          </a:p>
        </p:txBody>
      </p:sp>
    </p:spTree>
    <p:extLst>
      <p:ext uri="{BB962C8B-B14F-4D97-AF65-F5344CB8AC3E}">
        <p14:creationId xmlns:p14="http://schemas.microsoft.com/office/powerpoint/2010/main" val="561181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12027E-7EC2-A1C0-348D-ED1B6ADEB2C7}"/>
              </a:ext>
            </a:extLst>
          </p:cNvPr>
          <p:cNvSpPr txBox="1"/>
          <p:nvPr/>
        </p:nvSpPr>
        <p:spPr>
          <a:xfrm>
            <a:off x="575354" y="1369529"/>
            <a:ext cx="9025846" cy="4516301"/>
          </a:xfrm>
          <a:prstGeom prst="rect">
            <a:avLst/>
          </a:prstGeom>
          <a:noFill/>
        </p:spPr>
        <p:txBody>
          <a:bodyPr wrap="square">
            <a:spAutoFit/>
          </a:bodyPr>
          <a:lstStyle/>
          <a:p>
            <a:pPr marL="342900" lvl="0" indent="-342900">
              <a:lnSpc>
                <a:spcPct val="107000"/>
              </a:lnSpc>
              <a:buFont typeface="+mj-lt"/>
              <a:buAutoNum type="arabicPeriod"/>
            </a:pPr>
            <a:r>
              <a:rPr lang="en-GB" dirty="0">
                <a:latin typeface="Arial" panose="020B0604020202020204" pitchFamily="34" charset="0"/>
                <a:ea typeface="Calibri" panose="020F0502020204030204" pitchFamily="34" charset="0"/>
              </a:rPr>
              <a:t>T</a:t>
            </a:r>
            <a:r>
              <a:rPr lang="en-GB" sz="1800" dirty="0">
                <a:effectLst/>
                <a:latin typeface="Arial" panose="020B0604020202020204" pitchFamily="34" charset="0"/>
                <a:ea typeface="Calibri" panose="020F0502020204030204" pitchFamily="34" charset="0"/>
              </a:rPr>
              <a:t>o gather feedback and discuss issues from Course Reps and  share these with Faculty Reps, Academic Conveners and the SU</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Develop a strong relationship with the relevant Director of Student Experience as required and represent student views on arising issues. Raise issues and feedback as appropriate in meetings </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Attend Academic Forum </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Act upon and guide the Union objectives as set by Academic Forum </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Communicate changes and developments to the student cohort regularly </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Share best practice with Reps from other Faculties and support Reps in improving the Academic experience of students</a:t>
            </a: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rPr>
              <a:t>Support the Vice President Education &amp; Postgraduate on any matters arising to the academic experience of students within the faculty area principally by sharing updates and flagging concerns issues.</a:t>
            </a:r>
          </a:p>
          <a:p>
            <a:pPr marL="342900" lvl="0" indent="-342900">
              <a:lnSpc>
                <a:spcPct val="107000"/>
              </a:lnSpc>
              <a:buFont typeface="+mj-lt"/>
              <a:buAutoNum type="arabicPeriod"/>
            </a:pPr>
            <a:r>
              <a:rPr lang="en-GB" dirty="0">
                <a:latin typeface="Arial" panose="020B0604020202020204" pitchFamily="34" charset="0"/>
                <a:ea typeface="Calibri" panose="020F0502020204030204" pitchFamily="34" charset="0"/>
              </a:rPr>
              <a:t>Lead your department SSLC meetings and escalate feedback through your department and/or SU structures </a:t>
            </a:r>
            <a:endParaRPr lang="en-GB" sz="1800" dirty="0">
              <a:effectLst/>
              <a:latin typeface="Arial" panose="020B0604020202020204" pitchFamily="34" charset="0"/>
              <a:ea typeface="Calibri" panose="020F0502020204030204" pitchFamily="34" charset="0"/>
            </a:endParaRPr>
          </a:p>
        </p:txBody>
      </p:sp>
      <p:sp>
        <p:nvSpPr>
          <p:cNvPr id="2" name="Title 1">
            <a:extLst>
              <a:ext uri="{FF2B5EF4-FFF2-40B4-BE49-F238E27FC236}">
                <a16:creationId xmlns:a16="http://schemas.microsoft.com/office/drawing/2014/main" id="{73597DA0-0ACA-8ECA-5572-5CF0CFA7D57A}"/>
              </a:ext>
            </a:extLst>
          </p:cNvPr>
          <p:cNvSpPr txBox="1">
            <a:spLocks/>
          </p:cNvSpPr>
          <p:nvPr/>
        </p:nvSpPr>
        <p:spPr>
          <a:xfrm>
            <a:off x="516277" y="181605"/>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500" b="1" dirty="0">
                <a:solidFill>
                  <a:srgbClr val="5C5D61"/>
                </a:solidFill>
                <a:latin typeface="Arial" panose="020B0604020202020204" pitchFamily="34" charset="0"/>
                <a:cs typeface="Arial" panose="020B0604020202020204" pitchFamily="34" charset="0"/>
              </a:rPr>
              <a:t>Your role?</a:t>
            </a:r>
            <a:endParaRPr lang="en-GB" sz="5500" b="1"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31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E7267-8A16-E042-6031-F595900D27BD}"/>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How to effectively run a SSLC meeting</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04C71FD-1E81-AAA7-B8CD-5362AFE8C13D}"/>
              </a:ext>
            </a:extLst>
          </p:cNvPr>
          <p:cNvSpPr>
            <a:spLocks noGrp="1"/>
          </p:cNvSpPr>
          <p:nvPr>
            <p:ph idx="1"/>
          </p:nvPr>
        </p:nvSpPr>
        <p:spPr/>
        <p:txBody>
          <a:bodyPr>
            <a:normAutofit fontScale="92500" lnSpcReduction="20000"/>
          </a:bodyPr>
          <a:lstStyle/>
          <a:p>
            <a:r>
              <a:rPr lang="en-US" dirty="0"/>
              <a:t>Ensure that all members who would like to speak on an issue have done before moving on </a:t>
            </a:r>
          </a:p>
          <a:p>
            <a:r>
              <a:rPr lang="en-US" dirty="0"/>
              <a:t>Keep an eye on the time and if there is lots left on the agenda and you are only done discussing the first agenda item suggest that this item remains on the agenda for next meeting or additional comments are done via email circulation </a:t>
            </a:r>
          </a:p>
          <a:p>
            <a:r>
              <a:rPr lang="en-US" dirty="0"/>
              <a:t>If a member hasn’t said anything in the meeting perhaps attempt to include them by asking an inclusionary question of ‘I am keen to hear from those who perhaps haven’t had the chance to contribute yet’ </a:t>
            </a:r>
          </a:p>
          <a:p>
            <a:r>
              <a:rPr lang="en-US" dirty="0"/>
              <a:t>Remember that this is student led space but also one that shouldn’t cover specific negative feedback regarding certain individuals </a:t>
            </a:r>
          </a:p>
          <a:p>
            <a:r>
              <a:rPr lang="en-GB" dirty="0"/>
              <a:t>Maybe end each meeting with a positive bit of feedback or a general positive about the meeting. </a:t>
            </a:r>
          </a:p>
        </p:txBody>
      </p:sp>
    </p:spTree>
    <p:extLst>
      <p:ext uri="{BB962C8B-B14F-4D97-AF65-F5344CB8AC3E}">
        <p14:creationId xmlns:p14="http://schemas.microsoft.com/office/powerpoint/2010/main" val="152158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0D6EE2F-F99E-1C54-7D48-18737E43BB84}"/>
              </a:ext>
            </a:extLst>
          </p:cNvPr>
          <p:cNvSpPr txBox="1">
            <a:spLocks/>
          </p:cNvSpPr>
          <p:nvPr/>
        </p:nvSpPr>
        <p:spPr>
          <a:xfrm>
            <a:off x="672582" y="925372"/>
            <a:ext cx="9267480" cy="1252995"/>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4000" b="1" dirty="0">
                <a:solidFill>
                  <a:srgbClr val="5C5D61"/>
                </a:solidFill>
                <a:latin typeface="Arial" panose="020B0604020202020204" pitchFamily="34" charset="0"/>
                <a:cs typeface="Arial" panose="020B0604020202020204" pitchFamily="34" charset="0"/>
              </a:rPr>
              <a:t>Department, University or Union Action – knowing and understanding the difference </a:t>
            </a:r>
            <a:endParaRPr lang="en-GB" sz="4000" b="1" dirty="0">
              <a:solidFill>
                <a:srgbClr val="5C5D6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B099FFE3-704C-CCF0-52CC-2AD006066967}"/>
              </a:ext>
            </a:extLst>
          </p:cNvPr>
          <p:cNvCxnSpPr/>
          <p:nvPr/>
        </p:nvCxnSpPr>
        <p:spPr>
          <a:xfrm>
            <a:off x="778308" y="2178634"/>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F606ED3-5DBE-B358-A7DF-98D8A796CB51}"/>
              </a:ext>
            </a:extLst>
          </p:cNvPr>
          <p:cNvSpPr txBox="1"/>
          <p:nvPr/>
        </p:nvSpPr>
        <p:spPr>
          <a:xfrm>
            <a:off x="865197" y="2356975"/>
            <a:ext cx="8668512" cy="4832092"/>
          </a:xfrm>
          <a:prstGeom prst="rect">
            <a:avLst/>
          </a:prstGeom>
          <a:noFill/>
        </p:spPr>
        <p:txBody>
          <a:bodyPr wrap="square" rtlCol="0">
            <a:spAutoFit/>
          </a:bodyPr>
          <a:lstStyle/>
          <a:p>
            <a:r>
              <a:rPr lang="en-US" sz="2800" dirty="0"/>
              <a:t>What happens when you raise an issue in your SSLC?</a:t>
            </a:r>
          </a:p>
          <a:p>
            <a:endParaRPr lang="en-US" sz="2800" dirty="0"/>
          </a:p>
          <a:p>
            <a:r>
              <a:rPr lang="en-US" sz="2800" dirty="0"/>
              <a:t>Where does it goes? </a:t>
            </a:r>
          </a:p>
          <a:p>
            <a:endParaRPr lang="en-US" sz="2800" dirty="0"/>
          </a:p>
          <a:p>
            <a:r>
              <a:rPr lang="en-US" sz="2800" dirty="0"/>
              <a:t>How to ask for updates? </a:t>
            </a:r>
          </a:p>
          <a:p>
            <a:endParaRPr lang="en-US" sz="2800" dirty="0"/>
          </a:p>
          <a:p>
            <a:r>
              <a:rPr lang="en-US" sz="2800" dirty="0"/>
              <a:t>How to escalate feedback?</a:t>
            </a:r>
          </a:p>
          <a:p>
            <a:endParaRPr lang="en-US" sz="2800" dirty="0"/>
          </a:p>
          <a:p>
            <a:r>
              <a:rPr lang="en-US" sz="2800" dirty="0"/>
              <a:t>Where to escalate feedback? </a:t>
            </a:r>
          </a:p>
          <a:p>
            <a:r>
              <a:rPr lang="en-US" sz="2800" dirty="0"/>
              <a:t>  </a:t>
            </a:r>
          </a:p>
          <a:p>
            <a:r>
              <a:rPr lang="en-US" sz="2800" dirty="0"/>
              <a:t>  </a:t>
            </a:r>
            <a:endParaRPr lang="en-GB" sz="2800" dirty="0"/>
          </a:p>
        </p:txBody>
      </p:sp>
    </p:spTree>
    <p:extLst>
      <p:ext uri="{BB962C8B-B14F-4D97-AF65-F5344CB8AC3E}">
        <p14:creationId xmlns:p14="http://schemas.microsoft.com/office/powerpoint/2010/main" val="135743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DDB24-D5C1-497F-B5FC-15ED476A03F6}"/>
              </a:ext>
            </a:extLst>
          </p:cNvPr>
          <p:cNvSpPr>
            <a:spLocks noGrp="1"/>
          </p:cNvSpPr>
          <p:nvPr>
            <p:ph type="title"/>
          </p:nvPr>
        </p:nvSpPr>
        <p:spPr>
          <a:xfrm>
            <a:off x="152400" y="291504"/>
            <a:ext cx="10515600" cy="1325563"/>
          </a:xfrm>
        </p:spPr>
        <p:txBody>
          <a:bodyPr>
            <a:normAutofit/>
          </a:bodyPr>
          <a:lstStyle/>
          <a:p>
            <a:r>
              <a:rPr lang="en-US" sz="4000" b="1" dirty="0">
                <a:solidFill>
                  <a:srgbClr val="5C5D61"/>
                </a:solidFill>
                <a:latin typeface="Arial" panose="020B0604020202020204" pitchFamily="34" charset="0"/>
                <a:cs typeface="Arial" panose="020B0604020202020204" pitchFamily="34" charset="0"/>
              </a:rPr>
              <a:t>How 90 percent of your feedback will be escalated</a:t>
            </a:r>
            <a:endParaRPr lang="en-GB" sz="4000" b="1" dirty="0">
              <a:solidFill>
                <a:srgbClr val="5C5D61"/>
              </a:solidFill>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7D7B345A-7282-58C0-5769-B11225739508}"/>
              </a:ext>
            </a:extLst>
          </p:cNvPr>
          <p:cNvGraphicFramePr>
            <a:graphicFrameLocks noGrp="1"/>
          </p:cNvGraphicFramePr>
          <p:nvPr>
            <p:ph idx="1"/>
            <p:extLst>
              <p:ext uri="{D42A27DB-BD31-4B8C-83A1-F6EECF244321}">
                <p14:modId xmlns:p14="http://schemas.microsoft.com/office/powerpoint/2010/main" val="24834707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4EC36EE-6DAD-BA63-95BE-6514F32C25A5}"/>
              </a:ext>
            </a:extLst>
          </p:cNvPr>
          <p:cNvSpPr txBox="1"/>
          <p:nvPr/>
        </p:nvSpPr>
        <p:spPr>
          <a:xfrm>
            <a:off x="9677399" y="5236029"/>
            <a:ext cx="2514601" cy="646331"/>
          </a:xfrm>
          <a:prstGeom prst="rect">
            <a:avLst/>
          </a:prstGeom>
          <a:noFill/>
        </p:spPr>
        <p:txBody>
          <a:bodyPr wrap="square" rtlCol="0">
            <a:spAutoFit/>
          </a:bodyPr>
          <a:lstStyle/>
          <a:p>
            <a:r>
              <a:rPr lang="en-US" dirty="0"/>
              <a:t>What happens if it cannot be resolved?</a:t>
            </a:r>
            <a:endParaRPr lang="en-GB" dirty="0"/>
          </a:p>
        </p:txBody>
      </p:sp>
      <p:sp>
        <p:nvSpPr>
          <p:cNvPr id="7" name="TextBox 6">
            <a:extLst>
              <a:ext uri="{FF2B5EF4-FFF2-40B4-BE49-F238E27FC236}">
                <a16:creationId xmlns:a16="http://schemas.microsoft.com/office/drawing/2014/main" id="{B4D45891-ECE8-0B84-2004-C66FF0F90473}"/>
              </a:ext>
            </a:extLst>
          </p:cNvPr>
          <p:cNvSpPr txBox="1"/>
          <p:nvPr/>
        </p:nvSpPr>
        <p:spPr>
          <a:xfrm>
            <a:off x="9775371" y="3393718"/>
            <a:ext cx="1959429" cy="1200329"/>
          </a:xfrm>
          <a:prstGeom prst="rect">
            <a:avLst/>
          </a:prstGeom>
          <a:noFill/>
        </p:spPr>
        <p:txBody>
          <a:bodyPr wrap="square" rtlCol="0">
            <a:spAutoFit/>
          </a:bodyPr>
          <a:lstStyle/>
          <a:p>
            <a:r>
              <a:rPr lang="en-US" dirty="0"/>
              <a:t>Convener may be able to raise these but how can we (the SU) help?</a:t>
            </a:r>
            <a:endParaRPr lang="en-GB" dirty="0"/>
          </a:p>
        </p:txBody>
      </p:sp>
      <p:sp>
        <p:nvSpPr>
          <p:cNvPr id="11" name="Arrow: Right 10">
            <a:extLst>
              <a:ext uri="{FF2B5EF4-FFF2-40B4-BE49-F238E27FC236}">
                <a16:creationId xmlns:a16="http://schemas.microsoft.com/office/drawing/2014/main" id="{9BF84836-967D-3D3D-68B8-B1275B910961}"/>
              </a:ext>
            </a:extLst>
          </p:cNvPr>
          <p:cNvSpPr/>
          <p:nvPr/>
        </p:nvSpPr>
        <p:spPr>
          <a:xfrm>
            <a:off x="9459686" y="5366657"/>
            <a:ext cx="315685" cy="33745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11">
            <a:extLst>
              <a:ext uri="{FF2B5EF4-FFF2-40B4-BE49-F238E27FC236}">
                <a16:creationId xmlns:a16="http://schemas.microsoft.com/office/drawing/2014/main" id="{456A2C8E-6F57-AFBF-8074-BEA195012A65}"/>
              </a:ext>
            </a:extLst>
          </p:cNvPr>
          <p:cNvSpPr/>
          <p:nvPr/>
        </p:nvSpPr>
        <p:spPr>
          <a:xfrm rot="1071556">
            <a:off x="9459686" y="3429000"/>
            <a:ext cx="402771" cy="42454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378B9AD1-4A3B-5430-0BD0-A047212E5F46}"/>
              </a:ext>
            </a:extLst>
          </p:cNvPr>
          <p:cNvPicPr>
            <a:picLocks noChangeAspect="1"/>
          </p:cNvPicPr>
          <p:nvPr/>
        </p:nvPicPr>
        <p:blipFill>
          <a:blip r:embed="rId7"/>
          <a:stretch>
            <a:fillRect/>
          </a:stretch>
        </p:blipFill>
        <p:spPr>
          <a:xfrm rot="19303078">
            <a:off x="9390125" y="4202413"/>
            <a:ext cx="438950" cy="438950"/>
          </a:xfrm>
          <a:prstGeom prst="rect">
            <a:avLst/>
          </a:prstGeom>
        </p:spPr>
      </p:pic>
    </p:spTree>
    <p:extLst>
      <p:ext uri="{BB962C8B-B14F-4D97-AF65-F5344CB8AC3E}">
        <p14:creationId xmlns:p14="http://schemas.microsoft.com/office/powerpoint/2010/main" val="367226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5775C-6640-9639-6D2F-F7348AE55705}"/>
              </a:ext>
            </a:extLst>
          </p:cNvPr>
          <p:cNvSpPr>
            <a:spLocks noGrp="1"/>
          </p:cNvSpPr>
          <p:nvPr>
            <p:ph type="title"/>
          </p:nvPr>
        </p:nvSpPr>
        <p:spPr>
          <a:xfrm>
            <a:off x="88674" y="355600"/>
            <a:ext cx="10515600" cy="1325563"/>
          </a:xfrm>
        </p:spPr>
        <p:txBody>
          <a:bodyPr>
            <a:normAutofit fontScale="90000"/>
          </a:bodyPr>
          <a:lstStyle/>
          <a:p>
            <a:br>
              <a:rPr lang="en-US" dirty="0">
                <a:solidFill>
                  <a:srgbClr val="5C5D61"/>
                </a:solidFill>
                <a:latin typeface="Arial" panose="020B0604020202020204" pitchFamily="34" charset="0"/>
                <a:cs typeface="Arial" panose="020B0604020202020204" pitchFamily="34" charset="0"/>
              </a:rPr>
            </a:br>
            <a:r>
              <a:rPr lang="en-US" b="1" dirty="0">
                <a:solidFill>
                  <a:srgbClr val="5C5D61"/>
                </a:solidFill>
                <a:latin typeface="Arial" panose="020B0604020202020204" pitchFamily="34" charset="0"/>
                <a:cs typeface="Arial" panose="020B0604020202020204" pitchFamily="34" charset="0"/>
              </a:rPr>
              <a:t>Department, University or Union Action.  Knowing and understanding the difference </a:t>
            </a:r>
            <a:br>
              <a:rPr lang="en-US" dirty="0"/>
            </a:br>
            <a:endParaRPr lang="en-GB" dirty="0"/>
          </a:p>
        </p:txBody>
      </p:sp>
      <p:sp>
        <p:nvSpPr>
          <p:cNvPr id="3" name="Text Placeholder 2">
            <a:extLst>
              <a:ext uri="{FF2B5EF4-FFF2-40B4-BE49-F238E27FC236}">
                <a16:creationId xmlns:a16="http://schemas.microsoft.com/office/drawing/2014/main" id="{E8694EA2-8B22-D28F-2D8F-B83CD23C5CC4}"/>
              </a:ext>
            </a:extLst>
          </p:cNvPr>
          <p:cNvSpPr>
            <a:spLocks noGrp="1"/>
          </p:cNvSpPr>
          <p:nvPr>
            <p:ph type="body" idx="1"/>
          </p:nvPr>
        </p:nvSpPr>
        <p:spPr/>
        <p:txBody>
          <a:bodyPr/>
          <a:lstStyle/>
          <a:p>
            <a:r>
              <a:rPr lang="en-US" dirty="0"/>
              <a:t>Feedback/ issue level </a:t>
            </a:r>
            <a:endParaRPr lang="en-GB" dirty="0"/>
          </a:p>
        </p:txBody>
      </p:sp>
      <p:graphicFrame>
        <p:nvGraphicFramePr>
          <p:cNvPr id="14" name="Content Placeholder 3">
            <a:extLst>
              <a:ext uri="{FF2B5EF4-FFF2-40B4-BE49-F238E27FC236}">
                <a16:creationId xmlns:a16="http://schemas.microsoft.com/office/drawing/2014/main" id="{F6AD9316-F087-18AA-9A2B-786E6F68259C}"/>
              </a:ext>
            </a:extLst>
          </p:cNvPr>
          <p:cNvGraphicFramePr>
            <a:graphicFrameLocks noGrp="1"/>
          </p:cNvGraphicFramePr>
          <p:nvPr>
            <p:ph sz="half" idx="2"/>
          </p:nvPr>
        </p:nvGraphicFramePr>
        <p:xfrm>
          <a:off x="839788" y="250507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25D4F86A-792F-C0F9-D98A-8B19C5B8EB35}"/>
              </a:ext>
            </a:extLst>
          </p:cNvPr>
          <p:cNvSpPr>
            <a:spLocks noGrp="1"/>
          </p:cNvSpPr>
          <p:nvPr>
            <p:ph type="body" sz="quarter" idx="3"/>
          </p:nvPr>
        </p:nvSpPr>
        <p:spPr/>
        <p:txBody>
          <a:bodyPr/>
          <a:lstStyle/>
          <a:p>
            <a:r>
              <a:rPr lang="en-US" dirty="0"/>
              <a:t>Where/ who your issues go to</a:t>
            </a:r>
            <a:endParaRPr lang="en-GB" dirty="0"/>
          </a:p>
        </p:txBody>
      </p:sp>
      <p:sp>
        <p:nvSpPr>
          <p:cNvPr id="6" name="Content Placeholder 5">
            <a:extLst>
              <a:ext uri="{FF2B5EF4-FFF2-40B4-BE49-F238E27FC236}">
                <a16:creationId xmlns:a16="http://schemas.microsoft.com/office/drawing/2014/main" id="{1BEF7066-4705-366C-15F4-20EA198E0572}"/>
              </a:ext>
            </a:extLst>
          </p:cNvPr>
          <p:cNvSpPr>
            <a:spLocks noGrp="1"/>
          </p:cNvSpPr>
          <p:nvPr>
            <p:ph sz="quarter" idx="4"/>
          </p:nvPr>
        </p:nvSpPr>
        <p:spPr>
          <a:xfrm>
            <a:off x="6096000" y="2521713"/>
            <a:ext cx="5937504" cy="3684589"/>
          </a:xfrm>
        </p:spPr>
        <p:txBody>
          <a:bodyPr>
            <a:normAutofit fontScale="92500" lnSpcReduction="20000"/>
          </a:bodyPr>
          <a:lstStyle/>
          <a:p>
            <a:pPr marL="0" indent="0">
              <a:buNone/>
            </a:pPr>
            <a:endParaRPr lang="en-US" dirty="0"/>
          </a:p>
          <a:p>
            <a:pPr marL="0" indent="0">
              <a:buNone/>
            </a:pPr>
            <a:r>
              <a:rPr lang="en-US" dirty="0"/>
              <a:t>SSLC and academic convener / DESP</a:t>
            </a:r>
          </a:p>
          <a:p>
            <a:pPr marL="0" indent="0">
              <a:buNone/>
            </a:pPr>
            <a:endParaRPr lang="en-US" dirty="0"/>
          </a:p>
          <a:p>
            <a:pPr marL="0" indent="0">
              <a:buNone/>
            </a:pPr>
            <a:endParaRPr lang="en-US" dirty="0"/>
          </a:p>
          <a:p>
            <a:pPr marL="0" indent="0">
              <a:buNone/>
            </a:pPr>
            <a:r>
              <a:rPr lang="en-US" dirty="0"/>
              <a:t>Faculty Board meetings / Faculty Forums/ Faculty Reps</a:t>
            </a:r>
          </a:p>
          <a:p>
            <a:pPr marL="0" indent="0">
              <a:buNone/>
            </a:pPr>
            <a:endParaRPr lang="en-US" dirty="0"/>
          </a:p>
          <a:p>
            <a:pPr marL="0" indent="0">
              <a:buNone/>
            </a:pPr>
            <a:r>
              <a:rPr lang="en-US" dirty="0"/>
              <a:t>Senate/ Other university committees as well as Academic Council and to VP Education / VP Postgraduate</a:t>
            </a:r>
          </a:p>
          <a:p>
            <a:pPr marL="514350" indent="-514350">
              <a:buFont typeface="+mj-lt"/>
              <a:buAutoNum type="arabicPeriod"/>
            </a:pPr>
            <a:endParaRPr lang="en-US" dirty="0"/>
          </a:p>
          <a:p>
            <a:pPr marL="0" indent="0">
              <a:buNone/>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GB" dirty="0"/>
          </a:p>
        </p:txBody>
      </p:sp>
    </p:spTree>
    <p:extLst>
      <p:ext uri="{BB962C8B-B14F-4D97-AF65-F5344CB8AC3E}">
        <p14:creationId xmlns:p14="http://schemas.microsoft.com/office/powerpoint/2010/main" val="116329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78C6-526F-3110-DE2A-76F146BA055A}"/>
              </a:ext>
            </a:extLst>
          </p:cNvPr>
          <p:cNvSpPr>
            <a:spLocks noGrp="1"/>
          </p:cNvSpPr>
          <p:nvPr>
            <p:ph type="title"/>
          </p:nvPr>
        </p:nvSpPr>
        <p:spPr>
          <a:xfrm>
            <a:off x="326571" y="354239"/>
            <a:ext cx="10515600" cy="1325563"/>
          </a:xfrm>
        </p:spPr>
        <p:txBody>
          <a:bodyPr>
            <a:normAutofit/>
          </a:bodyPr>
          <a:lstStyle/>
          <a:p>
            <a:r>
              <a:rPr lang="en-US" sz="4000" b="1" dirty="0">
                <a:solidFill>
                  <a:srgbClr val="5C5D61"/>
                </a:solidFill>
                <a:latin typeface="Arial" panose="020B0604020202020204" pitchFamily="34" charset="0"/>
                <a:cs typeface="Arial" panose="020B0604020202020204" pitchFamily="34" charset="0"/>
              </a:rPr>
              <a:t>The other 10 percent </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528BE95-1A0E-32BE-2DA4-83B1BD2D75CD}"/>
              </a:ext>
            </a:extLst>
          </p:cNvPr>
          <p:cNvSpPr>
            <a:spLocks noGrp="1"/>
          </p:cNvSpPr>
          <p:nvPr>
            <p:ph idx="1"/>
          </p:nvPr>
        </p:nvSpPr>
        <p:spPr>
          <a:xfrm>
            <a:off x="326571" y="1564368"/>
            <a:ext cx="10515600" cy="4351338"/>
          </a:xfrm>
        </p:spPr>
        <p:txBody>
          <a:bodyPr/>
          <a:lstStyle/>
          <a:p>
            <a:pPr marL="0" indent="0">
              <a:buNone/>
            </a:pPr>
            <a:r>
              <a:rPr lang="en-US" dirty="0"/>
              <a:t>All of the routes to escalate your feedback to and through the SU :</a:t>
            </a:r>
          </a:p>
          <a:p>
            <a:pPr marL="0" indent="0">
              <a:buNone/>
            </a:pPr>
            <a:endParaRPr lang="en-US" dirty="0"/>
          </a:p>
          <a:p>
            <a:pPr lvl="1"/>
            <a:r>
              <a:rPr lang="en-US" dirty="0"/>
              <a:t>Chair network meetings </a:t>
            </a:r>
          </a:p>
          <a:p>
            <a:pPr lvl="1"/>
            <a:r>
              <a:rPr lang="en-US" dirty="0"/>
              <a:t>To your Faculty reps – Please see the SU website. </a:t>
            </a:r>
          </a:p>
          <a:p>
            <a:pPr lvl="1"/>
            <a:r>
              <a:rPr lang="en-US" dirty="0"/>
              <a:t>Academic Forum </a:t>
            </a:r>
          </a:p>
          <a:p>
            <a:pPr lvl="1"/>
            <a:r>
              <a:rPr lang="en-US" dirty="0"/>
              <a:t>Straight to our VP Education and/ or VP Postgrad </a:t>
            </a:r>
          </a:p>
          <a:p>
            <a:pPr lvl="1"/>
            <a:r>
              <a:rPr lang="en-GB" dirty="0"/>
              <a:t>Message directly the Student Voice Team – </a:t>
            </a:r>
            <a:r>
              <a:rPr lang="en-GB" dirty="0">
                <a:hlinkClick r:id="rId2"/>
              </a:rPr>
              <a:t>studentvoice@warwicksu.com</a:t>
            </a:r>
            <a:endParaRPr lang="en-GB" dirty="0"/>
          </a:p>
          <a:p>
            <a:endParaRPr lang="en-GB" dirty="0"/>
          </a:p>
        </p:txBody>
      </p:sp>
    </p:spTree>
    <p:extLst>
      <p:ext uri="{BB962C8B-B14F-4D97-AF65-F5344CB8AC3E}">
        <p14:creationId xmlns:p14="http://schemas.microsoft.com/office/powerpoint/2010/main" val="3688544150"/>
      </p:ext>
    </p:extLst>
  </p:cSld>
  <p:clrMapOvr>
    <a:masterClrMapping/>
  </p:clrMapOvr>
</p:sld>
</file>

<file path=ppt/theme/theme1.xml><?xml version="1.0" encoding="utf-8"?>
<a:theme xmlns:a="http://schemas.openxmlformats.org/drawingml/2006/main" name="WSU student facing intro pag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BCEFC2D8FC8947B72765302A6AA1A5" ma:contentTypeVersion="15" ma:contentTypeDescription="Create a new document." ma:contentTypeScope="" ma:versionID="67a79cb43849009fd99f8144dfc76d0a">
  <xsd:schema xmlns:xsd="http://www.w3.org/2001/XMLSchema" xmlns:xs="http://www.w3.org/2001/XMLSchema" xmlns:p="http://schemas.microsoft.com/office/2006/metadata/properties" xmlns:ns2="dfaeaeed-4e8c-4c7d-98c3-916a56a9e3aa" xmlns:ns3="af82977e-4c59-4f13-a031-e548dc6be209" targetNamespace="http://schemas.microsoft.com/office/2006/metadata/properties" ma:root="true" ma:fieldsID="bb1bc81e3963f0608c5fade03631ddb1" ns2:_="" ns3:_="">
    <xsd:import namespace="dfaeaeed-4e8c-4c7d-98c3-916a56a9e3aa"/>
    <xsd:import namespace="af82977e-4c59-4f13-a031-e548dc6be209"/>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Category"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aeaeed-4e8c-4c7d-98c3-916a56a9e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9ea175a-45e3-42d7-a804-ddc6ab572e25"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Category" ma:index="20" nillable="true" ma:displayName="Category" ma:format="Dropdown" ma:internalName="Category">
      <xsd:simpleType>
        <xsd:union memberTypes="dms:Text">
          <xsd:simpleType>
            <xsd:restriction base="dms:Choice">
              <xsd:enumeration value="MRF &amp; Financial Document"/>
              <xsd:enumeration value="Planning Documents"/>
              <xsd:enumeration value="Marketing Assets"/>
              <xsd:enumeration value="Other Documents"/>
            </xsd:restriction>
          </xsd:simpleType>
        </xsd:union>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82977e-4c59-4f13-a031-e548dc6be20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27bbb70-8029-4089-a7ad-e207b9298133}" ma:internalName="TaxCatchAll" ma:showField="CatchAllData" ma:web="af82977e-4c59-4f13-a031-e548dc6be20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f82977e-4c59-4f13-a031-e548dc6be209">
      <UserInfo>
        <DisplayName>Natasha Patel</DisplayName>
        <AccountId>900</AccountId>
        <AccountType/>
      </UserInfo>
      <UserInfo>
        <DisplayName>Yaz Yeahia</DisplayName>
        <AccountId>462</AccountId>
        <AccountType/>
      </UserInfo>
      <UserInfo>
        <DisplayName>Kam Sangha</DisplayName>
        <AccountId>15</AccountId>
        <AccountType/>
      </UserInfo>
    </SharedWithUsers>
    <lcf76f155ced4ddcb4097134ff3c332f xmlns="dfaeaeed-4e8c-4c7d-98c3-916a56a9e3aa">
      <Terms xmlns="http://schemas.microsoft.com/office/infopath/2007/PartnerControls"/>
    </lcf76f155ced4ddcb4097134ff3c332f>
    <TaxCatchAll xmlns="af82977e-4c59-4f13-a031-e548dc6be209" xsi:nil="true"/>
    <Category xmlns="dfaeaeed-4e8c-4c7d-98c3-916a56a9e3aa" xsi:nil="true"/>
  </documentManagement>
</p:properties>
</file>

<file path=customXml/itemProps1.xml><?xml version="1.0" encoding="utf-8"?>
<ds:datastoreItem xmlns:ds="http://schemas.openxmlformats.org/officeDocument/2006/customXml" ds:itemID="{B665F599-A44E-4928-B63E-B0493C2916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aeaeed-4e8c-4c7d-98c3-916a56a9e3aa"/>
    <ds:schemaRef ds:uri="af82977e-4c59-4f13-a031-e548dc6be2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2DC549-42D2-48DA-B4AC-1A5366FC1068}">
  <ds:schemaRefs>
    <ds:schemaRef ds:uri="http://schemas.microsoft.com/sharepoint/v3/contenttype/forms"/>
  </ds:schemaRefs>
</ds:datastoreItem>
</file>

<file path=customXml/itemProps3.xml><?xml version="1.0" encoding="utf-8"?>
<ds:datastoreItem xmlns:ds="http://schemas.openxmlformats.org/officeDocument/2006/customXml" ds:itemID="{5C35F4C7-24F8-4CB0-8BCF-1B6AE6562295}">
  <ds:schemaRefs>
    <ds:schemaRef ds:uri="69727a05-70c5-449a-90f0-7dde2b8ec049"/>
    <ds:schemaRef ds:uri="79da2c25-5886-46b0-be0b-1218e13c913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af82977e-4c59-4f13-a031-e548dc6be209"/>
    <ds:schemaRef ds:uri="dfaeaeed-4e8c-4c7d-98c3-916a56a9e3a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834</Words>
  <Application>Microsoft Office PowerPoint</Application>
  <PresentationFormat>Widescreen</PresentationFormat>
  <Paragraphs>102</Paragraphs>
  <Slides>12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WSU student facing intro page</vt:lpstr>
      <vt:lpstr>Custom Design</vt:lpstr>
      <vt:lpstr>PowerPoint Presentation</vt:lpstr>
      <vt:lpstr>PowerPoint Presentation</vt:lpstr>
      <vt:lpstr>PowerPoint Presentation</vt:lpstr>
      <vt:lpstr>PowerPoint Presentation</vt:lpstr>
      <vt:lpstr>How to effectively run a SSLC meeting</vt:lpstr>
      <vt:lpstr>PowerPoint Presentation</vt:lpstr>
      <vt:lpstr>How 90 percent of your feedback will be escalated</vt:lpstr>
      <vt:lpstr> Department, University or Union Action.  Knowing and understanding the difference  </vt:lpstr>
      <vt:lpstr>The other 10 percent </vt:lpstr>
      <vt:lpstr>Useful documents to read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Scarlett Danks</dc:creator>
  <cp:lastModifiedBy>Daniel Docherty</cp:lastModifiedBy>
  <cp:revision>22</cp:revision>
  <dcterms:created xsi:type="dcterms:W3CDTF">2021-08-03T12:03:22Z</dcterms:created>
  <dcterms:modified xsi:type="dcterms:W3CDTF">2024-10-11T08:45:49Z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0x01010027BCEFC2D8FC8947B72765302A6AA1A5</vt:lpwstr>
  </property>
  <property fmtid="{D5CDD505-2E9C-101B-9397-08002B2CF9AE}" pid="3" name="MediaServiceImageTags">
    <vt:lpwstr/>
  </property>
</Properties>
</file>