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3608-77B6-26A3-3C7E-777428AAA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0CA2A-041C-76A1-8F1E-7C3AD4722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CAD32-A222-9422-5060-254393E2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3AB8D-DEDB-ABE3-B3E2-EC07CD21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2FD81-92E4-53B6-FF3F-31A8E610B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0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A300-3BAB-5136-5FE9-0A2E6B344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803C4-E130-78C8-4283-4D5655DA9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AD5AB-4752-B57F-8E72-719F6C8DA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9C47B-F516-2A67-E511-912E2E85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6EB4F-9BB9-49B8-1C20-3BB4E149E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83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6A34A9-A462-7EF0-73FE-3A909CFD53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BFB987-F4B5-3C90-11A3-6C12EC2F9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F0C5E-A1CE-381C-768E-9E45E1105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D5E7A-2F7D-13F4-DDB8-45A4A24C7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2C373-4AED-97D3-C515-146EBC3A0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1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C09B-7E94-6E31-8B84-B1693CEB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5C55F-9046-E81E-0AEA-E06410E8A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BBE0D-8E24-0FB7-AA96-E388FBCE5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0AFEA-88E4-799B-8EE1-78660FBB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B3778-844F-F775-A600-CCCB1125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206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DC434-B57B-B326-FA2B-A4F373AC3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1746-299D-91E6-152F-11919B7AD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8D389-B994-870A-188D-F795152F1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DEF3-275A-0918-4D80-5A97911B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9A2C2-D71F-BBEA-58C6-59C585A4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0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72F6A-9457-F1C0-0B47-B51F665A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5DB5C-375B-8B6D-D2B9-1A2B6A05A6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4D5FF-A931-2FE7-6472-6166FE199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F65F4-2543-B71C-2D29-07D05BAA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47A4C4-DE03-568D-1866-6CC9A2865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AF677-3652-9700-8B11-70C0C96D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9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2ED9-C5AA-1253-618B-AE49D720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9C794-4DB1-8954-EAFA-402B4F658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A1FDD-EA41-B1C7-2E54-D4ABD672B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5E411-004F-287A-44B7-57186E2EB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F159E0-3F05-FDB5-BC16-732B010DC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9CB6F0-A908-1C0A-209D-71E2B03D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71921C-92AC-CF82-F3FE-C9EDDB54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D33F66-01ED-1AC3-83EA-7C514813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39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E004B-50BD-223E-70DA-C9C54546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EF74A-DE80-2FD5-CDE6-6CE916557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21969-20AB-8AC4-ECA9-7B829D57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A37F7-09A0-2F90-A765-37E3110F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5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D0141-5E3B-B8F4-2F47-34312E40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CA328F-B6A5-5F5E-70A9-79A645FF3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D450A-95ED-C950-C320-F1A6F79D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74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29F7-57F8-0B3B-8C6E-CD68B0B1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7E06A-7C95-40F0-E1B7-67AEE3AAF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A3906-000D-8A2B-ECC1-6FB4FD414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92FC3-3BFF-E78B-B0B9-D05CE1C8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9F9FA-54B1-B556-C013-E4BFE28CF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A9B0B-53B1-6F51-D819-ADC70CCAD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8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69A1-AC6B-A24C-67E8-88E897F62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91075-82F4-B0CD-E0A2-40D6B3C8E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4F7CCD-D776-603D-70DD-D1A9C82B1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6B03A-CD1F-BE4E-63FA-9107E953D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E0685-6A2C-5AB3-F9A1-7F2F09A7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4EDE5-4197-B16D-8015-8A384AF0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4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98150A-BB8F-000E-D9CD-B3491822C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50867-0C30-483F-46A3-307E6DEBB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C6FC4-15B4-5571-F64B-844DCCF2D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EBB1FE-5685-4270-9AC6-E65D17337F35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7D54C-DE6B-262B-34B6-485D7E49FB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6AF9F-F2A4-2075-FD9B-587721298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7F702D-03FC-441C-9D22-4BD91E902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13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29FBB-DD38-42D1-BD14-6933E00FF774}"/>
              </a:ext>
            </a:extLst>
          </p:cNvPr>
          <p:cNvSpPr txBox="1">
            <a:spLocks/>
          </p:cNvSpPr>
          <p:nvPr/>
        </p:nvSpPr>
        <p:spPr>
          <a:xfrm>
            <a:off x="672048" y="420357"/>
            <a:ext cx="9144000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edit slide title</a:t>
            </a:r>
            <a:endParaRPr lang="en-GB" sz="4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FC1FC-F670-4CDA-BACB-C83FA6486B78}"/>
              </a:ext>
            </a:extLst>
          </p:cNvPr>
          <p:cNvSpPr txBox="1">
            <a:spLocks/>
          </p:cNvSpPr>
          <p:nvPr/>
        </p:nvSpPr>
        <p:spPr>
          <a:xfrm>
            <a:off x="692864" y="2109064"/>
            <a:ext cx="9858696" cy="387592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edit text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level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level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Fourth level</a:t>
            </a:r>
          </a:p>
          <a:p>
            <a:pPr marL="2114550" lvl="4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Fifth level</a:t>
            </a:r>
            <a:endParaRPr lang="en-GB" sz="2400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E34F798-CC2E-487E-93CA-9E79CFB9B3D6}"/>
              </a:ext>
            </a:extLst>
          </p:cNvPr>
          <p:cNvCxnSpPr/>
          <p:nvPr/>
        </p:nvCxnSpPr>
        <p:spPr>
          <a:xfrm>
            <a:off x="760020" y="1767154"/>
            <a:ext cx="9056028" cy="0"/>
          </a:xfrm>
          <a:prstGeom prst="line">
            <a:avLst/>
          </a:prstGeom>
          <a:ln w="19050">
            <a:solidFill>
              <a:srgbClr val="5C5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DE7032F-313A-FF2E-2EA2-F699B6F6A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0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Docherty</dc:creator>
  <cp:lastModifiedBy>Faheel Siddiqui</cp:lastModifiedBy>
  <cp:revision>2</cp:revision>
  <dcterms:created xsi:type="dcterms:W3CDTF">2024-10-03T13:38:06Z</dcterms:created>
  <dcterms:modified xsi:type="dcterms:W3CDTF">2024-10-04T07:36:15Z</dcterms:modified>
</cp:coreProperties>
</file>