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520FC-D18C-9989-BA64-1FAADA906B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257E7F-9C9E-27E5-E655-8D284A203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66B02-0B30-E3EB-9F77-B5A0D0C83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BE05-7476-490B-AD64-422D65D2454E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DD1E0-D54D-C227-BB69-A1AB3A793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5F8A5-007D-0E7D-43E9-CC2827F4B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DB3E-6490-47C8-8A76-2FC8C2673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9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907B6-9EA6-9B04-D918-7BDD61C97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44471E-BBA3-445A-3ADC-AF1BFAEFF5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3ADEE-8A88-2286-6F03-BE2672061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BE05-7476-490B-AD64-422D65D2454E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EA538-B120-C679-42CF-1D63CE0E9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84196-5CAA-8FAB-CCFE-AD1C6B32E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DB3E-6490-47C8-8A76-2FC8C2673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7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E9823C-E211-0759-A3AB-4655FE168A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E1A8EE-E5C9-D6B7-CA4D-025F742917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7A19A-3C41-C5A2-1A65-C22BC9F5A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BE05-7476-490B-AD64-422D65D2454E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DE55E-D068-506F-5B04-2C0C8F2B9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3C242-E8AA-DFA3-1A99-6AD3BC494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DB3E-6490-47C8-8A76-2FC8C2673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773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AD596-7B00-1E2E-0525-09429C508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AF92B-1071-A6EF-27E3-D50B44E79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F1B8B-65D7-E505-F8C0-686714EC5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BE05-7476-490B-AD64-422D65D2454E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D6A27-BAE5-9500-8428-091B96DF4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FC67C-9B49-792E-2A98-E585F34B8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DB3E-6490-47C8-8A76-2FC8C2673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229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2C1E3-F914-EB2E-24D3-9360EAC88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B7D1C-D344-64E3-3B79-664FD4B5A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0AE79-1E3B-0315-20CC-40410F0D2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BE05-7476-490B-AD64-422D65D2454E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4FF22-EE5C-E97D-3435-5A5E1E6B2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90538-EA12-DB3C-709C-BEEAC5101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DB3E-6490-47C8-8A76-2FC8C2673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16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A3880-7B08-EC09-99C3-5BEB7CB91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D33EF-3775-B2BC-F72A-DD442094A4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8D7F28-D0F6-560F-40CB-BF9D1C44FB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9FB9A6-C5E4-CD72-14C3-1E26097C4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BE05-7476-490B-AD64-422D65D2454E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B0C46-15A8-1205-51D4-1930B525D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FCE4A3-29F2-32D1-38AF-6803797AC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DB3E-6490-47C8-8A76-2FC8C2673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38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E9979-404D-CB86-98BA-C72F54396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9AF09-2323-0CF6-B491-529F5949B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E0E2AA-2610-E9D9-9931-9331D3BC8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1F428D-C6B6-EF9B-2B73-DE5EF9E27E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8B8CD0-5516-4EDC-A5DD-1EF95448C4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8FB685-2E12-EA5B-8601-F14A3B9BE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BE05-7476-490B-AD64-422D65D2454E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5E4E10-C29C-8611-6CD6-87806525E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856E5C-3504-B9C5-8C79-05920D0F3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DB3E-6490-47C8-8A76-2FC8C2673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34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43761-C07D-E354-A4F0-5365C3E8E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3E7D31-1481-C138-8E3B-B7FDE67A5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BE05-7476-490B-AD64-422D65D2454E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E91B09-3138-C332-7480-1D4E53004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02C2A6-12D7-467D-3BEB-FBAFF6B4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DB3E-6490-47C8-8A76-2FC8C2673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246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38D176-D854-594B-17EA-F48DDB98D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BE05-7476-490B-AD64-422D65D2454E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15E255-CE3A-26C3-6317-FF3FAD7AD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7ED7AE-F105-B571-9302-83DD0166B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DB3E-6490-47C8-8A76-2FC8C2673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633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F1896-4812-E148-A4E4-A8B586E19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D86CC-A43E-D357-61FA-D69A4DD1B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E1F45A-8840-14D2-FBD4-E66204FBC3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72E720-D15A-3E37-53F5-088BCAB22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BE05-7476-490B-AD64-422D65D2454E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D40D84-9FE4-B6E3-A57F-2C93DD3CA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63F5FD-7401-2074-144F-94A0A94A2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DB3E-6490-47C8-8A76-2FC8C2673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89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D9CD0-0D03-949A-CD61-3434E8C25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544B85-C46F-7319-46B3-9690309D38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1BA0D-EA49-1B95-6B7D-EB687E1BD2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F7E79-A883-47CD-8352-210FAEE5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BE05-7476-490B-AD64-422D65D2454E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230084-5FDA-81E5-05AE-A4C93269E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199756-5B11-E4B2-E40A-A24C072F8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9DB3E-6490-47C8-8A76-2FC8C2673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343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A3F43E-845B-A8BD-95D1-ED062BD29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2D1CE6-60F9-439B-25BA-908FE22E2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F361EE-C6A6-4F36-6165-025969AA76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23BE05-7476-490B-AD64-422D65D2454E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0243A-CA85-B945-FD15-566110E1DA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3FA48-F5BE-348B-5D21-D24DC8BBF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79DB3E-6490-47C8-8A76-2FC8C26737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5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B0DE5-D428-6282-4A71-98ABD2F457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476686-0D7B-9D10-D853-F9BD9D1985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49AE34-68DB-DFE4-6145-88B69EBEB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800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Faheel Siddiqui</dc:creator>
  <cp:lastModifiedBy>Faheel Siddiqui</cp:lastModifiedBy>
  <cp:revision>1</cp:revision>
  <dcterms:created xsi:type="dcterms:W3CDTF">2024-10-04T07:35:03Z</dcterms:created>
  <dcterms:modified xsi:type="dcterms:W3CDTF">2024-10-04T07:35:50Z</dcterms:modified>
</cp:coreProperties>
</file>