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m" ContentType="application/vnd.ms-excel.sheet.macroEnabled.12"/>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tags/tag1.xml" ContentType="application/vnd.openxmlformats-officedocument.presentationml.tags+xml"/>
  <Override PartName="/ppt/tags/tag2.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4"/>
    <p:sldMasterId id="2147483674" r:id="rId5"/>
    <p:sldMasterId id="2147483721" r:id="rId6"/>
  </p:sldMasterIdLst>
  <p:notesMasterIdLst>
    <p:notesMasterId r:id="rId50"/>
  </p:notesMasterIdLst>
  <p:sldIdLst>
    <p:sldId id="256" r:id="rId7"/>
    <p:sldId id="257" r:id="rId8"/>
    <p:sldId id="258" r:id="rId9"/>
    <p:sldId id="281" r:id="rId10"/>
    <p:sldId id="262" r:id="rId11"/>
    <p:sldId id="302" r:id="rId12"/>
    <p:sldId id="299" r:id="rId13"/>
    <p:sldId id="268" r:id="rId14"/>
    <p:sldId id="300" r:id="rId15"/>
    <p:sldId id="301" r:id="rId16"/>
    <p:sldId id="260" r:id="rId17"/>
    <p:sldId id="270" r:id="rId18"/>
    <p:sldId id="271" r:id="rId19"/>
    <p:sldId id="296" r:id="rId20"/>
    <p:sldId id="298" r:id="rId21"/>
    <p:sldId id="297" r:id="rId22"/>
    <p:sldId id="303" r:id="rId23"/>
    <p:sldId id="286" r:id="rId24"/>
    <p:sldId id="287" r:id="rId25"/>
    <p:sldId id="288" r:id="rId26"/>
    <p:sldId id="289" r:id="rId27"/>
    <p:sldId id="290" r:id="rId28"/>
    <p:sldId id="291" r:id="rId29"/>
    <p:sldId id="293" r:id="rId30"/>
    <p:sldId id="292" r:id="rId31"/>
    <p:sldId id="294" r:id="rId32"/>
    <p:sldId id="304" r:id="rId33"/>
    <p:sldId id="318" r:id="rId34"/>
    <p:sldId id="317" r:id="rId35"/>
    <p:sldId id="316" r:id="rId36"/>
    <p:sldId id="315" r:id="rId37"/>
    <p:sldId id="314" r:id="rId38"/>
    <p:sldId id="313" r:id="rId39"/>
    <p:sldId id="312" r:id="rId40"/>
    <p:sldId id="311" r:id="rId41"/>
    <p:sldId id="310" r:id="rId42"/>
    <p:sldId id="309" r:id="rId43"/>
    <p:sldId id="308" r:id="rId44"/>
    <p:sldId id="307" r:id="rId45"/>
    <p:sldId id="306" r:id="rId46"/>
    <p:sldId id="266" r:id="rId47"/>
    <p:sldId id="295" r:id="rId48"/>
    <p:sldId id="259" r:id="rId4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1A0E009-FE73-40C6-BC88-5CEEF2D102DD}" v="441" dt="2022-10-07T15:27:56.528"/>
    <p1510:client id="{A404C655-A991-B327-13AA-A0F91363EEF9}" v="7329" dt="2022-10-07T16:58:27.97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notesMaster" Target="notesMasters/notesMaster1.xml"/><Relationship Id="rId55" Type="http://schemas.microsoft.com/office/2016/11/relationships/changesInfo" Target="changesInfos/changesInfo1.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theme" Target="theme/theme1.xml"/><Relationship Id="rId5" Type="http://schemas.openxmlformats.org/officeDocument/2006/relationships/slideMaster" Target="slideMasters/slideMaster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microsoft.com/office/2015/10/relationships/revisionInfo" Target="revisionInfo.xml"/><Relationship Id="rId8" Type="http://schemas.openxmlformats.org/officeDocument/2006/relationships/slide" Target="slides/slide2.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mma Birch" userId="6a792c2a-75ab-44d8-8f0d-dd2fc7a0e979" providerId="ADAL" clId="{81A0E009-FE73-40C6-BC88-5CEEF2D102DD}"/>
    <pc:docChg chg="undo custSel addSld delSld modSld sldOrd">
      <pc:chgData name="Emma Birch" userId="6a792c2a-75ab-44d8-8f0d-dd2fc7a0e979" providerId="ADAL" clId="{81A0E009-FE73-40C6-BC88-5CEEF2D102DD}" dt="2022-10-07T15:27:56.528" v="1141" actId="403"/>
      <pc:docMkLst>
        <pc:docMk/>
      </pc:docMkLst>
      <pc:sldChg chg="delSp modSp mod">
        <pc:chgData name="Emma Birch" userId="6a792c2a-75ab-44d8-8f0d-dd2fc7a0e979" providerId="ADAL" clId="{81A0E009-FE73-40C6-BC88-5CEEF2D102DD}" dt="2022-10-06T22:26:47.541" v="358" actId="404"/>
        <pc:sldMkLst>
          <pc:docMk/>
          <pc:sldMk cId="1337331419" sldId="256"/>
        </pc:sldMkLst>
        <pc:spChg chg="mod">
          <ac:chgData name="Emma Birch" userId="6a792c2a-75ab-44d8-8f0d-dd2fc7a0e979" providerId="ADAL" clId="{81A0E009-FE73-40C6-BC88-5CEEF2D102DD}" dt="2022-10-06T22:26:47.541" v="358" actId="404"/>
          <ac:spMkLst>
            <pc:docMk/>
            <pc:sldMk cId="1337331419" sldId="256"/>
            <ac:spMk id="7" creationId="{9A3E78CD-24F2-45A1-B806-02824A68308C}"/>
          </ac:spMkLst>
        </pc:spChg>
        <pc:spChg chg="mod">
          <ac:chgData name="Emma Birch" userId="6a792c2a-75ab-44d8-8f0d-dd2fc7a0e979" providerId="ADAL" clId="{81A0E009-FE73-40C6-BC88-5CEEF2D102DD}" dt="2022-10-06T08:39:17.813" v="44" actId="20577"/>
          <ac:spMkLst>
            <pc:docMk/>
            <pc:sldMk cId="1337331419" sldId="256"/>
            <ac:spMk id="8" creationId="{23DA08FC-CC15-451B-BC62-103566825D88}"/>
          </ac:spMkLst>
        </pc:spChg>
        <pc:spChg chg="del">
          <ac:chgData name="Emma Birch" userId="6a792c2a-75ab-44d8-8f0d-dd2fc7a0e979" providerId="ADAL" clId="{81A0E009-FE73-40C6-BC88-5CEEF2D102DD}" dt="2022-10-06T08:39:27.456" v="45" actId="478"/>
          <ac:spMkLst>
            <pc:docMk/>
            <pc:sldMk cId="1337331419" sldId="256"/>
            <ac:spMk id="9" creationId="{0E458F29-D51F-4E9A-86EF-7B8B9C0129B5}"/>
          </ac:spMkLst>
        </pc:spChg>
      </pc:sldChg>
      <pc:sldChg chg="addSp modSp mod">
        <pc:chgData name="Emma Birch" userId="6a792c2a-75ab-44d8-8f0d-dd2fc7a0e979" providerId="ADAL" clId="{81A0E009-FE73-40C6-BC88-5CEEF2D102DD}" dt="2022-10-06T09:25:56.333" v="54" actId="20577"/>
        <pc:sldMkLst>
          <pc:docMk/>
          <pc:sldMk cId="2798203700" sldId="257"/>
        </pc:sldMkLst>
        <pc:spChg chg="mod">
          <ac:chgData name="Emma Birch" userId="6a792c2a-75ab-44d8-8f0d-dd2fc7a0e979" providerId="ADAL" clId="{81A0E009-FE73-40C6-BC88-5CEEF2D102DD}" dt="2022-10-04T13:35:43.602" v="0" actId="20577"/>
          <ac:spMkLst>
            <pc:docMk/>
            <pc:sldMk cId="2798203700" sldId="257"/>
            <ac:spMk id="2" creationId="{D8229FBB-DD38-42D1-BD14-6933E00FF774}"/>
          </ac:spMkLst>
        </pc:spChg>
        <pc:spChg chg="mod">
          <ac:chgData name="Emma Birch" userId="6a792c2a-75ab-44d8-8f0d-dd2fc7a0e979" providerId="ADAL" clId="{81A0E009-FE73-40C6-BC88-5CEEF2D102DD}" dt="2022-10-06T09:25:56.333" v="54" actId="20577"/>
          <ac:spMkLst>
            <pc:docMk/>
            <pc:sldMk cId="2798203700" sldId="257"/>
            <ac:spMk id="3" creationId="{350FC1FC-F670-4CDA-BACB-C83FA6486B78}"/>
          </ac:spMkLst>
        </pc:spChg>
        <pc:spChg chg="add mod">
          <ac:chgData name="Emma Birch" userId="6a792c2a-75ab-44d8-8f0d-dd2fc7a0e979" providerId="ADAL" clId="{81A0E009-FE73-40C6-BC88-5CEEF2D102DD}" dt="2022-10-05T10:45:30.449" v="15" actId="1076"/>
          <ac:spMkLst>
            <pc:docMk/>
            <pc:sldMk cId="2798203700" sldId="257"/>
            <ac:spMk id="6" creationId="{411934A1-0D9C-9898-127E-833432E7CCA7}"/>
          </ac:spMkLst>
        </pc:spChg>
      </pc:sldChg>
      <pc:sldChg chg="modSp mod">
        <pc:chgData name="Emma Birch" userId="6a792c2a-75ab-44d8-8f0d-dd2fc7a0e979" providerId="ADAL" clId="{81A0E009-FE73-40C6-BC88-5CEEF2D102DD}" dt="2022-10-06T23:00:13.719" v="876" actId="20577"/>
        <pc:sldMkLst>
          <pc:docMk/>
          <pc:sldMk cId="2535753089" sldId="258"/>
        </pc:sldMkLst>
        <pc:spChg chg="mod">
          <ac:chgData name="Emma Birch" userId="6a792c2a-75ab-44d8-8f0d-dd2fc7a0e979" providerId="ADAL" clId="{81A0E009-FE73-40C6-BC88-5CEEF2D102DD}" dt="2022-10-06T22:31:46.802" v="439" actId="20577"/>
          <ac:spMkLst>
            <pc:docMk/>
            <pc:sldMk cId="2535753089" sldId="258"/>
            <ac:spMk id="2" creationId="{D8229FBB-DD38-42D1-BD14-6933E00FF774}"/>
          </ac:spMkLst>
        </pc:spChg>
        <pc:spChg chg="mod">
          <ac:chgData name="Emma Birch" userId="6a792c2a-75ab-44d8-8f0d-dd2fc7a0e979" providerId="ADAL" clId="{81A0E009-FE73-40C6-BC88-5CEEF2D102DD}" dt="2022-10-06T23:00:13.719" v="876" actId="20577"/>
          <ac:spMkLst>
            <pc:docMk/>
            <pc:sldMk cId="2535753089" sldId="258"/>
            <ac:spMk id="3" creationId="{350FC1FC-F670-4CDA-BACB-C83FA6486B78}"/>
          </ac:spMkLst>
        </pc:spChg>
      </pc:sldChg>
      <pc:sldChg chg="addSp modSp new mod">
        <pc:chgData name="Emma Birch" userId="6a792c2a-75ab-44d8-8f0d-dd2fc7a0e979" providerId="ADAL" clId="{81A0E009-FE73-40C6-BC88-5CEEF2D102DD}" dt="2022-10-06T22:41:09.069" v="470" actId="1076"/>
        <pc:sldMkLst>
          <pc:docMk/>
          <pc:sldMk cId="1885559164" sldId="260"/>
        </pc:sldMkLst>
        <pc:spChg chg="add mod">
          <ac:chgData name="Emma Birch" userId="6a792c2a-75ab-44d8-8f0d-dd2fc7a0e979" providerId="ADAL" clId="{81A0E009-FE73-40C6-BC88-5CEEF2D102DD}" dt="2022-10-06T09:31:47.421" v="101" actId="20577"/>
          <ac:spMkLst>
            <pc:docMk/>
            <pc:sldMk cId="1885559164" sldId="260"/>
            <ac:spMk id="2" creationId="{976B7F8C-81FA-C7F0-FA03-E274F1703301}"/>
          </ac:spMkLst>
        </pc:spChg>
        <pc:spChg chg="add mod">
          <ac:chgData name="Emma Birch" userId="6a792c2a-75ab-44d8-8f0d-dd2fc7a0e979" providerId="ADAL" clId="{81A0E009-FE73-40C6-BC88-5CEEF2D102DD}" dt="2022-10-06T22:39:54.838" v="468" actId="20577"/>
          <ac:spMkLst>
            <pc:docMk/>
            <pc:sldMk cId="1885559164" sldId="260"/>
            <ac:spMk id="4" creationId="{88CB41B2-AC7B-C6CE-7504-AABC38520CA5}"/>
          </ac:spMkLst>
        </pc:spChg>
        <pc:spChg chg="add mod">
          <ac:chgData name="Emma Birch" userId="6a792c2a-75ab-44d8-8f0d-dd2fc7a0e979" providerId="ADAL" clId="{81A0E009-FE73-40C6-BC88-5CEEF2D102DD}" dt="2022-10-06T22:41:09.069" v="470" actId="1076"/>
          <ac:spMkLst>
            <pc:docMk/>
            <pc:sldMk cId="1885559164" sldId="260"/>
            <ac:spMk id="6" creationId="{388607D9-6F01-773D-C259-AA116C685CC5}"/>
          </ac:spMkLst>
        </pc:spChg>
      </pc:sldChg>
      <pc:sldChg chg="addSp modSp mod">
        <pc:chgData name="Emma Birch" userId="6a792c2a-75ab-44d8-8f0d-dd2fc7a0e979" providerId="ADAL" clId="{81A0E009-FE73-40C6-BC88-5CEEF2D102DD}" dt="2022-10-06T09:40:30.730" v="250" actId="20577"/>
        <pc:sldMkLst>
          <pc:docMk/>
          <pc:sldMk cId="3216882591" sldId="261"/>
        </pc:sldMkLst>
        <pc:spChg chg="add mod">
          <ac:chgData name="Emma Birch" userId="6a792c2a-75ab-44d8-8f0d-dd2fc7a0e979" providerId="ADAL" clId="{81A0E009-FE73-40C6-BC88-5CEEF2D102DD}" dt="2022-10-06T09:40:30.730" v="250" actId="20577"/>
          <ac:spMkLst>
            <pc:docMk/>
            <pc:sldMk cId="3216882591" sldId="261"/>
            <ac:spMk id="2" creationId="{71983496-E8B5-25C2-D94F-D19A7D23CF13}"/>
          </ac:spMkLst>
        </pc:spChg>
      </pc:sldChg>
      <pc:sldChg chg="addSp modSp new mod">
        <pc:chgData name="Emma Birch" userId="6a792c2a-75ab-44d8-8f0d-dd2fc7a0e979" providerId="ADAL" clId="{81A0E009-FE73-40C6-BC88-5CEEF2D102DD}" dt="2022-10-06T09:35:26.998" v="184" actId="20577"/>
        <pc:sldMkLst>
          <pc:docMk/>
          <pc:sldMk cId="3678038464" sldId="262"/>
        </pc:sldMkLst>
        <pc:spChg chg="add mod">
          <ac:chgData name="Emma Birch" userId="6a792c2a-75ab-44d8-8f0d-dd2fc7a0e979" providerId="ADAL" clId="{81A0E009-FE73-40C6-BC88-5CEEF2D102DD}" dt="2022-10-06T09:34:33.053" v="104" actId="1076"/>
          <ac:spMkLst>
            <pc:docMk/>
            <pc:sldMk cId="3678038464" sldId="262"/>
            <ac:spMk id="3" creationId="{BE90A1A7-E605-154A-0AD9-BB0106F0522D}"/>
          </ac:spMkLst>
        </pc:spChg>
        <pc:spChg chg="add mod">
          <ac:chgData name="Emma Birch" userId="6a792c2a-75ab-44d8-8f0d-dd2fc7a0e979" providerId="ADAL" clId="{81A0E009-FE73-40C6-BC88-5CEEF2D102DD}" dt="2022-10-06T09:35:26.998" v="184" actId="20577"/>
          <ac:spMkLst>
            <pc:docMk/>
            <pc:sldMk cId="3678038464" sldId="262"/>
            <ac:spMk id="4" creationId="{3AC76745-9584-EB61-9527-984A1E9C06D2}"/>
          </ac:spMkLst>
        </pc:spChg>
      </pc:sldChg>
      <pc:sldChg chg="addSp delSp modSp new mod">
        <pc:chgData name="Emma Birch" userId="6a792c2a-75ab-44d8-8f0d-dd2fc7a0e979" providerId="ADAL" clId="{81A0E009-FE73-40C6-BC88-5CEEF2D102DD}" dt="2022-10-06T09:49:04.762" v="294" actId="20577"/>
        <pc:sldMkLst>
          <pc:docMk/>
          <pc:sldMk cId="1696736503" sldId="263"/>
        </pc:sldMkLst>
        <pc:spChg chg="add del mod">
          <ac:chgData name="Emma Birch" userId="6a792c2a-75ab-44d8-8f0d-dd2fc7a0e979" providerId="ADAL" clId="{81A0E009-FE73-40C6-BC88-5CEEF2D102DD}" dt="2022-10-06T09:48:53.983" v="254" actId="478"/>
          <ac:spMkLst>
            <pc:docMk/>
            <pc:sldMk cId="1696736503" sldId="263"/>
            <ac:spMk id="3" creationId="{5CBF57E0-D942-7B34-A56D-4118B940A8E1}"/>
          </ac:spMkLst>
        </pc:spChg>
        <pc:spChg chg="add mod">
          <ac:chgData name="Emma Birch" userId="6a792c2a-75ab-44d8-8f0d-dd2fc7a0e979" providerId="ADAL" clId="{81A0E009-FE73-40C6-BC88-5CEEF2D102DD}" dt="2022-10-06T09:49:04.762" v="294" actId="20577"/>
          <ac:spMkLst>
            <pc:docMk/>
            <pc:sldMk cId="1696736503" sldId="263"/>
            <ac:spMk id="4" creationId="{DB4E53EB-486A-6A02-636F-83803AA19C28}"/>
          </ac:spMkLst>
        </pc:spChg>
      </pc:sldChg>
      <pc:sldChg chg="addSp modSp new mod">
        <pc:chgData name="Emma Birch" userId="6a792c2a-75ab-44d8-8f0d-dd2fc7a0e979" providerId="ADAL" clId="{81A0E009-FE73-40C6-BC88-5CEEF2D102DD}" dt="2022-10-06T22:45:19.044" v="545" actId="1076"/>
        <pc:sldMkLst>
          <pc:docMk/>
          <pc:sldMk cId="3873116863" sldId="264"/>
        </pc:sldMkLst>
        <pc:spChg chg="add mod">
          <ac:chgData name="Emma Birch" userId="6a792c2a-75ab-44d8-8f0d-dd2fc7a0e979" providerId="ADAL" clId="{81A0E009-FE73-40C6-BC88-5CEEF2D102DD}" dt="2022-10-06T09:56:25.497" v="319" actId="20577"/>
          <ac:spMkLst>
            <pc:docMk/>
            <pc:sldMk cId="3873116863" sldId="264"/>
            <ac:spMk id="2" creationId="{B10547BB-EB5A-437D-4C40-2617D9B4FDD9}"/>
          </ac:spMkLst>
        </pc:spChg>
        <pc:spChg chg="add mod">
          <ac:chgData name="Emma Birch" userId="6a792c2a-75ab-44d8-8f0d-dd2fc7a0e979" providerId="ADAL" clId="{81A0E009-FE73-40C6-BC88-5CEEF2D102DD}" dt="2022-10-06T22:45:19.044" v="545" actId="1076"/>
          <ac:spMkLst>
            <pc:docMk/>
            <pc:sldMk cId="3873116863" sldId="264"/>
            <ac:spMk id="4" creationId="{32D20E08-E876-6CBA-B279-CFD3E73FEA3D}"/>
          </ac:spMkLst>
        </pc:spChg>
      </pc:sldChg>
      <pc:sldChg chg="addSp modSp new mod">
        <pc:chgData name="Emma Birch" userId="6a792c2a-75ab-44d8-8f0d-dd2fc7a0e979" providerId="ADAL" clId="{81A0E009-FE73-40C6-BC88-5CEEF2D102DD}" dt="2022-10-06T23:02:43.481" v="897" actId="20577"/>
        <pc:sldMkLst>
          <pc:docMk/>
          <pc:sldMk cId="2481064614" sldId="265"/>
        </pc:sldMkLst>
        <pc:spChg chg="add mod">
          <ac:chgData name="Emma Birch" userId="6a792c2a-75ab-44d8-8f0d-dd2fc7a0e979" providerId="ADAL" clId="{81A0E009-FE73-40C6-BC88-5CEEF2D102DD}" dt="2022-10-06T23:02:43.481" v="897" actId="20577"/>
          <ac:spMkLst>
            <pc:docMk/>
            <pc:sldMk cId="2481064614" sldId="265"/>
            <ac:spMk id="2" creationId="{D2DF9216-2A38-13ED-BAE2-968063E9B263}"/>
          </ac:spMkLst>
        </pc:spChg>
      </pc:sldChg>
      <pc:sldChg chg="addSp delSp modSp new mod">
        <pc:chgData name="Emma Birch" userId="6a792c2a-75ab-44d8-8f0d-dd2fc7a0e979" providerId="ADAL" clId="{81A0E009-FE73-40C6-BC88-5CEEF2D102DD}" dt="2022-10-06T23:40:36.808" v="955" actId="1076"/>
        <pc:sldMkLst>
          <pc:docMk/>
          <pc:sldMk cId="645648236" sldId="266"/>
        </pc:sldMkLst>
        <pc:picChg chg="add del">
          <ac:chgData name="Emma Birch" userId="6a792c2a-75ab-44d8-8f0d-dd2fc7a0e979" providerId="ADAL" clId="{81A0E009-FE73-40C6-BC88-5CEEF2D102DD}" dt="2022-10-06T10:00:16.368" v="350" actId="478"/>
          <ac:picMkLst>
            <pc:docMk/>
            <pc:sldMk cId="645648236" sldId="266"/>
            <ac:picMk id="3" creationId="{A28E9F29-F189-17EB-6C1A-E2A8E2224571}"/>
          </ac:picMkLst>
        </pc:picChg>
        <pc:picChg chg="add mod">
          <ac:chgData name="Emma Birch" userId="6a792c2a-75ab-44d8-8f0d-dd2fc7a0e979" providerId="ADAL" clId="{81A0E009-FE73-40C6-BC88-5CEEF2D102DD}" dt="2022-10-06T23:40:36.808" v="955" actId="1076"/>
          <ac:picMkLst>
            <pc:docMk/>
            <pc:sldMk cId="645648236" sldId="266"/>
            <ac:picMk id="5" creationId="{AE590A94-5840-94C4-8E8D-ED1053F5758F}"/>
          </ac:picMkLst>
        </pc:picChg>
      </pc:sldChg>
      <pc:sldChg chg="addSp modSp new mod">
        <pc:chgData name="Emma Birch" userId="6a792c2a-75ab-44d8-8f0d-dd2fc7a0e979" providerId="ADAL" clId="{81A0E009-FE73-40C6-BC88-5CEEF2D102DD}" dt="2022-10-06T22:30:19.891" v="369" actId="20577"/>
        <pc:sldMkLst>
          <pc:docMk/>
          <pc:sldMk cId="661094250" sldId="267"/>
        </pc:sldMkLst>
        <pc:spChg chg="add mod">
          <ac:chgData name="Emma Birch" userId="6a792c2a-75ab-44d8-8f0d-dd2fc7a0e979" providerId="ADAL" clId="{81A0E009-FE73-40C6-BC88-5CEEF2D102DD}" dt="2022-10-06T22:30:19.891" v="369" actId="20577"/>
          <ac:spMkLst>
            <pc:docMk/>
            <pc:sldMk cId="661094250" sldId="267"/>
            <ac:spMk id="2" creationId="{5BF61963-0F35-741D-809A-916AF738E469}"/>
          </ac:spMkLst>
        </pc:spChg>
      </pc:sldChg>
      <pc:sldChg chg="addSp modSp new mod">
        <pc:chgData name="Emma Birch" userId="6a792c2a-75ab-44d8-8f0d-dd2fc7a0e979" providerId="ADAL" clId="{81A0E009-FE73-40C6-BC88-5CEEF2D102DD}" dt="2022-10-06T22:57:12.563" v="809" actId="1076"/>
        <pc:sldMkLst>
          <pc:docMk/>
          <pc:sldMk cId="1134932422" sldId="268"/>
        </pc:sldMkLst>
        <pc:spChg chg="add mod">
          <ac:chgData name="Emma Birch" userId="6a792c2a-75ab-44d8-8f0d-dd2fc7a0e979" providerId="ADAL" clId="{81A0E009-FE73-40C6-BC88-5CEEF2D102DD}" dt="2022-10-06T22:51:14.899" v="750" actId="20577"/>
          <ac:spMkLst>
            <pc:docMk/>
            <pc:sldMk cId="1134932422" sldId="268"/>
            <ac:spMk id="2" creationId="{66F998CD-5875-E46A-C5AB-5EF85970937E}"/>
          </ac:spMkLst>
        </pc:spChg>
        <pc:spChg chg="add mod">
          <ac:chgData name="Emma Birch" userId="6a792c2a-75ab-44d8-8f0d-dd2fc7a0e979" providerId="ADAL" clId="{81A0E009-FE73-40C6-BC88-5CEEF2D102DD}" dt="2022-10-06T22:57:12.563" v="809" actId="1076"/>
          <ac:spMkLst>
            <pc:docMk/>
            <pc:sldMk cId="1134932422" sldId="268"/>
            <ac:spMk id="4" creationId="{595DCEDE-DE2C-1C18-EC66-A086D3D9C052}"/>
          </ac:spMkLst>
        </pc:spChg>
      </pc:sldChg>
      <pc:sldChg chg="addSp modSp new mod">
        <pc:chgData name="Emma Birch" userId="6a792c2a-75ab-44d8-8f0d-dd2fc7a0e979" providerId="ADAL" clId="{81A0E009-FE73-40C6-BC88-5CEEF2D102DD}" dt="2022-10-06T22:41:39.276" v="473" actId="20577"/>
        <pc:sldMkLst>
          <pc:docMk/>
          <pc:sldMk cId="507262968" sldId="269"/>
        </pc:sldMkLst>
        <pc:spChg chg="add mod">
          <ac:chgData name="Emma Birch" userId="6a792c2a-75ab-44d8-8f0d-dd2fc7a0e979" providerId="ADAL" clId="{81A0E009-FE73-40C6-BC88-5CEEF2D102DD}" dt="2022-10-06T22:41:39.276" v="473" actId="20577"/>
          <ac:spMkLst>
            <pc:docMk/>
            <pc:sldMk cId="507262968" sldId="269"/>
            <ac:spMk id="3" creationId="{1BB29693-B296-B351-9B53-0E4101E61B93}"/>
          </ac:spMkLst>
        </pc:spChg>
      </pc:sldChg>
      <pc:sldChg chg="new del">
        <pc:chgData name="Emma Birch" userId="6a792c2a-75ab-44d8-8f0d-dd2fc7a0e979" providerId="ADAL" clId="{81A0E009-FE73-40C6-BC88-5CEEF2D102DD}" dt="2022-10-06T22:39:45.375" v="462" actId="680"/>
        <pc:sldMkLst>
          <pc:docMk/>
          <pc:sldMk cId="1503401800" sldId="269"/>
        </pc:sldMkLst>
      </pc:sldChg>
      <pc:sldChg chg="addSp modSp new mod">
        <pc:chgData name="Emma Birch" userId="6a792c2a-75ab-44d8-8f0d-dd2fc7a0e979" providerId="ADAL" clId="{81A0E009-FE73-40C6-BC88-5CEEF2D102DD}" dt="2022-10-06T22:44:12.159" v="543" actId="20577"/>
        <pc:sldMkLst>
          <pc:docMk/>
          <pc:sldMk cId="2786679651" sldId="270"/>
        </pc:sldMkLst>
        <pc:spChg chg="add mod">
          <ac:chgData name="Emma Birch" userId="6a792c2a-75ab-44d8-8f0d-dd2fc7a0e979" providerId="ADAL" clId="{81A0E009-FE73-40C6-BC88-5CEEF2D102DD}" dt="2022-10-06T22:43:50.955" v="476" actId="1076"/>
          <ac:spMkLst>
            <pc:docMk/>
            <pc:sldMk cId="2786679651" sldId="270"/>
            <ac:spMk id="3" creationId="{65FBD2EC-0C58-1A20-EBBF-DBB3035ABB34}"/>
          </ac:spMkLst>
        </pc:spChg>
        <pc:spChg chg="add mod">
          <ac:chgData name="Emma Birch" userId="6a792c2a-75ab-44d8-8f0d-dd2fc7a0e979" providerId="ADAL" clId="{81A0E009-FE73-40C6-BC88-5CEEF2D102DD}" dt="2022-10-06T22:44:12.159" v="543" actId="20577"/>
          <ac:spMkLst>
            <pc:docMk/>
            <pc:sldMk cId="2786679651" sldId="270"/>
            <ac:spMk id="4" creationId="{2267286E-CD54-F215-2911-2C8F42771814}"/>
          </ac:spMkLst>
        </pc:spChg>
      </pc:sldChg>
      <pc:sldChg chg="addSp modSp new mod">
        <pc:chgData name="Emma Birch" userId="6a792c2a-75ab-44d8-8f0d-dd2fc7a0e979" providerId="ADAL" clId="{81A0E009-FE73-40C6-BC88-5CEEF2D102DD}" dt="2022-10-06T22:46:02.481" v="548" actId="1076"/>
        <pc:sldMkLst>
          <pc:docMk/>
          <pc:sldMk cId="2732387390" sldId="271"/>
        </pc:sldMkLst>
        <pc:spChg chg="add mod">
          <ac:chgData name="Emma Birch" userId="6a792c2a-75ab-44d8-8f0d-dd2fc7a0e979" providerId="ADAL" clId="{81A0E009-FE73-40C6-BC88-5CEEF2D102DD}" dt="2022-10-06T22:46:02.481" v="548" actId="1076"/>
          <ac:spMkLst>
            <pc:docMk/>
            <pc:sldMk cId="2732387390" sldId="271"/>
            <ac:spMk id="3" creationId="{32730FC8-F173-215D-0302-37CD345093A8}"/>
          </ac:spMkLst>
        </pc:spChg>
      </pc:sldChg>
      <pc:sldChg chg="addSp modSp new mod">
        <pc:chgData name="Emma Birch" userId="6a792c2a-75ab-44d8-8f0d-dd2fc7a0e979" providerId="ADAL" clId="{81A0E009-FE73-40C6-BC88-5CEEF2D102DD}" dt="2022-10-06T22:46:46.910" v="579" actId="1076"/>
        <pc:sldMkLst>
          <pc:docMk/>
          <pc:sldMk cId="551550188" sldId="272"/>
        </pc:sldMkLst>
        <pc:spChg chg="add mod">
          <ac:chgData name="Emma Birch" userId="6a792c2a-75ab-44d8-8f0d-dd2fc7a0e979" providerId="ADAL" clId="{81A0E009-FE73-40C6-BC88-5CEEF2D102DD}" dt="2022-10-06T22:46:46.910" v="579" actId="1076"/>
          <ac:spMkLst>
            <pc:docMk/>
            <pc:sldMk cId="551550188" sldId="272"/>
            <ac:spMk id="3" creationId="{ED11B837-690B-3506-C9E2-20334EF40ED3}"/>
          </ac:spMkLst>
        </pc:spChg>
      </pc:sldChg>
      <pc:sldChg chg="addSp modSp new mod">
        <pc:chgData name="Emma Birch" userId="6a792c2a-75ab-44d8-8f0d-dd2fc7a0e979" providerId="ADAL" clId="{81A0E009-FE73-40C6-BC88-5CEEF2D102DD}" dt="2022-10-06T22:47:17.896" v="596" actId="1076"/>
        <pc:sldMkLst>
          <pc:docMk/>
          <pc:sldMk cId="950763793" sldId="273"/>
        </pc:sldMkLst>
        <pc:spChg chg="add mod">
          <ac:chgData name="Emma Birch" userId="6a792c2a-75ab-44d8-8f0d-dd2fc7a0e979" providerId="ADAL" clId="{81A0E009-FE73-40C6-BC88-5CEEF2D102DD}" dt="2022-10-06T22:47:17.896" v="596" actId="1076"/>
          <ac:spMkLst>
            <pc:docMk/>
            <pc:sldMk cId="950763793" sldId="273"/>
            <ac:spMk id="3" creationId="{C72A3181-5A60-BD98-3CA7-2B866C6E3EB0}"/>
          </ac:spMkLst>
        </pc:spChg>
      </pc:sldChg>
      <pc:sldChg chg="addSp modSp new mod">
        <pc:chgData name="Emma Birch" userId="6a792c2a-75ab-44d8-8f0d-dd2fc7a0e979" providerId="ADAL" clId="{81A0E009-FE73-40C6-BC88-5CEEF2D102DD}" dt="2022-10-06T22:47:41.149" v="624" actId="20577"/>
        <pc:sldMkLst>
          <pc:docMk/>
          <pc:sldMk cId="435055262" sldId="274"/>
        </pc:sldMkLst>
        <pc:spChg chg="add mod">
          <ac:chgData name="Emma Birch" userId="6a792c2a-75ab-44d8-8f0d-dd2fc7a0e979" providerId="ADAL" clId="{81A0E009-FE73-40C6-BC88-5CEEF2D102DD}" dt="2022-10-06T22:47:41.149" v="624" actId="20577"/>
          <ac:spMkLst>
            <pc:docMk/>
            <pc:sldMk cId="435055262" sldId="274"/>
            <ac:spMk id="3" creationId="{CA517390-71AC-EF3E-1A6A-9FEBC6EBFE78}"/>
          </ac:spMkLst>
        </pc:spChg>
      </pc:sldChg>
      <pc:sldChg chg="addSp modSp new mod">
        <pc:chgData name="Emma Birch" userId="6a792c2a-75ab-44d8-8f0d-dd2fc7a0e979" providerId="ADAL" clId="{81A0E009-FE73-40C6-BC88-5CEEF2D102DD}" dt="2022-10-06T22:47:59.749" v="634" actId="20577"/>
        <pc:sldMkLst>
          <pc:docMk/>
          <pc:sldMk cId="3485794304" sldId="275"/>
        </pc:sldMkLst>
        <pc:spChg chg="add mod">
          <ac:chgData name="Emma Birch" userId="6a792c2a-75ab-44d8-8f0d-dd2fc7a0e979" providerId="ADAL" clId="{81A0E009-FE73-40C6-BC88-5CEEF2D102DD}" dt="2022-10-06T22:47:59.749" v="634" actId="20577"/>
          <ac:spMkLst>
            <pc:docMk/>
            <pc:sldMk cId="3485794304" sldId="275"/>
            <ac:spMk id="3" creationId="{DFEFB297-5AFB-7CB6-D2F8-2D22C26CA919}"/>
          </ac:spMkLst>
        </pc:spChg>
      </pc:sldChg>
      <pc:sldChg chg="addSp modSp new mod">
        <pc:chgData name="Emma Birch" userId="6a792c2a-75ab-44d8-8f0d-dd2fc7a0e979" providerId="ADAL" clId="{81A0E009-FE73-40C6-BC88-5CEEF2D102DD}" dt="2022-10-06T22:48:23.834" v="647" actId="20577"/>
        <pc:sldMkLst>
          <pc:docMk/>
          <pc:sldMk cId="36763879" sldId="276"/>
        </pc:sldMkLst>
        <pc:spChg chg="add mod">
          <ac:chgData name="Emma Birch" userId="6a792c2a-75ab-44d8-8f0d-dd2fc7a0e979" providerId="ADAL" clId="{81A0E009-FE73-40C6-BC88-5CEEF2D102DD}" dt="2022-10-06T22:48:23.834" v="647" actId="20577"/>
          <ac:spMkLst>
            <pc:docMk/>
            <pc:sldMk cId="36763879" sldId="276"/>
            <ac:spMk id="3" creationId="{21CFF0AC-C068-DBB3-5C76-6859F68D6950}"/>
          </ac:spMkLst>
        </pc:spChg>
      </pc:sldChg>
      <pc:sldChg chg="addSp modSp new mod">
        <pc:chgData name="Emma Birch" userId="6a792c2a-75ab-44d8-8f0d-dd2fc7a0e979" providerId="ADAL" clId="{81A0E009-FE73-40C6-BC88-5CEEF2D102DD}" dt="2022-10-06T22:49:08.404" v="696" actId="20577"/>
        <pc:sldMkLst>
          <pc:docMk/>
          <pc:sldMk cId="1825551219" sldId="277"/>
        </pc:sldMkLst>
        <pc:spChg chg="add mod">
          <ac:chgData name="Emma Birch" userId="6a792c2a-75ab-44d8-8f0d-dd2fc7a0e979" providerId="ADAL" clId="{81A0E009-FE73-40C6-BC88-5CEEF2D102DD}" dt="2022-10-06T22:49:08.404" v="696" actId="20577"/>
          <ac:spMkLst>
            <pc:docMk/>
            <pc:sldMk cId="1825551219" sldId="277"/>
            <ac:spMk id="3" creationId="{0534FFFF-5EC6-B7DA-5811-574CF3B3EDD1}"/>
          </ac:spMkLst>
        </pc:spChg>
      </pc:sldChg>
      <pc:sldChg chg="addSp modSp new mod">
        <pc:chgData name="Emma Birch" userId="6a792c2a-75ab-44d8-8f0d-dd2fc7a0e979" providerId="ADAL" clId="{81A0E009-FE73-40C6-BC88-5CEEF2D102DD}" dt="2022-10-06T22:49:29.149" v="712" actId="20577"/>
        <pc:sldMkLst>
          <pc:docMk/>
          <pc:sldMk cId="508777044" sldId="278"/>
        </pc:sldMkLst>
        <pc:spChg chg="add mod">
          <ac:chgData name="Emma Birch" userId="6a792c2a-75ab-44d8-8f0d-dd2fc7a0e979" providerId="ADAL" clId="{81A0E009-FE73-40C6-BC88-5CEEF2D102DD}" dt="2022-10-06T22:49:29.149" v="712" actId="20577"/>
          <ac:spMkLst>
            <pc:docMk/>
            <pc:sldMk cId="508777044" sldId="278"/>
            <ac:spMk id="3" creationId="{BDC09CF8-0ECA-6B9C-8174-75795A13DA68}"/>
          </ac:spMkLst>
        </pc:spChg>
      </pc:sldChg>
      <pc:sldChg chg="addSp modSp new mod">
        <pc:chgData name="Emma Birch" userId="6a792c2a-75ab-44d8-8f0d-dd2fc7a0e979" providerId="ADAL" clId="{81A0E009-FE73-40C6-BC88-5CEEF2D102DD}" dt="2022-10-06T22:49:56.723" v="725" actId="20577"/>
        <pc:sldMkLst>
          <pc:docMk/>
          <pc:sldMk cId="3471451225" sldId="279"/>
        </pc:sldMkLst>
        <pc:spChg chg="add mod">
          <ac:chgData name="Emma Birch" userId="6a792c2a-75ab-44d8-8f0d-dd2fc7a0e979" providerId="ADAL" clId="{81A0E009-FE73-40C6-BC88-5CEEF2D102DD}" dt="2022-10-06T22:49:56.723" v="725" actId="20577"/>
          <ac:spMkLst>
            <pc:docMk/>
            <pc:sldMk cId="3471451225" sldId="279"/>
            <ac:spMk id="3" creationId="{7A534392-C6C6-A159-4152-DE052588C7C8}"/>
          </ac:spMkLst>
        </pc:spChg>
      </pc:sldChg>
      <pc:sldChg chg="addSp delSp modSp new mod">
        <pc:chgData name="Emma Birch" userId="6a792c2a-75ab-44d8-8f0d-dd2fc7a0e979" providerId="ADAL" clId="{81A0E009-FE73-40C6-BC88-5CEEF2D102DD}" dt="2022-10-06T22:51:00.194" v="749" actId="22"/>
        <pc:sldMkLst>
          <pc:docMk/>
          <pc:sldMk cId="3911276720" sldId="280"/>
        </pc:sldMkLst>
        <pc:spChg chg="add del mod">
          <ac:chgData name="Emma Birch" userId="6a792c2a-75ab-44d8-8f0d-dd2fc7a0e979" providerId="ADAL" clId="{81A0E009-FE73-40C6-BC88-5CEEF2D102DD}" dt="2022-10-06T22:50:57.867" v="748" actId="478"/>
          <ac:spMkLst>
            <pc:docMk/>
            <pc:sldMk cId="3911276720" sldId="280"/>
            <ac:spMk id="3" creationId="{47312F7C-3BE9-BE60-6D52-78201D4709FF}"/>
          </ac:spMkLst>
        </pc:spChg>
        <pc:spChg chg="add">
          <ac:chgData name="Emma Birch" userId="6a792c2a-75ab-44d8-8f0d-dd2fc7a0e979" providerId="ADAL" clId="{81A0E009-FE73-40C6-BC88-5CEEF2D102DD}" dt="2022-10-06T22:51:00.194" v="749" actId="22"/>
          <ac:spMkLst>
            <pc:docMk/>
            <pc:sldMk cId="3911276720" sldId="280"/>
            <ac:spMk id="5" creationId="{AE974EF5-B588-D6B6-A1B6-0CFD611FA97A}"/>
          </ac:spMkLst>
        </pc:spChg>
      </pc:sldChg>
      <pc:sldChg chg="addSp modSp new mod">
        <pc:chgData name="Emma Birch" userId="6a792c2a-75ab-44d8-8f0d-dd2fc7a0e979" providerId="ADAL" clId="{81A0E009-FE73-40C6-BC88-5CEEF2D102DD}" dt="2022-10-06T22:55:01.434" v="775" actId="20577"/>
        <pc:sldMkLst>
          <pc:docMk/>
          <pc:sldMk cId="1806524561" sldId="281"/>
        </pc:sldMkLst>
        <pc:spChg chg="add mod">
          <ac:chgData name="Emma Birch" userId="6a792c2a-75ab-44d8-8f0d-dd2fc7a0e979" providerId="ADAL" clId="{81A0E009-FE73-40C6-BC88-5CEEF2D102DD}" dt="2022-10-06T22:55:01.434" v="775" actId="20577"/>
          <ac:spMkLst>
            <pc:docMk/>
            <pc:sldMk cId="1806524561" sldId="281"/>
            <ac:spMk id="3" creationId="{9CFA2E06-5652-B685-D90F-3BA37E341B26}"/>
          </ac:spMkLst>
        </pc:spChg>
      </pc:sldChg>
      <pc:sldChg chg="addSp modSp new mod">
        <pc:chgData name="Emma Birch" userId="6a792c2a-75ab-44d8-8f0d-dd2fc7a0e979" providerId="ADAL" clId="{81A0E009-FE73-40C6-BC88-5CEEF2D102DD}" dt="2022-10-06T22:55:47.894" v="807" actId="20577"/>
        <pc:sldMkLst>
          <pc:docMk/>
          <pc:sldMk cId="1350912920" sldId="282"/>
        </pc:sldMkLst>
        <pc:spChg chg="add mod">
          <ac:chgData name="Emma Birch" userId="6a792c2a-75ab-44d8-8f0d-dd2fc7a0e979" providerId="ADAL" clId="{81A0E009-FE73-40C6-BC88-5CEEF2D102DD}" dt="2022-10-06T22:55:47.894" v="807" actId="20577"/>
          <ac:spMkLst>
            <pc:docMk/>
            <pc:sldMk cId="1350912920" sldId="282"/>
            <ac:spMk id="3" creationId="{E4B68629-9009-67C3-2A80-02A6FE66DCC0}"/>
          </ac:spMkLst>
        </pc:spChg>
      </pc:sldChg>
      <pc:sldChg chg="addSp modSp new mod">
        <pc:chgData name="Emma Birch" userId="6a792c2a-75ab-44d8-8f0d-dd2fc7a0e979" providerId="ADAL" clId="{81A0E009-FE73-40C6-BC88-5CEEF2D102DD}" dt="2022-10-06T22:57:37.447" v="832" actId="20577"/>
        <pc:sldMkLst>
          <pc:docMk/>
          <pc:sldMk cId="1360698587" sldId="283"/>
        </pc:sldMkLst>
        <pc:spChg chg="add mod">
          <ac:chgData name="Emma Birch" userId="6a792c2a-75ab-44d8-8f0d-dd2fc7a0e979" providerId="ADAL" clId="{81A0E009-FE73-40C6-BC88-5CEEF2D102DD}" dt="2022-10-06T22:57:37.447" v="832" actId="20577"/>
          <ac:spMkLst>
            <pc:docMk/>
            <pc:sldMk cId="1360698587" sldId="283"/>
            <ac:spMk id="3" creationId="{AAB639DB-D085-E156-2BA9-E1D2A81DD8BA}"/>
          </ac:spMkLst>
        </pc:spChg>
      </pc:sldChg>
      <pc:sldChg chg="addSp modSp new mod">
        <pc:chgData name="Emma Birch" userId="6a792c2a-75ab-44d8-8f0d-dd2fc7a0e979" providerId="ADAL" clId="{81A0E009-FE73-40C6-BC88-5CEEF2D102DD}" dt="2022-10-06T22:58:20.788" v="835" actId="1076"/>
        <pc:sldMkLst>
          <pc:docMk/>
          <pc:sldMk cId="3606139192" sldId="284"/>
        </pc:sldMkLst>
        <pc:spChg chg="add mod">
          <ac:chgData name="Emma Birch" userId="6a792c2a-75ab-44d8-8f0d-dd2fc7a0e979" providerId="ADAL" clId="{81A0E009-FE73-40C6-BC88-5CEEF2D102DD}" dt="2022-10-06T22:58:20.788" v="835" actId="1076"/>
          <ac:spMkLst>
            <pc:docMk/>
            <pc:sldMk cId="3606139192" sldId="284"/>
            <ac:spMk id="3" creationId="{F7813680-967F-8FFA-AF17-C1CCBD43EDC1}"/>
          </ac:spMkLst>
        </pc:spChg>
      </pc:sldChg>
      <pc:sldChg chg="addSp modSp new mod">
        <pc:chgData name="Emma Birch" userId="6a792c2a-75ab-44d8-8f0d-dd2fc7a0e979" providerId="ADAL" clId="{81A0E009-FE73-40C6-BC88-5CEEF2D102DD}" dt="2022-10-06T22:58:52.812" v="869" actId="20577"/>
        <pc:sldMkLst>
          <pc:docMk/>
          <pc:sldMk cId="2743861447" sldId="285"/>
        </pc:sldMkLst>
        <pc:spChg chg="add mod">
          <ac:chgData name="Emma Birch" userId="6a792c2a-75ab-44d8-8f0d-dd2fc7a0e979" providerId="ADAL" clId="{81A0E009-FE73-40C6-BC88-5CEEF2D102DD}" dt="2022-10-06T22:58:52.812" v="869" actId="20577"/>
          <ac:spMkLst>
            <pc:docMk/>
            <pc:sldMk cId="2743861447" sldId="285"/>
            <ac:spMk id="3" creationId="{8C5B0549-E485-D79D-F93B-13D63750DFA9}"/>
          </ac:spMkLst>
        </pc:spChg>
      </pc:sldChg>
      <pc:sldChg chg="addSp modSp new mod">
        <pc:chgData name="Emma Birch" userId="6a792c2a-75ab-44d8-8f0d-dd2fc7a0e979" providerId="ADAL" clId="{81A0E009-FE73-40C6-BC88-5CEEF2D102DD}" dt="2022-10-06T23:03:09.587" v="902" actId="1076"/>
        <pc:sldMkLst>
          <pc:docMk/>
          <pc:sldMk cId="2531062348" sldId="286"/>
        </pc:sldMkLst>
        <pc:spChg chg="add mod">
          <ac:chgData name="Emma Birch" userId="6a792c2a-75ab-44d8-8f0d-dd2fc7a0e979" providerId="ADAL" clId="{81A0E009-FE73-40C6-BC88-5CEEF2D102DD}" dt="2022-10-06T23:03:09.587" v="902" actId="1076"/>
          <ac:spMkLst>
            <pc:docMk/>
            <pc:sldMk cId="2531062348" sldId="286"/>
            <ac:spMk id="5" creationId="{5C2C4E4F-BB7D-9EAC-636A-2B504F8F61B2}"/>
          </ac:spMkLst>
        </pc:spChg>
        <pc:picChg chg="add mod">
          <ac:chgData name="Emma Birch" userId="6a792c2a-75ab-44d8-8f0d-dd2fc7a0e979" providerId="ADAL" clId="{81A0E009-FE73-40C6-BC88-5CEEF2D102DD}" dt="2022-10-06T23:02:48.826" v="898" actId="1076"/>
          <ac:picMkLst>
            <pc:docMk/>
            <pc:sldMk cId="2531062348" sldId="286"/>
            <ac:picMk id="3" creationId="{7FA2F331-BC5B-2701-4A34-19A3EDEAEC6F}"/>
          </ac:picMkLst>
        </pc:picChg>
      </pc:sldChg>
      <pc:sldChg chg="addSp modSp new mod">
        <pc:chgData name="Emma Birch" userId="6a792c2a-75ab-44d8-8f0d-dd2fc7a0e979" providerId="ADAL" clId="{81A0E009-FE73-40C6-BC88-5CEEF2D102DD}" dt="2022-10-07T15:08:57.833" v="1091" actId="20577"/>
        <pc:sldMkLst>
          <pc:docMk/>
          <pc:sldMk cId="313639117" sldId="287"/>
        </pc:sldMkLst>
        <pc:spChg chg="add mod">
          <ac:chgData name="Emma Birch" userId="6a792c2a-75ab-44d8-8f0d-dd2fc7a0e979" providerId="ADAL" clId="{81A0E009-FE73-40C6-BC88-5CEEF2D102DD}" dt="2022-10-07T15:08:57.833" v="1091" actId="20577"/>
          <ac:spMkLst>
            <pc:docMk/>
            <pc:sldMk cId="313639117" sldId="287"/>
            <ac:spMk id="3" creationId="{2BF97190-FD8D-5620-36A8-9C307E99A04E}"/>
          </ac:spMkLst>
        </pc:spChg>
        <pc:spChg chg="add mod">
          <ac:chgData name="Emma Birch" userId="6a792c2a-75ab-44d8-8f0d-dd2fc7a0e979" providerId="ADAL" clId="{81A0E009-FE73-40C6-BC88-5CEEF2D102DD}" dt="2022-10-07T14:39:40.436" v="1059" actId="20577"/>
          <ac:spMkLst>
            <pc:docMk/>
            <pc:sldMk cId="313639117" sldId="287"/>
            <ac:spMk id="5" creationId="{BFAB5423-2C7D-45A4-F5A1-CEBCA6F858A4}"/>
          </ac:spMkLst>
        </pc:spChg>
      </pc:sldChg>
      <pc:sldChg chg="addSp modSp new mod">
        <pc:chgData name="Emma Birch" userId="6a792c2a-75ab-44d8-8f0d-dd2fc7a0e979" providerId="ADAL" clId="{81A0E009-FE73-40C6-BC88-5CEEF2D102DD}" dt="2022-10-07T14:38:28.209" v="1054" actId="20577"/>
        <pc:sldMkLst>
          <pc:docMk/>
          <pc:sldMk cId="979571790" sldId="288"/>
        </pc:sldMkLst>
        <pc:spChg chg="add mod">
          <ac:chgData name="Emma Birch" userId="6a792c2a-75ab-44d8-8f0d-dd2fc7a0e979" providerId="ADAL" clId="{81A0E009-FE73-40C6-BC88-5CEEF2D102DD}" dt="2022-10-06T23:04:30.552" v="911" actId="1076"/>
          <ac:spMkLst>
            <pc:docMk/>
            <pc:sldMk cId="979571790" sldId="288"/>
            <ac:spMk id="3" creationId="{1D6DD822-866E-35F5-82FF-A28DA631580C}"/>
          </ac:spMkLst>
        </pc:spChg>
        <pc:spChg chg="add mod">
          <ac:chgData name="Emma Birch" userId="6a792c2a-75ab-44d8-8f0d-dd2fc7a0e979" providerId="ADAL" clId="{81A0E009-FE73-40C6-BC88-5CEEF2D102DD}" dt="2022-10-07T14:38:28.209" v="1054" actId="20577"/>
          <ac:spMkLst>
            <pc:docMk/>
            <pc:sldMk cId="979571790" sldId="288"/>
            <ac:spMk id="5" creationId="{6E87DB93-CC43-7BD7-4B23-8590E910E0F8}"/>
          </ac:spMkLst>
        </pc:spChg>
      </pc:sldChg>
      <pc:sldChg chg="addSp modSp new mod">
        <pc:chgData name="Emma Birch" userId="6a792c2a-75ab-44d8-8f0d-dd2fc7a0e979" providerId="ADAL" clId="{81A0E009-FE73-40C6-BC88-5CEEF2D102DD}" dt="2022-10-06T23:05:40.253" v="920" actId="1076"/>
        <pc:sldMkLst>
          <pc:docMk/>
          <pc:sldMk cId="3047494152" sldId="289"/>
        </pc:sldMkLst>
        <pc:spChg chg="add mod">
          <ac:chgData name="Emma Birch" userId="6a792c2a-75ab-44d8-8f0d-dd2fc7a0e979" providerId="ADAL" clId="{81A0E009-FE73-40C6-BC88-5CEEF2D102DD}" dt="2022-10-06T23:05:22" v="917" actId="1076"/>
          <ac:spMkLst>
            <pc:docMk/>
            <pc:sldMk cId="3047494152" sldId="289"/>
            <ac:spMk id="3" creationId="{0F8708B7-A7F1-7E4B-EEB8-FC1E5B8FF55E}"/>
          </ac:spMkLst>
        </pc:spChg>
        <pc:spChg chg="add mod">
          <ac:chgData name="Emma Birch" userId="6a792c2a-75ab-44d8-8f0d-dd2fc7a0e979" providerId="ADAL" clId="{81A0E009-FE73-40C6-BC88-5CEEF2D102DD}" dt="2022-10-06T23:05:40.253" v="920" actId="1076"/>
          <ac:spMkLst>
            <pc:docMk/>
            <pc:sldMk cId="3047494152" sldId="289"/>
            <ac:spMk id="5" creationId="{2A215230-1265-FFE0-D80F-EFE871A16536}"/>
          </ac:spMkLst>
        </pc:spChg>
      </pc:sldChg>
      <pc:sldChg chg="addSp modSp new mod">
        <pc:chgData name="Emma Birch" userId="6a792c2a-75ab-44d8-8f0d-dd2fc7a0e979" providerId="ADAL" clId="{81A0E009-FE73-40C6-BC88-5CEEF2D102DD}" dt="2022-10-07T15:09:20.605" v="1103" actId="20577"/>
        <pc:sldMkLst>
          <pc:docMk/>
          <pc:sldMk cId="3637504965" sldId="290"/>
        </pc:sldMkLst>
        <pc:spChg chg="add mod">
          <ac:chgData name="Emma Birch" userId="6a792c2a-75ab-44d8-8f0d-dd2fc7a0e979" providerId="ADAL" clId="{81A0E009-FE73-40C6-BC88-5CEEF2D102DD}" dt="2022-10-06T23:06:00.576" v="923" actId="1076"/>
          <ac:spMkLst>
            <pc:docMk/>
            <pc:sldMk cId="3637504965" sldId="290"/>
            <ac:spMk id="3" creationId="{3D7C0F5F-346B-568B-1CE4-2876965B3853}"/>
          </ac:spMkLst>
        </pc:spChg>
        <pc:spChg chg="add mod">
          <ac:chgData name="Emma Birch" userId="6a792c2a-75ab-44d8-8f0d-dd2fc7a0e979" providerId="ADAL" clId="{81A0E009-FE73-40C6-BC88-5CEEF2D102DD}" dt="2022-10-07T15:09:20.605" v="1103" actId="20577"/>
          <ac:spMkLst>
            <pc:docMk/>
            <pc:sldMk cId="3637504965" sldId="290"/>
            <ac:spMk id="5" creationId="{9C5F21DC-14F6-D25E-F07C-B85F3034E128}"/>
          </ac:spMkLst>
        </pc:spChg>
      </pc:sldChg>
      <pc:sldChg chg="addSp modSp new mod">
        <pc:chgData name="Emma Birch" userId="6a792c2a-75ab-44d8-8f0d-dd2fc7a0e979" providerId="ADAL" clId="{81A0E009-FE73-40C6-BC88-5CEEF2D102DD}" dt="2022-10-06T23:07:02.067" v="932" actId="1076"/>
        <pc:sldMkLst>
          <pc:docMk/>
          <pc:sldMk cId="518285123" sldId="291"/>
        </pc:sldMkLst>
        <pc:spChg chg="add mod">
          <ac:chgData name="Emma Birch" userId="6a792c2a-75ab-44d8-8f0d-dd2fc7a0e979" providerId="ADAL" clId="{81A0E009-FE73-40C6-BC88-5CEEF2D102DD}" dt="2022-10-06T23:06:47.554" v="929" actId="1076"/>
          <ac:spMkLst>
            <pc:docMk/>
            <pc:sldMk cId="518285123" sldId="291"/>
            <ac:spMk id="3" creationId="{81ED0195-896F-41CB-187D-938DFC1292FC}"/>
          </ac:spMkLst>
        </pc:spChg>
        <pc:spChg chg="add mod">
          <ac:chgData name="Emma Birch" userId="6a792c2a-75ab-44d8-8f0d-dd2fc7a0e979" providerId="ADAL" clId="{81A0E009-FE73-40C6-BC88-5CEEF2D102DD}" dt="2022-10-06T23:07:02.067" v="932" actId="1076"/>
          <ac:spMkLst>
            <pc:docMk/>
            <pc:sldMk cId="518285123" sldId="291"/>
            <ac:spMk id="5" creationId="{690A4368-1DF1-117A-C956-5243A788F2E3}"/>
          </ac:spMkLst>
        </pc:spChg>
      </pc:sldChg>
      <pc:sldChg chg="addSp modSp new mod">
        <pc:chgData name="Emma Birch" userId="6a792c2a-75ab-44d8-8f0d-dd2fc7a0e979" providerId="ADAL" clId="{81A0E009-FE73-40C6-BC88-5CEEF2D102DD}" dt="2022-10-06T23:07:38.767" v="938" actId="1076"/>
        <pc:sldMkLst>
          <pc:docMk/>
          <pc:sldMk cId="1030983409" sldId="292"/>
        </pc:sldMkLst>
        <pc:spChg chg="add mod">
          <ac:chgData name="Emma Birch" userId="6a792c2a-75ab-44d8-8f0d-dd2fc7a0e979" providerId="ADAL" clId="{81A0E009-FE73-40C6-BC88-5CEEF2D102DD}" dt="2022-10-06T23:07:24.077" v="935" actId="1076"/>
          <ac:spMkLst>
            <pc:docMk/>
            <pc:sldMk cId="1030983409" sldId="292"/>
            <ac:spMk id="3" creationId="{A971ABAC-419A-AE3B-2C64-F3E32D71C4E5}"/>
          </ac:spMkLst>
        </pc:spChg>
        <pc:spChg chg="add mod">
          <ac:chgData name="Emma Birch" userId="6a792c2a-75ab-44d8-8f0d-dd2fc7a0e979" providerId="ADAL" clId="{81A0E009-FE73-40C6-BC88-5CEEF2D102DD}" dt="2022-10-06T23:07:38.767" v="938" actId="1076"/>
          <ac:spMkLst>
            <pc:docMk/>
            <pc:sldMk cId="1030983409" sldId="292"/>
            <ac:spMk id="5" creationId="{4D540701-1B45-887F-DFD9-9AD71C06268E}"/>
          </ac:spMkLst>
        </pc:spChg>
      </pc:sldChg>
      <pc:sldChg chg="addSp modSp new mod ord">
        <pc:chgData name="Emma Birch" userId="6a792c2a-75ab-44d8-8f0d-dd2fc7a0e979" providerId="ADAL" clId="{81A0E009-FE73-40C6-BC88-5CEEF2D102DD}" dt="2022-10-06T23:08:30.774" v="947"/>
        <pc:sldMkLst>
          <pc:docMk/>
          <pc:sldMk cId="3522087494" sldId="293"/>
        </pc:sldMkLst>
        <pc:spChg chg="add mod">
          <ac:chgData name="Emma Birch" userId="6a792c2a-75ab-44d8-8f0d-dd2fc7a0e979" providerId="ADAL" clId="{81A0E009-FE73-40C6-BC88-5CEEF2D102DD}" dt="2022-10-06T23:08:15.821" v="941" actId="1076"/>
          <ac:spMkLst>
            <pc:docMk/>
            <pc:sldMk cId="3522087494" sldId="293"/>
            <ac:spMk id="3" creationId="{11554D9A-2314-9944-71A4-FFCD919B2805}"/>
          </ac:spMkLst>
        </pc:spChg>
        <pc:spChg chg="add mod">
          <ac:chgData name="Emma Birch" userId="6a792c2a-75ab-44d8-8f0d-dd2fc7a0e979" providerId="ADAL" clId="{81A0E009-FE73-40C6-BC88-5CEEF2D102DD}" dt="2022-10-06T23:08:28.111" v="943" actId="1076"/>
          <ac:spMkLst>
            <pc:docMk/>
            <pc:sldMk cId="3522087494" sldId="293"/>
            <ac:spMk id="5" creationId="{8324342C-7B42-40CD-5851-14AF3682A2EE}"/>
          </ac:spMkLst>
        </pc:spChg>
      </pc:sldChg>
      <pc:sldChg chg="addSp modSp new mod">
        <pc:chgData name="Emma Birch" userId="6a792c2a-75ab-44d8-8f0d-dd2fc7a0e979" providerId="ADAL" clId="{81A0E009-FE73-40C6-BC88-5CEEF2D102DD}" dt="2022-10-06T23:09:14.420" v="953" actId="1076"/>
        <pc:sldMkLst>
          <pc:docMk/>
          <pc:sldMk cId="79732004" sldId="294"/>
        </pc:sldMkLst>
        <pc:spChg chg="add mod">
          <ac:chgData name="Emma Birch" userId="6a792c2a-75ab-44d8-8f0d-dd2fc7a0e979" providerId="ADAL" clId="{81A0E009-FE73-40C6-BC88-5CEEF2D102DD}" dt="2022-10-06T23:08:57.154" v="950" actId="1076"/>
          <ac:spMkLst>
            <pc:docMk/>
            <pc:sldMk cId="79732004" sldId="294"/>
            <ac:spMk id="3" creationId="{77B0C61E-F4DA-632A-2C3A-749066C57C73}"/>
          </ac:spMkLst>
        </pc:spChg>
        <pc:spChg chg="add mod">
          <ac:chgData name="Emma Birch" userId="6a792c2a-75ab-44d8-8f0d-dd2fc7a0e979" providerId="ADAL" clId="{81A0E009-FE73-40C6-BC88-5CEEF2D102DD}" dt="2022-10-06T23:09:14.420" v="953" actId="1076"/>
          <ac:spMkLst>
            <pc:docMk/>
            <pc:sldMk cId="79732004" sldId="294"/>
            <ac:spMk id="5" creationId="{D75BB488-581A-9DDE-4B20-F597BC30252B}"/>
          </ac:spMkLst>
        </pc:spChg>
      </pc:sldChg>
      <pc:sldChg chg="addSp delSp modSp new mod">
        <pc:chgData name="Emma Birch" userId="6a792c2a-75ab-44d8-8f0d-dd2fc7a0e979" providerId="ADAL" clId="{81A0E009-FE73-40C6-BC88-5CEEF2D102DD}" dt="2022-10-07T15:27:56.528" v="1141" actId="403"/>
        <pc:sldMkLst>
          <pc:docMk/>
          <pc:sldMk cId="2480925264" sldId="295"/>
        </pc:sldMkLst>
        <pc:spChg chg="add mod">
          <ac:chgData name="Emma Birch" userId="6a792c2a-75ab-44d8-8f0d-dd2fc7a0e979" providerId="ADAL" clId="{81A0E009-FE73-40C6-BC88-5CEEF2D102DD}" dt="2022-10-07T15:26:09.890" v="1114" actId="20577"/>
          <ac:spMkLst>
            <pc:docMk/>
            <pc:sldMk cId="2480925264" sldId="295"/>
            <ac:spMk id="2" creationId="{D36621A3-E308-493F-346A-C772A9181F7B}"/>
          </ac:spMkLst>
        </pc:spChg>
        <pc:spChg chg="add del">
          <ac:chgData name="Emma Birch" userId="6a792c2a-75ab-44d8-8f0d-dd2fc7a0e979" providerId="ADAL" clId="{81A0E009-FE73-40C6-BC88-5CEEF2D102DD}" dt="2022-10-07T15:27:13.553" v="1116" actId="22"/>
          <ac:spMkLst>
            <pc:docMk/>
            <pc:sldMk cId="2480925264" sldId="295"/>
            <ac:spMk id="4" creationId="{7F7BA0DE-E72F-9452-83B5-25BDBFAAEF9E}"/>
          </ac:spMkLst>
        </pc:spChg>
        <pc:spChg chg="add mod">
          <ac:chgData name="Emma Birch" userId="6a792c2a-75ab-44d8-8f0d-dd2fc7a0e979" providerId="ADAL" clId="{81A0E009-FE73-40C6-BC88-5CEEF2D102DD}" dt="2022-10-07T15:27:56.528" v="1141" actId="403"/>
          <ac:spMkLst>
            <pc:docMk/>
            <pc:sldMk cId="2480925264" sldId="295"/>
            <ac:spMk id="6" creationId="{635F5713-5C79-CDFE-CA85-40FD4A9A3927}"/>
          </ac:spMkLst>
        </pc:spChg>
      </pc:sldChg>
    </pc:docChg>
  </pc:docChgLst>
  <pc:docChgLst>
    <pc:chgData name="Anna Taylor" userId="S::anna.taylor@warwicksu.com::d1575d79-f72e-4c87-8542-1e6f7ed9998a" providerId="AD" clId="Web-{A404C655-A991-B327-13AA-A0F91363EEF9}"/>
    <pc:docChg chg="addSld delSld modSld sldOrd addMainMaster delMainMaster">
      <pc:chgData name="Anna Taylor" userId="S::anna.taylor@warwicksu.com::d1575d79-f72e-4c87-8542-1e6f7ed9998a" providerId="AD" clId="Web-{A404C655-A991-B327-13AA-A0F91363EEF9}" dt="2022-10-07T16:58:27.970" v="5456"/>
      <pc:docMkLst>
        <pc:docMk/>
      </pc:docMkLst>
      <pc:sldChg chg="modSp mod modClrScheme chgLayout">
        <pc:chgData name="Anna Taylor" userId="S::anna.taylor@warwicksu.com::d1575d79-f72e-4c87-8542-1e6f7ed9998a" providerId="AD" clId="Web-{A404C655-A991-B327-13AA-A0F91363EEF9}" dt="2022-10-07T14:20:40.053" v="5365" actId="20577"/>
        <pc:sldMkLst>
          <pc:docMk/>
          <pc:sldMk cId="1337331419" sldId="256"/>
        </pc:sldMkLst>
        <pc:spChg chg="mod">
          <ac:chgData name="Anna Taylor" userId="S::anna.taylor@warwicksu.com::d1575d79-f72e-4c87-8542-1e6f7ed9998a" providerId="AD" clId="Web-{A404C655-A991-B327-13AA-A0F91363EEF9}" dt="2022-10-07T14:19:07.766" v="5296" actId="20577"/>
          <ac:spMkLst>
            <pc:docMk/>
            <pc:sldMk cId="1337331419" sldId="256"/>
            <ac:spMk id="6" creationId="{A41A1B26-B560-4C68-AD17-8A3298C5356D}"/>
          </ac:spMkLst>
        </pc:spChg>
        <pc:spChg chg="mod">
          <ac:chgData name="Anna Taylor" userId="S::anna.taylor@warwicksu.com::d1575d79-f72e-4c87-8542-1e6f7ed9998a" providerId="AD" clId="Web-{A404C655-A991-B327-13AA-A0F91363EEF9}" dt="2022-10-07T14:20:40.053" v="5365" actId="20577"/>
          <ac:spMkLst>
            <pc:docMk/>
            <pc:sldMk cId="1337331419" sldId="256"/>
            <ac:spMk id="7" creationId="{9A3E78CD-24F2-45A1-B806-02824A68308C}"/>
          </ac:spMkLst>
        </pc:spChg>
      </pc:sldChg>
      <pc:sldChg chg="addSp delSp modSp mod modClrScheme chgLayout">
        <pc:chgData name="Anna Taylor" userId="S::anna.taylor@warwicksu.com::d1575d79-f72e-4c87-8542-1e6f7ed9998a" providerId="AD" clId="Web-{A404C655-A991-B327-13AA-A0F91363EEF9}" dt="2022-10-07T12:07:28.618" v="1530" actId="20577"/>
        <pc:sldMkLst>
          <pc:docMk/>
          <pc:sldMk cId="2798203700" sldId="257"/>
        </pc:sldMkLst>
        <pc:spChg chg="mod">
          <ac:chgData name="Anna Taylor" userId="S::anna.taylor@warwicksu.com::d1575d79-f72e-4c87-8542-1e6f7ed9998a" providerId="AD" clId="Web-{A404C655-A991-B327-13AA-A0F91363EEF9}" dt="2022-10-07T11:08:55.791" v="227" actId="20577"/>
          <ac:spMkLst>
            <pc:docMk/>
            <pc:sldMk cId="2798203700" sldId="257"/>
            <ac:spMk id="3" creationId="{350FC1FC-F670-4CDA-BACB-C83FA6486B78}"/>
          </ac:spMkLst>
        </pc:spChg>
        <pc:spChg chg="add del mod">
          <ac:chgData name="Anna Taylor" userId="S::anna.taylor@warwicksu.com::d1575d79-f72e-4c87-8542-1e6f7ed9998a" providerId="AD" clId="Web-{A404C655-A991-B327-13AA-A0F91363EEF9}" dt="2022-10-07T11:07:22.129" v="80"/>
          <ac:spMkLst>
            <pc:docMk/>
            <pc:sldMk cId="2798203700" sldId="257"/>
            <ac:spMk id="5" creationId="{7F522485-9BBB-9D81-A1C5-0636ACBA7930}"/>
          </ac:spMkLst>
        </pc:spChg>
        <pc:spChg chg="mod">
          <ac:chgData name="Anna Taylor" userId="S::anna.taylor@warwicksu.com::d1575d79-f72e-4c87-8542-1e6f7ed9998a" providerId="AD" clId="Web-{A404C655-A991-B327-13AA-A0F91363EEF9}" dt="2022-10-07T12:07:28.618" v="1530" actId="20577"/>
          <ac:spMkLst>
            <pc:docMk/>
            <pc:sldMk cId="2798203700" sldId="257"/>
            <ac:spMk id="6" creationId="{411934A1-0D9C-9898-127E-833432E7CCA7}"/>
          </ac:spMkLst>
        </pc:spChg>
        <pc:spChg chg="add del mod ord">
          <ac:chgData name="Anna Taylor" userId="S::anna.taylor@warwicksu.com::d1575d79-f72e-4c87-8542-1e6f7ed9998a" providerId="AD" clId="Web-{A404C655-A991-B327-13AA-A0F91363EEF9}" dt="2022-10-07T11:09:06.667" v="229"/>
          <ac:spMkLst>
            <pc:docMk/>
            <pc:sldMk cId="2798203700" sldId="257"/>
            <ac:spMk id="7" creationId="{8480F9AA-50D4-875C-28CE-2B0794431D25}"/>
          </ac:spMkLst>
        </pc:spChg>
        <pc:spChg chg="add mod ord">
          <ac:chgData name="Anna Taylor" userId="S::anna.taylor@warwicksu.com::d1575d79-f72e-4c87-8542-1e6f7ed9998a" providerId="AD" clId="Web-{A404C655-A991-B327-13AA-A0F91363EEF9}" dt="2022-10-07T11:40:43.590" v="371" actId="1076"/>
          <ac:spMkLst>
            <pc:docMk/>
            <pc:sldMk cId="2798203700" sldId="257"/>
            <ac:spMk id="8" creationId="{EAB00632-A6BE-00B7-8337-133F9DF2BE1E}"/>
          </ac:spMkLst>
        </pc:spChg>
        <pc:spChg chg="add mod ord">
          <ac:chgData name="Anna Taylor" userId="S::anna.taylor@warwicksu.com::d1575d79-f72e-4c87-8542-1e6f7ed9998a" providerId="AD" clId="Web-{A404C655-A991-B327-13AA-A0F91363EEF9}" dt="2022-10-07T11:40:47.012" v="372" actId="1076"/>
          <ac:spMkLst>
            <pc:docMk/>
            <pc:sldMk cId="2798203700" sldId="257"/>
            <ac:spMk id="9" creationId="{25148BE4-DB47-5591-C044-5AF960282A35}"/>
          </ac:spMkLst>
        </pc:spChg>
        <pc:spChg chg="add mod">
          <ac:chgData name="Anna Taylor" userId="S::anna.taylor@warwicksu.com::d1575d79-f72e-4c87-8542-1e6f7ed9998a" providerId="AD" clId="Web-{A404C655-A991-B327-13AA-A0F91363EEF9}" dt="2022-10-07T11:17:05.246" v="340" actId="20577"/>
          <ac:spMkLst>
            <pc:docMk/>
            <pc:sldMk cId="2798203700" sldId="257"/>
            <ac:spMk id="10" creationId="{A3140015-FD10-3CF4-29E7-FB09B1446FA8}"/>
          </ac:spMkLst>
        </pc:spChg>
        <pc:spChg chg="add mod">
          <ac:chgData name="Anna Taylor" userId="S::anna.taylor@warwicksu.com::d1575d79-f72e-4c87-8542-1e6f7ed9998a" providerId="AD" clId="Web-{A404C655-A991-B327-13AA-A0F91363EEF9}" dt="2022-10-07T11:16:05.820" v="329" actId="1076"/>
          <ac:spMkLst>
            <pc:docMk/>
            <pc:sldMk cId="2798203700" sldId="257"/>
            <ac:spMk id="11" creationId="{712519DB-566D-20CE-835D-EBE5FA1E13C3}"/>
          </ac:spMkLst>
        </pc:spChg>
        <pc:picChg chg="add mod">
          <ac:chgData name="Anna Taylor" userId="S::anna.taylor@warwicksu.com::d1575d79-f72e-4c87-8542-1e6f7ed9998a" providerId="AD" clId="Web-{A404C655-A991-B327-13AA-A0F91363EEF9}" dt="2022-10-07T12:05:07.015" v="1478" actId="1076"/>
          <ac:picMkLst>
            <pc:docMk/>
            <pc:sldMk cId="2798203700" sldId="257"/>
            <ac:picMk id="12" creationId="{2DEFC975-4290-6E15-ED78-2281C7DAACB2}"/>
          </ac:picMkLst>
        </pc:picChg>
        <pc:picChg chg="add del mod">
          <ac:chgData name="Anna Taylor" userId="S::anna.taylor@warwicksu.com::d1575d79-f72e-4c87-8542-1e6f7ed9998a" providerId="AD" clId="Web-{A404C655-A991-B327-13AA-A0F91363EEF9}" dt="2022-10-07T11:19:45.584" v="345"/>
          <ac:picMkLst>
            <pc:docMk/>
            <pc:sldMk cId="2798203700" sldId="257"/>
            <ac:picMk id="13" creationId="{9B9D8FA4-B154-3FDA-DC44-967AA82C74B7}"/>
          </ac:picMkLst>
        </pc:picChg>
        <pc:picChg chg="add del mod">
          <ac:chgData name="Anna Taylor" userId="S::anna.taylor@warwicksu.com::d1575d79-f72e-4c87-8542-1e6f7ed9998a" providerId="AD" clId="Web-{A404C655-A991-B327-13AA-A0F91363EEF9}" dt="2022-10-07T11:20:19.915" v="348"/>
          <ac:picMkLst>
            <pc:docMk/>
            <pc:sldMk cId="2798203700" sldId="257"/>
            <ac:picMk id="14" creationId="{74C2029D-FEAF-FF27-45AC-63313D5929A6}"/>
          </ac:picMkLst>
        </pc:picChg>
        <pc:picChg chg="add del mod">
          <ac:chgData name="Anna Taylor" userId="S::anna.taylor@warwicksu.com::d1575d79-f72e-4c87-8542-1e6f7ed9998a" providerId="AD" clId="Web-{A404C655-A991-B327-13AA-A0F91363EEF9}" dt="2022-10-07T11:22:08.610" v="352"/>
          <ac:picMkLst>
            <pc:docMk/>
            <pc:sldMk cId="2798203700" sldId="257"/>
            <ac:picMk id="15" creationId="{21D157E4-CA9A-FC98-8B35-12F3CDBDFF0E}"/>
          </ac:picMkLst>
        </pc:picChg>
        <pc:picChg chg="add mod">
          <ac:chgData name="Anna Taylor" userId="S::anna.taylor@warwicksu.com::d1575d79-f72e-4c87-8542-1e6f7ed9998a" providerId="AD" clId="Web-{A404C655-A991-B327-13AA-A0F91363EEF9}" dt="2022-10-07T12:05:09.312" v="1479" actId="1076"/>
          <ac:picMkLst>
            <pc:docMk/>
            <pc:sldMk cId="2798203700" sldId="257"/>
            <ac:picMk id="16" creationId="{7C654C56-996F-E951-BBE4-4EAB1A1DD289}"/>
          </ac:picMkLst>
        </pc:picChg>
        <pc:cxnChg chg="mod">
          <ac:chgData name="Anna Taylor" userId="S::anna.taylor@warwicksu.com::d1575d79-f72e-4c87-8542-1e6f7ed9998a" providerId="AD" clId="Web-{A404C655-A991-B327-13AA-A0F91363EEF9}" dt="2022-10-07T11:14:45.924" v="301" actId="1076"/>
          <ac:cxnSpMkLst>
            <pc:docMk/>
            <pc:sldMk cId="2798203700" sldId="257"/>
            <ac:cxnSpMk id="4" creationId="{1E34F798-CC2E-487E-93CA-9E79CFB9B3D6}"/>
          </ac:cxnSpMkLst>
        </pc:cxnChg>
      </pc:sldChg>
      <pc:sldChg chg="addSp delSp modSp mod modClrScheme chgLayout">
        <pc:chgData name="Anna Taylor" userId="S::anna.taylor@warwicksu.com::d1575d79-f72e-4c87-8542-1e6f7ed9998a" providerId="AD" clId="Web-{A404C655-A991-B327-13AA-A0F91363EEF9}" dt="2022-10-07T15:35:53.443" v="5406"/>
        <pc:sldMkLst>
          <pc:docMk/>
          <pc:sldMk cId="2535753089" sldId="258"/>
        </pc:sldMkLst>
        <pc:spChg chg="mod">
          <ac:chgData name="Anna Taylor" userId="S::anna.taylor@warwicksu.com::d1575d79-f72e-4c87-8542-1e6f7ed9998a" providerId="AD" clId="Web-{A404C655-A991-B327-13AA-A0F91363EEF9}" dt="2022-10-07T12:07:07.210" v="1528" actId="20577"/>
          <ac:spMkLst>
            <pc:docMk/>
            <pc:sldMk cId="2535753089" sldId="258"/>
            <ac:spMk id="2" creationId="{D8229FBB-DD38-42D1-BD14-6933E00FF774}"/>
          </ac:spMkLst>
        </pc:spChg>
        <pc:spChg chg="add del mod">
          <ac:chgData name="Anna Taylor" userId="S::anna.taylor@warwicksu.com::d1575d79-f72e-4c87-8542-1e6f7ed9998a" providerId="AD" clId="Web-{A404C655-A991-B327-13AA-A0F91363EEF9}" dt="2022-10-07T11:44:44.543" v="415"/>
          <ac:spMkLst>
            <pc:docMk/>
            <pc:sldMk cId="2535753089" sldId="258"/>
            <ac:spMk id="3" creationId="{350FC1FC-F670-4CDA-BACB-C83FA6486B78}"/>
          </ac:spMkLst>
        </pc:spChg>
        <pc:spChg chg="add del">
          <ac:chgData name="Anna Taylor" userId="S::anna.taylor@warwicksu.com::d1575d79-f72e-4c87-8542-1e6f7ed9998a" providerId="AD" clId="Web-{A404C655-A991-B327-13AA-A0F91363EEF9}" dt="2022-10-07T15:35:53.443" v="5406"/>
          <ac:spMkLst>
            <pc:docMk/>
            <pc:sldMk cId="2535753089" sldId="258"/>
            <ac:spMk id="3" creationId="{C95BE744-E5E6-B7B1-AF99-8852B3D32D2E}"/>
          </ac:spMkLst>
        </pc:spChg>
        <pc:spChg chg="add del mod">
          <ac:chgData name="Anna Taylor" userId="S::anna.taylor@warwicksu.com::d1575d79-f72e-4c87-8542-1e6f7ed9998a" providerId="AD" clId="Web-{A404C655-A991-B327-13AA-A0F91363EEF9}" dt="2022-10-07T11:46:37.316" v="443"/>
          <ac:spMkLst>
            <pc:docMk/>
            <pc:sldMk cId="2535753089" sldId="258"/>
            <ac:spMk id="145" creationId="{293CAE49-21DD-A5BB-3A98-2631A7694987}"/>
          </ac:spMkLst>
        </pc:spChg>
        <pc:spChg chg="add del mod">
          <ac:chgData name="Anna Taylor" userId="S::anna.taylor@warwicksu.com::d1575d79-f72e-4c87-8542-1e6f7ed9998a" providerId="AD" clId="Web-{A404C655-A991-B327-13AA-A0F91363EEF9}" dt="2022-10-07T11:46:25.050" v="438"/>
          <ac:spMkLst>
            <pc:docMk/>
            <pc:sldMk cId="2535753089" sldId="258"/>
            <ac:spMk id="146" creationId="{0E99EED7-D20D-FD8E-0617-ADD2D5BB3504}"/>
          </ac:spMkLst>
        </pc:spChg>
        <pc:spChg chg="add del mod">
          <ac:chgData name="Anna Taylor" userId="S::anna.taylor@warwicksu.com::d1575d79-f72e-4c87-8542-1e6f7ed9998a" providerId="AD" clId="Web-{A404C655-A991-B327-13AA-A0F91363EEF9}" dt="2022-10-07T11:45:39.140" v="426"/>
          <ac:spMkLst>
            <pc:docMk/>
            <pc:sldMk cId="2535753089" sldId="258"/>
            <ac:spMk id="147" creationId="{4AE9E77A-E9E1-31BD-93CF-2AC120A2B32A}"/>
          </ac:spMkLst>
        </pc:spChg>
        <pc:spChg chg="add del mod">
          <ac:chgData name="Anna Taylor" userId="S::anna.taylor@warwicksu.com::d1575d79-f72e-4c87-8542-1e6f7ed9998a" providerId="AD" clId="Web-{A404C655-A991-B327-13AA-A0F91363EEF9}" dt="2022-10-07T11:48:36.309" v="470"/>
          <ac:spMkLst>
            <pc:docMk/>
            <pc:sldMk cId="2535753089" sldId="258"/>
            <ac:spMk id="148" creationId="{A5628782-A750-8EBC-3AF9-BB55642BD46A}"/>
          </ac:spMkLst>
        </pc:spChg>
        <pc:spChg chg="add mod">
          <ac:chgData name="Anna Taylor" userId="S::anna.taylor@warwicksu.com::d1575d79-f72e-4c87-8542-1e6f7ed9998a" providerId="AD" clId="Web-{A404C655-A991-B327-13AA-A0F91363EEF9}" dt="2022-10-07T15:35:21.192" v="5404" actId="20577"/>
          <ac:spMkLst>
            <pc:docMk/>
            <pc:sldMk cId="2535753089" sldId="258"/>
            <ac:spMk id="149" creationId="{E8F4E2A2-E810-9D24-E8E2-5C917324715D}"/>
          </ac:spMkLst>
        </pc:spChg>
        <pc:spChg chg="add mod">
          <ac:chgData name="Anna Taylor" userId="S::anna.taylor@warwicksu.com::d1575d79-f72e-4c87-8542-1e6f7ed9998a" providerId="AD" clId="Web-{A404C655-A991-B327-13AA-A0F91363EEF9}" dt="2022-10-07T11:52:08.869" v="511" actId="1076"/>
          <ac:spMkLst>
            <pc:docMk/>
            <pc:sldMk cId="2535753089" sldId="258"/>
            <ac:spMk id="150" creationId="{E5D61C01-BDC2-DA1C-C672-E36F0069B94E}"/>
          </ac:spMkLst>
        </pc:spChg>
        <pc:spChg chg="add del mod">
          <ac:chgData name="Anna Taylor" userId="S::anna.taylor@warwicksu.com::d1575d79-f72e-4c87-8542-1e6f7ed9998a" providerId="AD" clId="Web-{A404C655-A991-B327-13AA-A0F91363EEF9}" dt="2022-10-07T11:51:42.305" v="501"/>
          <ac:spMkLst>
            <pc:docMk/>
            <pc:sldMk cId="2535753089" sldId="258"/>
            <ac:spMk id="151" creationId="{DB76FD37-2769-DED1-2736-6D66492F5585}"/>
          </ac:spMkLst>
        </pc:spChg>
        <pc:spChg chg="add mod">
          <ac:chgData name="Anna Taylor" userId="S::anna.taylor@warwicksu.com::d1575d79-f72e-4c87-8542-1e6f7ed9998a" providerId="AD" clId="Web-{A404C655-A991-B327-13AA-A0F91363EEF9}" dt="2022-10-07T11:52:33.762" v="515" actId="20577"/>
          <ac:spMkLst>
            <pc:docMk/>
            <pc:sldMk cId="2535753089" sldId="258"/>
            <ac:spMk id="152" creationId="{26C10601-5219-008C-2338-E809AECDCA51}"/>
          </ac:spMkLst>
        </pc:spChg>
        <pc:spChg chg="add mod">
          <ac:chgData name="Anna Taylor" userId="S::anna.taylor@warwicksu.com::d1575d79-f72e-4c87-8542-1e6f7ed9998a" providerId="AD" clId="Web-{A404C655-A991-B327-13AA-A0F91363EEF9}" dt="2022-10-07T11:52:21.558" v="512" actId="20577"/>
          <ac:spMkLst>
            <pc:docMk/>
            <pc:sldMk cId="2535753089" sldId="258"/>
            <ac:spMk id="153" creationId="{FCE9F8B0-0FE9-A7C1-2877-C7195CFDC044}"/>
          </ac:spMkLst>
        </pc:spChg>
        <pc:spChg chg="add mod">
          <ac:chgData name="Anna Taylor" userId="S::anna.taylor@warwicksu.com::d1575d79-f72e-4c87-8542-1e6f7ed9998a" providerId="AD" clId="Web-{A404C655-A991-B327-13AA-A0F91363EEF9}" dt="2022-10-07T11:52:39.512" v="516" actId="20577"/>
          <ac:spMkLst>
            <pc:docMk/>
            <pc:sldMk cId="2535753089" sldId="258"/>
            <ac:spMk id="154" creationId="{2775CFF1-A04C-0BFF-3D94-AF9FF5922E5F}"/>
          </ac:spMkLst>
        </pc:spChg>
        <pc:graphicFrameChg chg="add del mod">
          <ac:chgData name="Anna Taylor" userId="S::anna.taylor@warwicksu.com::d1575d79-f72e-4c87-8542-1e6f7ed9998a" providerId="AD" clId="Web-{A404C655-A991-B327-13AA-A0F91363EEF9}" dt="2022-10-07T11:24:45.589" v="370"/>
          <ac:graphicFrameMkLst>
            <pc:docMk/>
            <pc:sldMk cId="2535753089" sldId="258"/>
            <ac:graphicFrameMk id="6" creationId="{21D06F11-93DF-0499-8DA1-B178C1C48234}"/>
          </ac:graphicFrameMkLst>
        </pc:graphicFrameChg>
        <pc:graphicFrameChg chg="add del mod modGraphic">
          <ac:chgData name="Anna Taylor" userId="S::anna.taylor@warwicksu.com::d1575d79-f72e-4c87-8542-1e6f7ed9998a" providerId="AD" clId="Web-{A404C655-A991-B327-13AA-A0F91363EEF9}" dt="2022-10-07T11:42:47.317" v="384"/>
          <ac:graphicFrameMkLst>
            <pc:docMk/>
            <pc:sldMk cId="2535753089" sldId="258"/>
            <ac:graphicFrameMk id="7" creationId="{286B7601-04D4-A853-D2CC-D8A21B90ECDB}"/>
          </ac:graphicFrameMkLst>
        </pc:graphicFrameChg>
        <pc:cxnChg chg="mod">
          <ac:chgData name="Anna Taylor" userId="S::anna.taylor@warwicksu.com::d1575d79-f72e-4c87-8542-1e6f7ed9998a" providerId="AD" clId="Web-{A404C655-A991-B327-13AA-A0F91363EEF9}" dt="2022-10-07T11:23:39.662" v="362" actId="1076"/>
          <ac:cxnSpMkLst>
            <pc:docMk/>
            <pc:sldMk cId="2535753089" sldId="258"/>
            <ac:cxnSpMk id="4" creationId="{1E34F798-CC2E-487E-93CA-9E79CFB9B3D6}"/>
          </ac:cxnSpMkLst>
        </pc:cxnChg>
      </pc:sldChg>
      <pc:sldChg chg="addSp delSp modSp mod modClrScheme chgLayout">
        <pc:chgData name="Anna Taylor" userId="S::anna.taylor@warwicksu.com::d1575d79-f72e-4c87-8542-1e6f7ed9998a" providerId="AD" clId="Web-{A404C655-A991-B327-13AA-A0F91363EEF9}" dt="2022-10-07T14:17:42.916" v="5292" actId="1076"/>
        <pc:sldMkLst>
          <pc:docMk/>
          <pc:sldMk cId="3672284578" sldId="259"/>
        </pc:sldMkLst>
        <pc:spChg chg="add mod">
          <ac:chgData name="Anna Taylor" userId="S::anna.taylor@warwicksu.com::d1575d79-f72e-4c87-8542-1e6f7ed9998a" providerId="AD" clId="Web-{A404C655-A991-B327-13AA-A0F91363EEF9}" dt="2022-10-07T14:17:42.916" v="5292" actId="1076"/>
          <ac:spMkLst>
            <pc:docMk/>
            <pc:sldMk cId="3672284578" sldId="259"/>
            <ac:spMk id="2" creationId="{AD681B3B-BE92-9CC2-3FFD-FFFF58C1F7B1}"/>
          </ac:spMkLst>
        </pc:spChg>
        <pc:spChg chg="del mod">
          <ac:chgData name="Anna Taylor" userId="S::anna.taylor@warwicksu.com::d1575d79-f72e-4c87-8542-1e6f7ed9998a" providerId="AD" clId="Web-{A404C655-A991-B327-13AA-A0F91363EEF9}" dt="2022-10-07T14:16:21.364" v="5134"/>
          <ac:spMkLst>
            <pc:docMk/>
            <pc:sldMk cId="3672284578" sldId="259"/>
            <ac:spMk id="6" creationId="{2BF5E5DC-1FC5-46D9-A11C-E1BF17907247}"/>
          </ac:spMkLst>
        </pc:spChg>
      </pc:sldChg>
      <pc:sldChg chg="addSp delSp modSp mod modClrScheme chgLayout">
        <pc:chgData name="Anna Taylor" userId="S::anna.taylor@warwicksu.com::d1575d79-f72e-4c87-8542-1e6f7ed9998a" providerId="AD" clId="Web-{A404C655-A991-B327-13AA-A0F91363EEF9}" dt="2022-10-07T12:30:55.164" v="2746" actId="1076"/>
        <pc:sldMkLst>
          <pc:docMk/>
          <pc:sldMk cId="1885559164" sldId="260"/>
        </pc:sldMkLst>
        <pc:spChg chg="mod">
          <ac:chgData name="Anna Taylor" userId="S::anna.taylor@warwicksu.com::d1575d79-f72e-4c87-8542-1e6f7ed9998a" providerId="AD" clId="Web-{A404C655-A991-B327-13AA-A0F91363EEF9}" dt="2022-10-07T12:20:31.029" v="2385" actId="1076"/>
          <ac:spMkLst>
            <pc:docMk/>
            <pc:sldMk cId="1885559164" sldId="260"/>
            <ac:spMk id="2" creationId="{976B7F8C-81FA-C7F0-FA03-E274F1703301}"/>
          </ac:spMkLst>
        </pc:spChg>
        <pc:spChg chg="mod">
          <ac:chgData name="Anna Taylor" userId="S::anna.taylor@warwicksu.com::d1575d79-f72e-4c87-8542-1e6f7ed9998a" providerId="AD" clId="Web-{A404C655-A991-B327-13AA-A0F91363EEF9}" dt="2022-10-07T12:26:45.382" v="2601" actId="1076"/>
          <ac:spMkLst>
            <pc:docMk/>
            <pc:sldMk cId="1885559164" sldId="260"/>
            <ac:spMk id="4" creationId="{88CB41B2-AC7B-C6CE-7504-AABC38520CA5}"/>
          </ac:spMkLst>
        </pc:spChg>
        <pc:spChg chg="mod">
          <ac:chgData name="Anna Taylor" userId="S::anna.taylor@warwicksu.com::d1575d79-f72e-4c87-8542-1e6f7ed9998a" providerId="AD" clId="Web-{A404C655-A991-B327-13AA-A0F91363EEF9}" dt="2022-10-07T12:29:10.485" v="2708" actId="1076"/>
          <ac:spMkLst>
            <pc:docMk/>
            <pc:sldMk cId="1885559164" sldId="260"/>
            <ac:spMk id="6" creationId="{388607D9-6F01-773D-C259-AA116C685CC5}"/>
          </ac:spMkLst>
        </pc:spChg>
        <pc:spChg chg="add del mod">
          <ac:chgData name="Anna Taylor" userId="S::anna.taylor@warwicksu.com::d1575d79-f72e-4c87-8542-1e6f7ed9998a" providerId="AD" clId="Web-{A404C655-A991-B327-13AA-A0F91363EEF9}" dt="2022-10-07T12:24:27.326" v="2582"/>
          <ac:spMkLst>
            <pc:docMk/>
            <pc:sldMk cId="1885559164" sldId="260"/>
            <ac:spMk id="7" creationId="{7D8C2BB4-C797-1787-8E3F-FB2283A327B5}"/>
          </ac:spMkLst>
        </pc:spChg>
        <pc:spChg chg="add mod">
          <ac:chgData name="Anna Taylor" userId="S::anna.taylor@warwicksu.com::d1575d79-f72e-4c87-8542-1e6f7ed9998a" providerId="AD" clId="Web-{A404C655-A991-B327-13AA-A0F91363EEF9}" dt="2022-10-07T12:30:55.164" v="2746" actId="1076"/>
          <ac:spMkLst>
            <pc:docMk/>
            <pc:sldMk cId="1885559164" sldId="260"/>
            <ac:spMk id="9" creationId="{EDBE503D-54DD-8E5A-E129-95D78526090D}"/>
          </ac:spMkLst>
        </pc:spChg>
        <pc:spChg chg="add mod">
          <ac:chgData name="Anna Taylor" userId="S::anna.taylor@warwicksu.com::d1575d79-f72e-4c87-8542-1e6f7ed9998a" providerId="AD" clId="Web-{A404C655-A991-B327-13AA-A0F91363EEF9}" dt="2022-10-07T12:28:52.781" v="2703" actId="1076"/>
          <ac:spMkLst>
            <pc:docMk/>
            <pc:sldMk cId="1885559164" sldId="260"/>
            <ac:spMk id="10" creationId="{20A5C65F-22C5-3732-8769-5D4051939B17}"/>
          </ac:spMkLst>
        </pc:spChg>
        <pc:picChg chg="add mod modCrop">
          <ac:chgData name="Anna Taylor" userId="S::anna.taylor@warwicksu.com::d1575d79-f72e-4c87-8542-1e6f7ed9998a" providerId="AD" clId="Web-{A404C655-A991-B327-13AA-A0F91363EEF9}" dt="2022-10-07T12:28:44.593" v="2702"/>
          <ac:picMkLst>
            <pc:docMk/>
            <pc:sldMk cId="1885559164" sldId="260"/>
            <ac:picMk id="8" creationId="{3C48FC77-6A6E-4A50-08CA-9367DD8DE3D7}"/>
          </ac:picMkLst>
        </pc:picChg>
        <pc:cxnChg chg="add mod">
          <ac:chgData name="Anna Taylor" userId="S::anna.taylor@warwicksu.com::d1575d79-f72e-4c87-8542-1e6f7ed9998a" providerId="AD" clId="Web-{A404C655-A991-B327-13AA-A0F91363EEF9}" dt="2022-10-07T12:20:39.217" v="2388" actId="1076"/>
          <ac:cxnSpMkLst>
            <pc:docMk/>
            <pc:sldMk cId="1885559164" sldId="260"/>
            <ac:cxnSpMk id="5" creationId="{7CA4C671-83A8-32B8-D5CB-B1087CFF726B}"/>
          </ac:cxnSpMkLst>
        </pc:cxnChg>
      </pc:sldChg>
      <pc:sldChg chg="del mod modClrScheme chgLayout">
        <pc:chgData name="Anna Taylor" userId="S::anna.taylor@warwicksu.com::d1575d79-f72e-4c87-8542-1e6f7ed9998a" providerId="AD" clId="Web-{A404C655-A991-B327-13AA-A0F91363EEF9}" dt="2022-10-07T15:25:08.109" v="5367"/>
        <pc:sldMkLst>
          <pc:docMk/>
          <pc:sldMk cId="3216882591" sldId="261"/>
        </pc:sldMkLst>
      </pc:sldChg>
      <pc:sldChg chg="addSp delSp modSp mod modClrScheme chgLayout">
        <pc:chgData name="Anna Taylor" userId="S::anna.taylor@warwicksu.com::d1575d79-f72e-4c87-8542-1e6f7ed9998a" providerId="AD" clId="Web-{A404C655-A991-B327-13AA-A0F91363EEF9}" dt="2022-10-07T12:18:44.366" v="2383" actId="20577"/>
        <pc:sldMkLst>
          <pc:docMk/>
          <pc:sldMk cId="3678038464" sldId="262"/>
        </pc:sldMkLst>
        <pc:spChg chg="mod">
          <ac:chgData name="Anna Taylor" userId="S::anna.taylor@warwicksu.com::d1575d79-f72e-4c87-8542-1e6f7ed9998a" providerId="AD" clId="Web-{A404C655-A991-B327-13AA-A0F91363EEF9}" dt="2022-10-07T12:18:23.349" v="2366" actId="20577"/>
          <ac:spMkLst>
            <pc:docMk/>
            <pc:sldMk cId="3678038464" sldId="262"/>
            <ac:spMk id="3" creationId="{BE90A1A7-E605-154A-0AD9-BB0106F0522D}"/>
          </ac:spMkLst>
        </pc:spChg>
        <pc:spChg chg="mod">
          <ac:chgData name="Anna Taylor" userId="S::anna.taylor@warwicksu.com::d1575d79-f72e-4c87-8542-1e6f7ed9998a" providerId="AD" clId="Web-{A404C655-A991-B327-13AA-A0F91363EEF9}" dt="2022-10-07T12:18:44.366" v="2383" actId="20577"/>
          <ac:spMkLst>
            <pc:docMk/>
            <pc:sldMk cId="3678038464" sldId="262"/>
            <ac:spMk id="4" creationId="{3AC76745-9584-EB61-9527-984A1E9C06D2}"/>
          </ac:spMkLst>
        </pc:spChg>
        <pc:spChg chg="add mod">
          <ac:chgData name="Anna Taylor" userId="S::anna.taylor@warwicksu.com::d1575d79-f72e-4c87-8542-1e6f7ed9998a" providerId="AD" clId="Web-{A404C655-A991-B327-13AA-A0F91363EEF9}" dt="2022-10-07T12:09:34.892" v="1623" actId="1076"/>
          <ac:spMkLst>
            <pc:docMk/>
            <pc:sldMk cId="3678038464" sldId="262"/>
            <ac:spMk id="6" creationId="{06016ABE-0AB7-A708-BD93-91234CF33490}"/>
          </ac:spMkLst>
        </pc:spChg>
        <pc:spChg chg="add del mod">
          <ac:chgData name="Anna Taylor" userId="S::anna.taylor@warwicksu.com::d1575d79-f72e-4c87-8542-1e6f7ed9998a" providerId="AD" clId="Web-{A404C655-A991-B327-13AA-A0F91363EEF9}" dt="2022-10-07T12:10:59.663" v="1638"/>
          <ac:spMkLst>
            <pc:docMk/>
            <pc:sldMk cId="3678038464" sldId="262"/>
            <ac:spMk id="7" creationId="{8C9677EE-BD41-32F6-9652-17A29D5F201A}"/>
          </ac:spMkLst>
        </pc:spChg>
        <pc:spChg chg="add del mod">
          <ac:chgData name="Anna Taylor" userId="S::anna.taylor@warwicksu.com::d1575d79-f72e-4c87-8542-1e6f7ed9998a" providerId="AD" clId="Web-{A404C655-A991-B327-13AA-A0F91363EEF9}" dt="2022-10-07T12:11:02.679" v="1639"/>
          <ac:spMkLst>
            <pc:docMk/>
            <pc:sldMk cId="3678038464" sldId="262"/>
            <ac:spMk id="8" creationId="{AFBBA6AC-FB47-EA12-8838-7B54072AB184}"/>
          </ac:spMkLst>
        </pc:spChg>
        <pc:spChg chg="add mod">
          <ac:chgData name="Anna Taylor" userId="S::anna.taylor@warwicksu.com::d1575d79-f72e-4c87-8542-1e6f7ed9998a" providerId="AD" clId="Web-{A404C655-A991-B327-13AA-A0F91363EEF9}" dt="2022-10-07T12:18:10.410" v="2363" actId="20577"/>
          <ac:spMkLst>
            <pc:docMk/>
            <pc:sldMk cId="3678038464" sldId="262"/>
            <ac:spMk id="9" creationId="{0B87BC58-9A1D-8720-B1B1-67E603CEB7C1}"/>
          </ac:spMkLst>
        </pc:spChg>
        <pc:cxnChg chg="add">
          <ac:chgData name="Anna Taylor" userId="S::anna.taylor@warwicksu.com::d1575d79-f72e-4c87-8542-1e6f7ed9998a" providerId="AD" clId="Web-{A404C655-A991-B327-13AA-A0F91363EEF9}" dt="2022-10-07T12:08:13.089" v="1543"/>
          <ac:cxnSpMkLst>
            <pc:docMk/>
            <pc:sldMk cId="3678038464" sldId="262"/>
            <ac:cxnSpMk id="5" creationId="{6B891459-3313-1A8A-0251-CBC263FADE10}"/>
          </ac:cxnSpMkLst>
        </pc:cxnChg>
      </pc:sldChg>
      <pc:sldChg chg="del mod modClrScheme chgLayout">
        <pc:chgData name="Anna Taylor" userId="S::anna.taylor@warwicksu.com::d1575d79-f72e-4c87-8542-1e6f7ed9998a" providerId="AD" clId="Web-{A404C655-A991-B327-13AA-A0F91363EEF9}" dt="2022-10-07T14:09:52.994" v="5130"/>
        <pc:sldMkLst>
          <pc:docMk/>
          <pc:sldMk cId="1696736503" sldId="263"/>
        </pc:sldMkLst>
      </pc:sldChg>
      <pc:sldChg chg="del mod modClrScheme chgLayout">
        <pc:chgData name="Anna Taylor" userId="S::anna.taylor@warwicksu.com::d1575d79-f72e-4c87-8542-1e6f7ed9998a" providerId="AD" clId="Web-{A404C655-A991-B327-13AA-A0F91363EEF9}" dt="2022-10-07T12:49:12.518" v="2941"/>
        <pc:sldMkLst>
          <pc:docMk/>
          <pc:sldMk cId="3873116863" sldId="264"/>
        </pc:sldMkLst>
      </pc:sldChg>
      <pc:sldChg chg="del mod modClrScheme chgLayout">
        <pc:chgData name="Anna Taylor" userId="S::anna.taylor@warwicksu.com::d1575d79-f72e-4c87-8542-1e6f7ed9998a" providerId="AD" clId="Web-{A404C655-A991-B327-13AA-A0F91363EEF9}" dt="2022-10-07T14:07:17.922" v="5007"/>
        <pc:sldMkLst>
          <pc:docMk/>
          <pc:sldMk cId="2481064614" sldId="265"/>
        </pc:sldMkLst>
      </pc:sldChg>
      <pc:sldChg chg="modSp mod modClrScheme chgLayout">
        <pc:chgData name="Anna Taylor" userId="S::anna.taylor@warwicksu.com::d1575d79-f72e-4c87-8542-1e6f7ed9998a" providerId="AD" clId="Web-{A404C655-A991-B327-13AA-A0F91363EEF9}" dt="2022-10-07T12:04:06.651" v="1477" actId="14100"/>
        <pc:sldMkLst>
          <pc:docMk/>
          <pc:sldMk cId="645648236" sldId="266"/>
        </pc:sldMkLst>
        <pc:picChg chg="mod">
          <ac:chgData name="Anna Taylor" userId="S::anna.taylor@warwicksu.com::d1575d79-f72e-4c87-8542-1e6f7ed9998a" providerId="AD" clId="Web-{A404C655-A991-B327-13AA-A0F91363EEF9}" dt="2022-10-07T12:04:06.651" v="1477" actId="14100"/>
          <ac:picMkLst>
            <pc:docMk/>
            <pc:sldMk cId="645648236" sldId="266"/>
            <ac:picMk id="5" creationId="{AE590A94-5840-94C4-8E8D-ED1053F5758F}"/>
          </ac:picMkLst>
        </pc:picChg>
      </pc:sldChg>
      <pc:sldChg chg="del mod modClrScheme chgLayout">
        <pc:chgData name="Anna Taylor" userId="S::anna.taylor@warwicksu.com::d1575d79-f72e-4c87-8542-1e6f7ed9998a" providerId="AD" clId="Web-{A404C655-A991-B327-13AA-A0F91363EEF9}" dt="2022-10-07T13:39:15.857" v="4403"/>
        <pc:sldMkLst>
          <pc:docMk/>
          <pc:sldMk cId="661094250" sldId="267"/>
        </pc:sldMkLst>
      </pc:sldChg>
      <pc:sldChg chg="addSp delSp modSp mod ord setBg modClrScheme setClrOvrMap chgLayout">
        <pc:chgData name="Anna Taylor" userId="S::anna.taylor@warwicksu.com::d1575d79-f72e-4c87-8542-1e6f7ed9998a" providerId="AD" clId="Web-{A404C655-A991-B327-13AA-A0F91363EEF9}" dt="2022-10-07T14:06:51.357" v="5004"/>
        <pc:sldMkLst>
          <pc:docMk/>
          <pc:sldMk cId="1134932422" sldId="268"/>
        </pc:sldMkLst>
        <pc:spChg chg="del">
          <ac:chgData name="Anna Taylor" userId="S::anna.taylor@warwicksu.com::d1575d79-f72e-4c87-8542-1e6f7ed9998a" providerId="AD" clId="Web-{A404C655-A991-B327-13AA-A0F91363EEF9}" dt="2022-10-07T13:42:46.465" v="4468"/>
          <ac:spMkLst>
            <pc:docMk/>
            <pc:sldMk cId="1134932422" sldId="268"/>
            <ac:spMk id="2" creationId="{66F998CD-5875-E46A-C5AB-5EF85970937E}"/>
          </ac:spMkLst>
        </pc:spChg>
        <pc:spChg chg="add del mod">
          <ac:chgData name="Anna Taylor" userId="S::anna.taylor@warwicksu.com::d1575d79-f72e-4c87-8542-1e6f7ed9998a" providerId="AD" clId="Web-{A404C655-A991-B327-13AA-A0F91363EEF9}" dt="2022-10-07T13:44:34.722" v="4497"/>
          <ac:spMkLst>
            <pc:docMk/>
            <pc:sldMk cId="1134932422" sldId="268"/>
            <ac:spMk id="3" creationId="{20874F2E-7731-D4D0-6ECF-8A22F65EB1CF}"/>
          </ac:spMkLst>
        </pc:spChg>
        <pc:spChg chg="mod">
          <ac:chgData name="Anna Taylor" userId="S::anna.taylor@warwicksu.com::d1575d79-f72e-4c87-8542-1e6f7ed9998a" providerId="AD" clId="Web-{A404C655-A991-B327-13AA-A0F91363EEF9}" dt="2022-10-07T13:45:15.490" v="4514" actId="20577"/>
          <ac:spMkLst>
            <pc:docMk/>
            <pc:sldMk cId="1134932422" sldId="268"/>
            <ac:spMk id="4" creationId="{595DCEDE-DE2C-1C18-EC66-A086D3D9C052}"/>
          </ac:spMkLst>
        </pc:spChg>
        <pc:spChg chg="add del mod">
          <ac:chgData name="Anna Taylor" userId="S::anna.taylor@warwicksu.com::d1575d79-f72e-4c87-8542-1e6f7ed9998a" providerId="AD" clId="Web-{A404C655-A991-B327-13AA-A0F91363EEF9}" dt="2022-10-07T13:44:59.942" v="4508"/>
          <ac:spMkLst>
            <pc:docMk/>
            <pc:sldMk cId="1134932422" sldId="268"/>
            <ac:spMk id="5" creationId="{34FB6B53-A557-9A94-3777-A8DB1EA398B5}"/>
          </ac:spMkLst>
        </pc:spChg>
        <pc:spChg chg="add mod">
          <ac:chgData name="Anna Taylor" userId="S::anna.taylor@warwicksu.com::d1575d79-f72e-4c87-8542-1e6f7ed9998a" providerId="AD" clId="Web-{A404C655-A991-B327-13AA-A0F91363EEF9}" dt="2022-10-07T13:46:35.792" v="4539" actId="1076"/>
          <ac:spMkLst>
            <pc:docMk/>
            <pc:sldMk cId="1134932422" sldId="268"/>
            <ac:spMk id="6" creationId="{E3D6A87F-A15C-0AEE-BA1A-0DA188DB4B53}"/>
          </ac:spMkLst>
        </pc:spChg>
        <pc:spChg chg="add del">
          <ac:chgData name="Anna Taylor" userId="S::anna.taylor@warwicksu.com::d1575d79-f72e-4c87-8542-1e6f7ed9998a" providerId="AD" clId="Web-{A404C655-A991-B327-13AA-A0F91363EEF9}" dt="2022-10-07T13:42:59.919" v="4470"/>
          <ac:spMkLst>
            <pc:docMk/>
            <pc:sldMk cId="1134932422" sldId="268"/>
            <ac:spMk id="9" creationId="{00C4F1C3-3ADD-491F-8C66-57912A242177}"/>
          </ac:spMkLst>
        </pc:spChg>
        <pc:spChg chg="add del">
          <ac:chgData name="Anna Taylor" userId="S::anna.taylor@warwicksu.com::d1575d79-f72e-4c87-8542-1e6f7ed9998a" providerId="AD" clId="Web-{A404C655-A991-B327-13AA-A0F91363EEF9}" dt="2022-10-07T13:42:59.919" v="4470"/>
          <ac:spMkLst>
            <pc:docMk/>
            <pc:sldMk cId="1134932422" sldId="268"/>
            <ac:spMk id="11" creationId="{8E8DBDA3-652C-4F87-B53B-7F73AC8F4FF9}"/>
          </ac:spMkLst>
        </pc:spChg>
        <pc:spChg chg="add del">
          <ac:chgData name="Anna Taylor" userId="S::anna.taylor@warwicksu.com::d1575d79-f72e-4c87-8542-1e6f7ed9998a" providerId="AD" clId="Web-{A404C655-A991-B327-13AA-A0F91363EEF9}" dt="2022-10-07T13:42:59.919" v="4470"/>
          <ac:spMkLst>
            <pc:docMk/>
            <pc:sldMk cId="1134932422" sldId="268"/>
            <ac:spMk id="13" creationId="{42187232-3845-418F-A17C-C138F01D98AB}"/>
          </ac:spMkLst>
        </pc:spChg>
        <pc:spChg chg="add">
          <ac:chgData name="Anna Taylor" userId="S::anna.taylor@warwicksu.com::d1575d79-f72e-4c87-8542-1e6f7ed9998a" providerId="AD" clId="Web-{A404C655-A991-B327-13AA-A0F91363EEF9}" dt="2022-10-07T13:42:59.919" v="4471"/>
          <ac:spMkLst>
            <pc:docMk/>
            <pc:sldMk cId="1134932422" sldId="268"/>
            <ac:spMk id="15" creationId="{00C4F1C3-3ADD-491F-8C66-57912A242177}"/>
          </ac:spMkLst>
        </pc:spChg>
        <pc:spChg chg="add">
          <ac:chgData name="Anna Taylor" userId="S::anna.taylor@warwicksu.com::d1575d79-f72e-4c87-8542-1e6f7ed9998a" providerId="AD" clId="Web-{A404C655-A991-B327-13AA-A0F91363EEF9}" dt="2022-10-07T13:42:59.919" v="4471"/>
          <ac:spMkLst>
            <pc:docMk/>
            <pc:sldMk cId="1134932422" sldId="268"/>
            <ac:spMk id="16" creationId="{DAFA3325-D377-4457-B847-8ECD2CC6790A}"/>
          </ac:spMkLst>
        </pc:spChg>
        <pc:spChg chg="add">
          <ac:chgData name="Anna Taylor" userId="S::anna.taylor@warwicksu.com::d1575d79-f72e-4c87-8542-1e6f7ed9998a" providerId="AD" clId="Web-{A404C655-A991-B327-13AA-A0F91363EEF9}" dt="2022-10-07T13:42:59.919" v="4471"/>
          <ac:spMkLst>
            <pc:docMk/>
            <pc:sldMk cId="1134932422" sldId="268"/>
            <ac:spMk id="17" creationId="{20013E4B-D141-434B-8421-5E9DDF0C8E6B}"/>
          </ac:spMkLst>
        </pc:spChg>
      </pc:sldChg>
      <pc:sldChg chg="del mod modClrScheme chgLayout">
        <pc:chgData name="Anna Taylor" userId="S::anna.taylor@warwicksu.com::d1575d79-f72e-4c87-8542-1e6f7ed9998a" providerId="AD" clId="Web-{A404C655-A991-B327-13AA-A0F91363EEF9}" dt="2022-10-07T12:30:06.614" v="2710"/>
        <pc:sldMkLst>
          <pc:docMk/>
          <pc:sldMk cId="507262968" sldId="269"/>
        </pc:sldMkLst>
      </pc:sldChg>
      <pc:sldChg chg="addSp delSp modSp mod modClrScheme chgLayout">
        <pc:chgData name="Anna Taylor" userId="S::anna.taylor@warwicksu.com::d1575d79-f72e-4c87-8542-1e6f7ed9998a" providerId="AD" clId="Web-{A404C655-A991-B327-13AA-A0F91363EEF9}" dt="2022-10-07T14:15:53.643" v="5132"/>
        <pc:sldMkLst>
          <pc:docMk/>
          <pc:sldMk cId="2786679651" sldId="270"/>
        </pc:sldMkLst>
        <pc:spChg chg="add del mod">
          <ac:chgData name="Anna Taylor" userId="S::anna.taylor@warwicksu.com::d1575d79-f72e-4c87-8542-1e6f7ed9998a" providerId="AD" clId="Web-{A404C655-A991-B327-13AA-A0F91363EEF9}" dt="2022-10-07T14:15:53.643" v="5132"/>
          <ac:spMkLst>
            <pc:docMk/>
            <pc:sldMk cId="2786679651" sldId="270"/>
            <ac:spMk id="3" creationId="{65FBD2EC-0C58-1A20-EBBF-DBB3035ABB34}"/>
          </ac:spMkLst>
        </pc:spChg>
        <pc:spChg chg="mod">
          <ac:chgData name="Anna Taylor" userId="S::anna.taylor@warwicksu.com::d1575d79-f72e-4c87-8542-1e6f7ed9998a" providerId="AD" clId="Web-{A404C655-A991-B327-13AA-A0F91363EEF9}" dt="2022-10-07T12:31:21.431" v="2748" actId="1076"/>
          <ac:spMkLst>
            <pc:docMk/>
            <pc:sldMk cId="2786679651" sldId="270"/>
            <ac:spMk id="4" creationId="{2267286E-CD54-F215-2911-2C8F42771814}"/>
          </ac:spMkLst>
        </pc:spChg>
        <pc:spChg chg="add mod">
          <ac:chgData name="Anna Taylor" userId="S::anna.taylor@warwicksu.com::d1575d79-f72e-4c87-8542-1e6f7ed9998a" providerId="AD" clId="Web-{A404C655-A991-B327-13AA-A0F91363EEF9}" dt="2022-10-07T12:40:19.170" v="2794" actId="1076"/>
          <ac:spMkLst>
            <pc:docMk/>
            <pc:sldMk cId="2786679651" sldId="270"/>
            <ac:spMk id="6" creationId="{C12FF620-9D6C-E447-1C88-90A020671EB6}"/>
          </ac:spMkLst>
        </pc:spChg>
        <pc:graphicFrameChg chg="add del">
          <ac:chgData name="Anna Taylor" userId="S::anna.taylor@warwicksu.com::d1575d79-f72e-4c87-8542-1e6f7ed9998a" providerId="AD" clId="Web-{A404C655-A991-B327-13AA-A0F91363EEF9}" dt="2022-10-07T14:15:53.643" v="5132"/>
          <ac:graphicFrameMkLst>
            <pc:docMk/>
            <pc:sldMk cId="2786679651" sldId="270"/>
            <ac:graphicFrameMk id="9" creationId="{8B1911D4-C0EF-AD96-2D55-50C68DADBA1E}"/>
          </ac:graphicFrameMkLst>
        </pc:graphicFrameChg>
        <pc:picChg chg="add mod modCrop">
          <ac:chgData name="Anna Taylor" userId="S::anna.taylor@warwicksu.com::d1575d79-f72e-4c87-8542-1e6f7ed9998a" providerId="AD" clId="Web-{A404C655-A991-B327-13AA-A0F91363EEF9}" dt="2022-10-07T12:40:11.310" v="2793" actId="1076"/>
          <ac:picMkLst>
            <pc:docMk/>
            <pc:sldMk cId="2786679651" sldId="270"/>
            <ac:picMk id="7" creationId="{B664DC5F-9F70-FB93-6FCF-1FA0441E46C8}"/>
          </ac:picMkLst>
        </pc:picChg>
        <pc:cxnChg chg="add">
          <ac:chgData name="Anna Taylor" userId="S::anna.taylor@warwicksu.com::d1575d79-f72e-4c87-8542-1e6f7ed9998a" providerId="AD" clId="Web-{A404C655-A991-B327-13AA-A0F91363EEF9}" dt="2022-10-07T12:31:33.166" v="2749"/>
          <ac:cxnSpMkLst>
            <pc:docMk/>
            <pc:sldMk cId="2786679651" sldId="270"/>
            <ac:cxnSpMk id="5" creationId="{BA0E34B3-135F-1C95-1F4C-18E696E6BF73}"/>
          </ac:cxnSpMkLst>
        </pc:cxnChg>
      </pc:sldChg>
      <pc:sldChg chg="addSp delSp modSp mod setBg modClrScheme chgLayout">
        <pc:chgData name="Anna Taylor" userId="S::anna.taylor@warwicksu.com::d1575d79-f72e-4c87-8542-1e6f7ed9998a" providerId="AD" clId="Web-{A404C655-A991-B327-13AA-A0F91363EEF9}" dt="2022-10-07T12:48:16.717" v="2940"/>
        <pc:sldMkLst>
          <pc:docMk/>
          <pc:sldMk cId="2732387390" sldId="271"/>
        </pc:sldMkLst>
        <pc:spChg chg="del mod">
          <ac:chgData name="Anna Taylor" userId="S::anna.taylor@warwicksu.com::d1575d79-f72e-4c87-8542-1e6f7ed9998a" providerId="AD" clId="Web-{A404C655-A991-B327-13AA-A0F91363EEF9}" dt="2022-10-07T12:46:10.177" v="2869"/>
          <ac:spMkLst>
            <pc:docMk/>
            <pc:sldMk cId="2732387390" sldId="271"/>
            <ac:spMk id="3" creationId="{32730FC8-F173-215D-0302-37CD345093A8}"/>
          </ac:spMkLst>
        </pc:spChg>
        <pc:spChg chg="add del">
          <ac:chgData name="Anna Taylor" userId="S::anna.taylor@warwicksu.com::d1575d79-f72e-4c87-8542-1e6f7ed9998a" providerId="AD" clId="Web-{A404C655-A991-B327-13AA-A0F91363EEF9}" dt="2022-10-07T12:45:27.050" v="2865"/>
          <ac:spMkLst>
            <pc:docMk/>
            <pc:sldMk cId="2732387390" sldId="271"/>
            <ac:spMk id="8" creationId="{00C4F1C3-3ADD-491F-8C66-57912A242177}"/>
          </ac:spMkLst>
        </pc:spChg>
        <pc:spChg chg="add del">
          <ac:chgData name="Anna Taylor" userId="S::anna.taylor@warwicksu.com::d1575d79-f72e-4c87-8542-1e6f7ed9998a" providerId="AD" clId="Web-{A404C655-A991-B327-13AA-A0F91363EEF9}" dt="2022-10-07T12:45:27.050" v="2865"/>
          <ac:spMkLst>
            <pc:docMk/>
            <pc:sldMk cId="2732387390" sldId="271"/>
            <ac:spMk id="10" creationId="{8E8DBDA3-652C-4F87-B53B-7F73AC8F4FF9}"/>
          </ac:spMkLst>
        </pc:spChg>
        <pc:spChg chg="add del">
          <ac:chgData name="Anna Taylor" userId="S::anna.taylor@warwicksu.com::d1575d79-f72e-4c87-8542-1e6f7ed9998a" providerId="AD" clId="Web-{A404C655-A991-B327-13AA-A0F91363EEF9}" dt="2022-10-07T12:45:27.050" v="2865"/>
          <ac:spMkLst>
            <pc:docMk/>
            <pc:sldMk cId="2732387390" sldId="271"/>
            <ac:spMk id="12" creationId="{42187232-3845-418F-A17C-C138F01D98AB}"/>
          </ac:spMkLst>
        </pc:spChg>
        <pc:spChg chg="add del">
          <ac:chgData name="Anna Taylor" userId="S::anna.taylor@warwicksu.com::d1575d79-f72e-4c87-8542-1e6f7ed9998a" providerId="AD" clId="Web-{A404C655-A991-B327-13AA-A0F91363EEF9}" dt="2022-10-07T12:45:31.191" v="2867"/>
          <ac:spMkLst>
            <pc:docMk/>
            <pc:sldMk cId="2732387390" sldId="271"/>
            <ac:spMk id="15" creationId="{00C4F1C3-3ADD-491F-8C66-57912A242177}"/>
          </ac:spMkLst>
        </pc:spChg>
        <pc:spChg chg="add del">
          <ac:chgData name="Anna Taylor" userId="S::anna.taylor@warwicksu.com::d1575d79-f72e-4c87-8542-1e6f7ed9998a" providerId="AD" clId="Web-{A404C655-A991-B327-13AA-A0F91363EEF9}" dt="2022-10-07T12:45:31.191" v="2867"/>
          <ac:spMkLst>
            <pc:docMk/>
            <pc:sldMk cId="2732387390" sldId="271"/>
            <ac:spMk id="16" creationId="{BC67B137-15B0-4AF6-94A8-AC00BA8D7BE3}"/>
          </ac:spMkLst>
        </pc:spChg>
        <pc:spChg chg="add del">
          <ac:chgData name="Anna Taylor" userId="S::anna.taylor@warwicksu.com::d1575d79-f72e-4c87-8542-1e6f7ed9998a" providerId="AD" clId="Web-{A404C655-A991-B327-13AA-A0F91363EEF9}" dt="2022-10-07T12:45:31.191" v="2867"/>
          <ac:spMkLst>
            <pc:docMk/>
            <pc:sldMk cId="2732387390" sldId="271"/>
            <ac:spMk id="17" creationId="{5699F27B-22F2-45E1-BFB8-2B1FF14A955D}"/>
          </ac:spMkLst>
        </pc:spChg>
        <pc:spChg chg="add del">
          <ac:chgData name="Anna Taylor" userId="S::anna.taylor@warwicksu.com::d1575d79-f72e-4c87-8542-1e6f7ed9998a" providerId="AD" clId="Web-{A404C655-A991-B327-13AA-A0F91363EEF9}" dt="2022-10-07T12:46:10.177" v="2869"/>
          <ac:spMkLst>
            <pc:docMk/>
            <pc:sldMk cId="2732387390" sldId="271"/>
            <ac:spMk id="19" creationId="{00C4F1C3-3ADD-491F-8C66-57912A242177}"/>
          </ac:spMkLst>
        </pc:spChg>
        <pc:spChg chg="add del">
          <ac:chgData name="Anna Taylor" userId="S::anna.taylor@warwicksu.com::d1575d79-f72e-4c87-8542-1e6f7ed9998a" providerId="AD" clId="Web-{A404C655-A991-B327-13AA-A0F91363EEF9}" dt="2022-10-07T12:46:10.177" v="2869"/>
          <ac:spMkLst>
            <pc:docMk/>
            <pc:sldMk cId="2732387390" sldId="271"/>
            <ac:spMk id="20" creationId="{8E8DBDA3-652C-4F87-B53B-7F73AC8F4FF9}"/>
          </ac:spMkLst>
        </pc:spChg>
        <pc:spChg chg="add del">
          <ac:chgData name="Anna Taylor" userId="S::anna.taylor@warwicksu.com::d1575d79-f72e-4c87-8542-1e6f7ed9998a" providerId="AD" clId="Web-{A404C655-A991-B327-13AA-A0F91363EEF9}" dt="2022-10-07T12:46:10.177" v="2869"/>
          <ac:spMkLst>
            <pc:docMk/>
            <pc:sldMk cId="2732387390" sldId="271"/>
            <ac:spMk id="21" creationId="{42187232-3845-418F-A17C-C138F01D98AB}"/>
          </ac:spMkLst>
        </pc:spChg>
        <pc:spChg chg="add del">
          <ac:chgData name="Anna Taylor" userId="S::anna.taylor@warwicksu.com::d1575d79-f72e-4c87-8542-1e6f7ed9998a" providerId="AD" clId="Web-{A404C655-A991-B327-13AA-A0F91363EEF9}" dt="2022-10-07T12:48:16.717" v="2940"/>
          <ac:spMkLst>
            <pc:docMk/>
            <pc:sldMk cId="2732387390" sldId="271"/>
            <ac:spMk id="27" creationId="{7EB3C453-B485-4F07-841B-918D40331D72}"/>
          </ac:spMkLst>
        </pc:spChg>
        <pc:spChg chg="add del">
          <ac:chgData name="Anna Taylor" userId="S::anna.taylor@warwicksu.com::d1575d79-f72e-4c87-8542-1e6f7ed9998a" providerId="AD" clId="Web-{A404C655-A991-B327-13AA-A0F91363EEF9}" dt="2022-10-07T12:48:16.717" v="2940"/>
          <ac:spMkLst>
            <pc:docMk/>
            <pc:sldMk cId="2732387390" sldId="271"/>
            <ac:spMk id="29" creationId="{4B54C89A-2D0B-4062-BF97-CA51B69D7B96}"/>
          </ac:spMkLst>
        </pc:spChg>
        <pc:spChg chg="add del">
          <ac:chgData name="Anna Taylor" userId="S::anna.taylor@warwicksu.com::d1575d79-f72e-4c87-8542-1e6f7ed9998a" providerId="AD" clId="Web-{A404C655-A991-B327-13AA-A0F91363EEF9}" dt="2022-10-07T12:48:16.717" v="2940"/>
          <ac:spMkLst>
            <pc:docMk/>
            <pc:sldMk cId="2732387390" sldId="271"/>
            <ac:spMk id="31" creationId="{4091C99A-98BE-457D-87BD-7B9B6EDDC19D}"/>
          </ac:spMkLst>
        </pc:spChg>
        <pc:spChg chg="add del">
          <ac:chgData name="Anna Taylor" userId="S::anna.taylor@warwicksu.com::d1575d79-f72e-4c87-8542-1e6f7ed9998a" providerId="AD" clId="Web-{A404C655-A991-B327-13AA-A0F91363EEF9}" dt="2022-10-07T12:48:16.717" v="2940"/>
          <ac:spMkLst>
            <pc:docMk/>
            <pc:sldMk cId="2732387390" sldId="271"/>
            <ac:spMk id="33" creationId="{960A769C-8991-4FDE-89A0-A218E5BF677A}"/>
          </ac:spMkLst>
        </pc:spChg>
        <pc:spChg chg="add del">
          <ac:chgData name="Anna Taylor" userId="S::anna.taylor@warwicksu.com::d1575d79-f72e-4c87-8542-1e6f7ed9998a" providerId="AD" clId="Web-{A404C655-A991-B327-13AA-A0F91363EEF9}" dt="2022-10-07T12:48:16.717" v="2940"/>
          <ac:spMkLst>
            <pc:docMk/>
            <pc:sldMk cId="2732387390" sldId="271"/>
            <ac:spMk id="35" creationId="{855CA58E-F8D8-4DF3-B813-C2585E0AB0EC}"/>
          </ac:spMkLst>
        </pc:spChg>
        <pc:spChg chg="add mod">
          <ac:chgData name="Anna Taylor" userId="S::anna.taylor@warwicksu.com::d1575d79-f72e-4c87-8542-1e6f7ed9998a" providerId="AD" clId="Web-{A404C655-A991-B327-13AA-A0F91363EEF9}" dt="2022-10-07T12:48:16.717" v="2940"/>
          <ac:spMkLst>
            <pc:docMk/>
            <pc:sldMk cId="2732387390" sldId="271"/>
            <ac:spMk id="52" creationId="{7DA2109E-5ED6-C923-0AA5-D5B32F423107}"/>
          </ac:spMkLst>
        </pc:spChg>
        <pc:spChg chg="add">
          <ac:chgData name="Anna Taylor" userId="S::anna.taylor@warwicksu.com::d1575d79-f72e-4c87-8542-1e6f7ed9998a" providerId="AD" clId="Web-{A404C655-A991-B327-13AA-A0F91363EEF9}" dt="2022-10-07T12:48:16.717" v="2940"/>
          <ac:spMkLst>
            <pc:docMk/>
            <pc:sldMk cId="2732387390" sldId="271"/>
            <ac:spMk id="57" creationId="{7EB3C453-B485-4F07-841B-918D40331D72}"/>
          </ac:spMkLst>
        </pc:spChg>
        <pc:spChg chg="add">
          <ac:chgData name="Anna Taylor" userId="S::anna.taylor@warwicksu.com::d1575d79-f72e-4c87-8542-1e6f7ed9998a" providerId="AD" clId="Web-{A404C655-A991-B327-13AA-A0F91363EEF9}" dt="2022-10-07T12:48:16.717" v="2940"/>
          <ac:spMkLst>
            <pc:docMk/>
            <pc:sldMk cId="2732387390" sldId="271"/>
            <ac:spMk id="59" creationId="{8E487A7A-15F8-4EF6-BA1F-30C51E6EC727}"/>
          </ac:spMkLst>
        </pc:spChg>
        <pc:spChg chg="add">
          <ac:chgData name="Anna Taylor" userId="S::anna.taylor@warwicksu.com::d1575d79-f72e-4c87-8542-1e6f7ed9998a" providerId="AD" clId="Web-{A404C655-A991-B327-13AA-A0F91363EEF9}" dt="2022-10-07T12:48:16.717" v="2940"/>
          <ac:spMkLst>
            <pc:docMk/>
            <pc:sldMk cId="2732387390" sldId="271"/>
            <ac:spMk id="61" creationId="{36EFDBF8-A3DC-4DA8-9F33-E9107E70EE4F}"/>
          </ac:spMkLst>
        </pc:spChg>
        <pc:spChg chg="add">
          <ac:chgData name="Anna Taylor" userId="S::anna.taylor@warwicksu.com::d1575d79-f72e-4c87-8542-1e6f7ed9998a" providerId="AD" clId="Web-{A404C655-A991-B327-13AA-A0F91363EEF9}" dt="2022-10-07T12:48:16.717" v="2940"/>
          <ac:spMkLst>
            <pc:docMk/>
            <pc:sldMk cId="2732387390" sldId="271"/>
            <ac:spMk id="63" creationId="{E5332A3D-96DF-4962-8D36-3CA071EED96F}"/>
          </ac:spMkLst>
        </pc:spChg>
        <pc:graphicFrameChg chg="add mod ord modGraphic">
          <ac:chgData name="Anna Taylor" userId="S::anna.taylor@warwicksu.com::d1575d79-f72e-4c87-8542-1e6f7ed9998a" providerId="AD" clId="Web-{A404C655-A991-B327-13AA-A0F91363EEF9}" dt="2022-10-07T12:48:16.717" v="2940"/>
          <ac:graphicFrameMkLst>
            <pc:docMk/>
            <pc:sldMk cId="2732387390" sldId="271"/>
            <ac:graphicFrameMk id="23" creationId="{CA219830-732C-AE01-C6AA-A6E192B53058}"/>
          </ac:graphicFrameMkLst>
        </pc:graphicFrameChg>
        <pc:cxnChg chg="add del">
          <ac:chgData name="Anna Taylor" userId="S::anna.taylor@warwicksu.com::d1575d79-f72e-4c87-8542-1e6f7ed9998a" providerId="AD" clId="Web-{A404C655-A991-B327-13AA-A0F91363EEF9}" dt="2022-10-07T12:45:31.191" v="2867"/>
          <ac:cxnSpMkLst>
            <pc:docMk/>
            <pc:sldMk cId="2732387390" sldId="271"/>
            <ac:cxnSpMk id="14" creationId="{633ABDA7-FF8C-4E26-8C7D-47E0AE54EA20}"/>
          </ac:cxnSpMkLst>
        </pc:cxnChg>
      </pc:sldChg>
      <pc:sldChg chg="del mod modClrScheme chgLayout">
        <pc:chgData name="Anna Taylor" userId="S::anna.taylor@warwicksu.com::d1575d79-f72e-4c87-8542-1e6f7ed9998a" providerId="AD" clId="Web-{A404C655-A991-B327-13AA-A0F91363EEF9}" dt="2022-10-07T13:04:26.094" v="3067"/>
        <pc:sldMkLst>
          <pc:docMk/>
          <pc:sldMk cId="551550188" sldId="272"/>
        </pc:sldMkLst>
      </pc:sldChg>
      <pc:sldChg chg="delSp del mod modClrScheme chgLayout">
        <pc:chgData name="Anna Taylor" userId="S::anna.taylor@warwicksu.com::d1575d79-f72e-4c87-8542-1e6f7ed9998a" providerId="AD" clId="Web-{A404C655-A991-B327-13AA-A0F91363EEF9}" dt="2022-10-07T13:04:23.812" v="3066"/>
        <pc:sldMkLst>
          <pc:docMk/>
          <pc:sldMk cId="950763793" sldId="273"/>
        </pc:sldMkLst>
        <pc:spChg chg="del">
          <ac:chgData name="Anna Taylor" userId="S::anna.taylor@warwicksu.com::d1575d79-f72e-4c87-8542-1e6f7ed9998a" providerId="AD" clId="Web-{A404C655-A991-B327-13AA-A0F91363EEF9}" dt="2022-10-07T13:04:20.390" v="3065"/>
          <ac:spMkLst>
            <pc:docMk/>
            <pc:sldMk cId="950763793" sldId="273"/>
            <ac:spMk id="3" creationId="{C72A3181-5A60-BD98-3CA7-2B866C6E3EB0}"/>
          </ac:spMkLst>
        </pc:spChg>
      </pc:sldChg>
      <pc:sldChg chg="modSp del mod modClrScheme chgLayout">
        <pc:chgData name="Anna Taylor" userId="S::anna.taylor@warwicksu.com::d1575d79-f72e-4c87-8542-1e6f7ed9998a" providerId="AD" clId="Web-{A404C655-A991-B327-13AA-A0F91363EEF9}" dt="2022-10-07T13:04:27.375" v="3068"/>
        <pc:sldMkLst>
          <pc:docMk/>
          <pc:sldMk cId="435055262" sldId="274"/>
        </pc:sldMkLst>
        <pc:spChg chg="mod">
          <ac:chgData name="Anna Taylor" userId="S::anna.taylor@warwicksu.com::d1575d79-f72e-4c87-8542-1e6f7ed9998a" providerId="AD" clId="Web-{A404C655-A991-B327-13AA-A0F91363EEF9}" dt="2022-10-07T12:54:46.180" v="3064" actId="1076"/>
          <ac:spMkLst>
            <pc:docMk/>
            <pc:sldMk cId="435055262" sldId="274"/>
            <ac:spMk id="3" creationId="{CA517390-71AC-EF3E-1A6A-9FEBC6EBFE78}"/>
          </ac:spMkLst>
        </pc:spChg>
      </pc:sldChg>
      <pc:sldChg chg="del mod modClrScheme chgLayout">
        <pc:chgData name="Anna Taylor" userId="S::anna.taylor@warwicksu.com::d1575d79-f72e-4c87-8542-1e6f7ed9998a" providerId="AD" clId="Web-{A404C655-A991-B327-13AA-A0F91363EEF9}" dt="2022-10-07T13:18:54.214" v="3500"/>
        <pc:sldMkLst>
          <pc:docMk/>
          <pc:sldMk cId="3485794304" sldId="275"/>
        </pc:sldMkLst>
      </pc:sldChg>
      <pc:sldChg chg="modSp del mod modClrScheme chgLayout">
        <pc:chgData name="Anna Taylor" userId="S::anna.taylor@warwicksu.com::d1575d79-f72e-4c87-8542-1e6f7ed9998a" providerId="AD" clId="Web-{A404C655-A991-B327-13AA-A0F91363EEF9}" dt="2022-10-07T13:25:30.599" v="3736"/>
        <pc:sldMkLst>
          <pc:docMk/>
          <pc:sldMk cId="36763879" sldId="276"/>
        </pc:sldMkLst>
        <pc:spChg chg="mod">
          <ac:chgData name="Anna Taylor" userId="S::anna.taylor@warwicksu.com::d1575d79-f72e-4c87-8542-1e6f7ed9998a" providerId="AD" clId="Web-{A404C655-A991-B327-13AA-A0F91363EEF9}" dt="2022-10-07T13:23:12.154" v="3633" actId="20577"/>
          <ac:spMkLst>
            <pc:docMk/>
            <pc:sldMk cId="36763879" sldId="276"/>
            <ac:spMk id="3" creationId="{21CFF0AC-C068-DBB3-5C76-6859F68D6950}"/>
          </ac:spMkLst>
        </pc:spChg>
      </pc:sldChg>
      <pc:sldChg chg="del mod modClrScheme chgLayout">
        <pc:chgData name="Anna Taylor" userId="S::anna.taylor@warwicksu.com::d1575d79-f72e-4c87-8542-1e6f7ed9998a" providerId="AD" clId="Web-{A404C655-A991-B327-13AA-A0F91363EEF9}" dt="2022-10-07T13:22:28.821" v="3622"/>
        <pc:sldMkLst>
          <pc:docMk/>
          <pc:sldMk cId="1825551219" sldId="277"/>
        </pc:sldMkLst>
      </pc:sldChg>
      <pc:sldChg chg="del mod modClrScheme chgLayout">
        <pc:chgData name="Anna Taylor" userId="S::anna.taylor@warwicksu.com::d1575d79-f72e-4c87-8542-1e6f7ed9998a" providerId="AD" clId="Web-{A404C655-A991-B327-13AA-A0F91363EEF9}" dt="2022-10-07T13:28:50.003" v="3912"/>
        <pc:sldMkLst>
          <pc:docMk/>
          <pc:sldMk cId="508777044" sldId="278"/>
        </pc:sldMkLst>
      </pc:sldChg>
      <pc:sldChg chg="del mod modClrScheme chgLayout">
        <pc:chgData name="Anna Taylor" userId="S::anna.taylor@warwicksu.com::d1575d79-f72e-4c87-8542-1e6f7ed9998a" providerId="AD" clId="Web-{A404C655-A991-B327-13AA-A0F91363EEF9}" dt="2022-10-07T13:40:46.644" v="4416"/>
        <pc:sldMkLst>
          <pc:docMk/>
          <pc:sldMk cId="3471451225" sldId="279"/>
        </pc:sldMkLst>
      </pc:sldChg>
      <pc:sldChg chg="del mod modClrScheme chgLayout">
        <pc:chgData name="Anna Taylor" userId="S::anna.taylor@warwicksu.com::d1575d79-f72e-4c87-8542-1e6f7ed9998a" providerId="AD" clId="Web-{A404C655-A991-B327-13AA-A0F91363EEF9}" dt="2022-10-07T13:41:13.771" v="4417"/>
        <pc:sldMkLst>
          <pc:docMk/>
          <pc:sldMk cId="3911276720" sldId="280"/>
        </pc:sldMkLst>
      </pc:sldChg>
      <pc:sldChg chg="addSp delSp modSp mod modClrScheme chgLayout">
        <pc:chgData name="Anna Taylor" userId="S::anna.taylor@warwicksu.com::d1575d79-f72e-4c87-8542-1e6f7ed9998a" providerId="AD" clId="Web-{A404C655-A991-B327-13AA-A0F91363EEF9}" dt="2022-10-07T12:07:17.711" v="1529" actId="20577"/>
        <pc:sldMkLst>
          <pc:docMk/>
          <pc:sldMk cId="1806524561" sldId="281"/>
        </pc:sldMkLst>
        <pc:spChg chg="add mod ord">
          <ac:chgData name="Anna Taylor" userId="S::anna.taylor@warwicksu.com::d1575d79-f72e-4c87-8542-1e6f7ed9998a" providerId="AD" clId="Web-{A404C655-A991-B327-13AA-A0F91363EEF9}" dt="2022-10-07T12:07:17.711" v="1529" actId="20577"/>
          <ac:spMkLst>
            <pc:docMk/>
            <pc:sldMk cId="1806524561" sldId="281"/>
            <ac:spMk id="2" creationId="{50FC13F9-73AB-6F1A-E640-2FF5F13846F1}"/>
          </ac:spMkLst>
        </pc:spChg>
        <pc:spChg chg="del">
          <ac:chgData name="Anna Taylor" userId="S::anna.taylor@warwicksu.com::d1575d79-f72e-4c87-8542-1e6f7ed9998a" providerId="AD" clId="Web-{A404C655-A991-B327-13AA-A0F91363EEF9}" dt="2022-10-07T11:54:33.691" v="567"/>
          <ac:spMkLst>
            <pc:docMk/>
            <pc:sldMk cId="1806524561" sldId="281"/>
            <ac:spMk id="3" creationId="{9CFA2E06-5652-B685-D90F-3BA37E341B26}"/>
          </ac:spMkLst>
        </pc:spChg>
        <pc:spChg chg="add mod ord">
          <ac:chgData name="Anna Taylor" userId="S::anna.taylor@warwicksu.com::d1575d79-f72e-4c87-8542-1e6f7ed9998a" providerId="AD" clId="Web-{A404C655-A991-B327-13AA-A0F91363EEF9}" dt="2022-10-07T11:55:19.460" v="632" actId="20577"/>
          <ac:spMkLst>
            <pc:docMk/>
            <pc:sldMk cId="1806524561" sldId="281"/>
            <ac:spMk id="4" creationId="{A5330525-FD42-E1C7-B102-FFA4DEC28BF5}"/>
          </ac:spMkLst>
        </pc:spChg>
        <pc:spChg chg="add del mod ord">
          <ac:chgData name="Anna Taylor" userId="S::anna.taylor@warwicksu.com::d1575d79-f72e-4c87-8542-1e6f7ed9998a" providerId="AD" clId="Web-{A404C655-A991-B327-13AA-A0F91363EEF9}" dt="2022-10-07T11:57:50.517" v="941"/>
          <ac:spMkLst>
            <pc:docMk/>
            <pc:sldMk cId="1806524561" sldId="281"/>
            <ac:spMk id="5" creationId="{C80D632A-5677-F55A-93D4-09D5FA71877E}"/>
          </ac:spMkLst>
        </pc:spChg>
        <pc:spChg chg="add mod ord">
          <ac:chgData name="Anna Taylor" userId="S::anna.taylor@warwicksu.com::d1575d79-f72e-4c87-8542-1e6f7ed9998a" providerId="AD" clId="Web-{A404C655-A991-B327-13AA-A0F91363EEF9}" dt="2022-10-07T11:55:23.165" v="633" actId="20577"/>
          <ac:spMkLst>
            <pc:docMk/>
            <pc:sldMk cId="1806524561" sldId="281"/>
            <ac:spMk id="6" creationId="{93DD4879-4A49-7B75-242C-0833A9878CCC}"/>
          </ac:spMkLst>
        </pc:spChg>
        <pc:spChg chg="add del mod ord">
          <ac:chgData name="Anna Taylor" userId="S::anna.taylor@warwicksu.com::d1575d79-f72e-4c87-8542-1e6f7ed9998a" providerId="AD" clId="Web-{A404C655-A991-B327-13AA-A0F91363EEF9}" dt="2022-10-07T11:55:27.398" v="634"/>
          <ac:spMkLst>
            <pc:docMk/>
            <pc:sldMk cId="1806524561" sldId="281"/>
            <ac:spMk id="7" creationId="{76FF0230-2E5C-D80B-F439-92BA833D6E64}"/>
          </ac:spMkLst>
        </pc:spChg>
        <pc:spChg chg="add del mod">
          <ac:chgData name="Anna Taylor" userId="S::anna.taylor@warwicksu.com::d1575d79-f72e-4c87-8542-1e6f7ed9998a" providerId="AD" clId="Web-{A404C655-A991-B327-13AA-A0F91363EEF9}" dt="2022-10-07T11:56:27.465" v="688"/>
          <ac:spMkLst>
            <pc:docMk/>
            <pc:sldMk cId="1806524561" sldId="281"/>
            <ac:spMk id="8" creationId="{D8B6AFF6-CF4D-82EE-DAFC-497D5EE7EB36}"/>
          </ac:spMkLst>
        </pc:spChg>
        <pc:spChg chg="add mod">
          <ac:chgData name="Anna Taylor" userId="S::anna.taylor@warwicksu.com::d1575d79-f72e-4c87-8542-1e6f7ed9998a" providerId="AD" clId="Web-{A404C655-A991-B327-13AA-A0F91363EEF9}" dt="2022-10-07T12:03:16.273" v="1474" actId="20577"/>
          <ac:spMkLst>
            <pc:docMk/>
            <pc:sldMk cId="1806524561" sldId="281"/>
            <ac:spMk id="9" creationId="{341182B5-F1F3-3B25-A7B0-EC99E33CC675}"/>
          </ac:spMkLst>
        </pc:spChg>
        <pc:spChg chg="add mod">
          <ac:chgData name="Anna Taylor" userId="S::anna.taylor@warwicksu.com::d1575d79-f72e-4c87-8542-1e6f7ed9998a" providerId="AD" clId="Web-{A404C655-A991-B327-13AA-A0F91363EEF9}" dt="2022-10-07T12:03:21.680" v="1475" actId="1076"/>
          <ac:spMkLst>
            <pc:docMk/>
            <pc:sldMk cId="1806524561" sldId="281"/>
            <ac:spMk id="11" creationId="{3FD0ACF0-272E-2610-0CFD-F327CC233FEF}"/>
          </ac:spMkLst>
        </pc:spChg>
        <pc:cxnChg chg="add">
          <ac:chgData name="Anna Taylor" userId="S::anna.taylor@warwicksu.com::d1575d79-f72e-4c87-8542-1e6f7ed9998a" providerId="AD" clId="Web-{A404C655-A991-B327-13AA-A0F91363EEF9}" dt="2022-10-07T12:06:05.675" v="1522"/>
          <ac:cxnSpMkLst>
            <pc:docMk/>
            <pc:sldMk cId="1806524561" sldId="281"/>
            <ac:cxnSpMk id="13" creationId="{8F3A1A02-67C6-DA36-F6B0-24FBE6BBB619}"/>
          </ac:cxnSpMkLst>
        </pc:cxnChg>
      </pc:sldChg>
      <pc:sldChg chg="del mod modClrScheme chgLayout">
        <pc:chgData name="Anna Taylor" userId="S::anna.taylor@warwicksu.com::d1575d79-f72e-4c87-8542-1e6f7ed9998a" providerId="AD" clId="Web-{A404C655-A991-B327-13AA-A0F91363EEF9}" dt="2022-10-07T12:02:13.488" v="1465"/>
        <pc:sldMkLst>
          <pc:docMk/>
          <pc:sldMk cId="1350912920" sldId="282"/>
        </pc:sldMkLst>
      </pc:sldChg>
      <pc:sldChg chg="addSp delSp modSp del mod modClrScheme chgLayout">
        <pc:chgData name="Anna Taylor" userId="S::anna.taylor@warwicksu.com::d1575d79-f72e-4c87-8542-1e6f7ed9998a" providerId="AD" clId="Web-{A404C655-A991-B327-13AA-A0F91363EEF9}" dt="2022-10-07T13:47:14.326" v="4543"/>
        <pc:sldMkLst>
          <pc:docMk/>
          <pc:sldMk cId="1360698587" sldId="283"/>
        </pc:sldMkLst>
        <pc:spChg chg="add mod">
          <ac:chgData name="Anna Taylor" userId="S::anna.taylor@warwicksu.com::d1575d79-f72e-4c87-8542-1e6f7ed9998a" providerId="AD" clId="Web-{A404C655-A991-B327-13AA-A0F91363EEF9}" dt="2022-10-07T13:45:59.805" v="4521" actId="1076"/>
          <ac:spMkLst>
            <pc:docMk/>
            <pc:sldMk cId="1360698587" sldId="283"/>
            <ac:spMk id="2" creationId="{91999D1C-1EF9-F7C1-E47F-682044346DEC}"/>
          </ac:spMkLst>
        </pc:spChg>
        <pc:spChg chg="del">
          <ac:chgData name="Anna Taylor" userId="S::anna.taylor@warwicksu.com::d1575d79-f72e-4c87-8542-1e6f7ed9998a" providerId="AD" clId="Web-{A404C655-A991-B327-13AA-A0F91363EEF9}" dt="2022-10-07T13:45:24.428" v="4515"/>
          <ac:spMkLst>
            <pc:docMk/>
            <pc:sldMk cId="1360698587" sldId="283"/>
            <ac:spMk id="3" creationId="{AAB639DB-D085-E156-2BA9-E1D2A81DD8BA}"/>
          </ac:spMkLst>
        </pc:spChg>
      </pc:sldChg>
      <pc:sldChg chg="del mod modClrScheme chgLayout">
        <pc:chgData name="Anna Taylor" userId="S::anna.taylor@warwicksu.com::d1575d79-f72e-4c87-8542-1e6f7ed9998a" providerId="AD" clId="Web-{A404C655-A991-B327-13AA-A0F91363EEF9}" dt="2022-10-07T13:47:43.219" v="4548"/>
        <pc:sldMkLst>
          <pc:docMk/>
          <pc:sldMk cId="3606139192" sldId="284"/>
        </pc:sldMkLst>
      </pc:sldChg>
      <pc:sldChg chg="del mod modClrScheme chgLayout">
        <pc:chgData name="Anna Taylor" userId="S::anna.taylor@warwicksu.com::d1575d79-f72e-4c87-8542-1e6f7ed9998a" providerId="AD" clId="Web-{A404C655-A991-B327-13AA-A0F91363EEF9}" dt="2022-10-07T13:48:53.489" v="4560"/>
        <pc:sldMkLst>
          <pc:docMk/>
          <pc:sldMk cId="2743861447" sldId="285"/>
        </pc:sldMkLst>
      </pc:sldChg>
      <pc:sldChg chg="mod modClrScheme chgLayout">
        <pc:chgData name="Anna Taylor" userId="S::anna.taylor@warwicksu.com::d1575d79-f72e-4c87-8542-1e6f7ed9998a" providerId="AD" clId="Web-{A404C655-A991-B327-13AA-A0F91363EEF9}" dt="2022-10-07T11:11:22.004" v="275"/>
        <pc:sldMkLst>
          <pc:docMk/>
          <pc:sldMk cId="2531062348" sldId="286"/>
        </pc:sldMkLst>
      </pc:sldChg>
      <pc:sldChg chg="mod modClrScheme chgLayout">
        <pc:chgData name="Anna Taylor" userId="S::anna.taylor@warwicksu.com::d1575d79-f72e-4c87-8542-1e6f7ed9998a" providerId="AD" clId="Web-{A404C655-A991-B327-13AA-A0F91363EEF9}" dt="2022-10-07T11:11:22.004" v="275"/>
        <pc:sldMkLst>
          <pc:docMk/>
          <pc:sldMk cId="313639117" sldId="287"/>
        </pc:sldMkLst>
      </pc:sldChg>
      <pc:sldChg chg="mod modClrScheme chgLayout">
        <pc:chgData name="Anna Taylor" userId="S::anna.taylor@warwicksu.com::d1575d79-f72e-4c87-8542-1e6f7ed9998a" providerId="AD" clId="Web-{A404C655-A991-B327-13AA-A0F91363EEF9}" dt="2022-10-07T11:11:22.004" v="275"/>
        <pc:sldMkLst>
          <pc:docMk/>
          <pc:sldMk cId="979571790" sldId="288"/>
        </pc:sldMkLst>
      </pc:sldChg>
      <pc:sldChg chg="mod modClrScheme chgLayout">
        <pc:chgData name="Anna Taylor" userId="S::anna.taylor@warwicksu.com::d1575d79-f72e-4c87-8542-1e6f7ed9998a" providerId="AD" clId="Web-{A404C655-A991-B327-13AA-A0F91363EEF9}" dt="2022-10-07T11:11:22.004" v="275"/>
        <pc:sldMkLst>
          <pc:docMk/>
          <pc:sldMk cId="3047494152" sldId="289"/>
        </pc:sldMkLst>
      </pc:sldChg>
      <pc:sldChg chg="mod modClrScheme chgLayout">
        <pc:chgData name="Anna Taylor" userId="S::anna.taylor@warwicksu.com::d1575d79-f72e-4c87-8542-1e6f7ed9998a" providerId="AD" clId="Web-{A404C655-A991-B327-13AA-A0F91363EEF9}" dt="2022-10-07T11:11:22.004" v="275"/>
        <pc:sldMkLst>
          <pc:docMk/>
          <pc:sldMk cId="3637504965" sldId="290"/>
        </pc:sldMkLst>
      </pc:sldChg>
      <pc:sldChg chg="mod modClrScheme chgLayout">
        <pc:chgData name="Anna Taylor" userId="S::anna.taylor@warwicksu.com::d1575d79-f72e-4c87-8542-1e6f7ed9998a" providerId="AD" clId="Web-{A404C655-A991-B327-13AA-A0F91363EEF9}" dt="2022-10-07T11:11:22.004" v="275"/>
        <pc:sldMkLst>
          <pc:docMk/>
          <pc:sldMk cId="518285123" sldId="291"/>
        </pc:sldMkLst>
      </pc:sldChg>
      <pc:sldChg chg="mod modClrScheme chgLayout">
        <pc:chgData name="Anna Taylor" userId="S::anna.taylor@warwicksu.com::d1575d79-f72e-4c87-8542-1e6f7ed9998a" providerId="AD" clId="Web-{A404C655-A991-B327-13AA-A0F91363EEF9}" dt="2022-10-07T11:11:22.004" v="275"/>
        <pc:sldMkLst>
          <pc:docMk/>
          <pc:sldMk cId="1030983409" sldId="292"/>
        </pc:sldMkLst>
      </pc:sldChg>
      <pc:sldChg chg="mod modClrScheme chgLayout">
        <pc:chgData name="Anna Taylor" userId="S::anna.taylor@warwicksu.com::d1575d79-f72e-4c87-8542-1e6f7ed9998a" providerId="AD" clId="Web-{A404C655-A991-B327-13AA-A0F91363EEF9}" dt="2022-10-07T11:11:22.004" v="275"/>
        <pc:sldMkLst>
          <pc:docMk/>
          <pc:sldMk cId="3522087494" sldId="293"/>
        </pc:sldMkLst>
      </pc:sldChg>
      <pc:sldChg chg="mod modClrScheme chgLayout">
        <pc:chgData name="Anna Taylor" userId="S::anna.taylor@warwicksu.com::d1575d79-f72e-4c87-8542-1e6f7ed9998a" providerId="AD" clId="Web-{A404C655-A991-B327-13AA-A0F91363EEF9}" dt="2022-10-07T11:11:22.004" v="275"/>
        <pc:sldMkLst>
          <pc:docMk/>
          <pc:sldMk cId="79732004" sldId="294"/>
        </pc:sldMkLst>
      </pc:sldChg>
      <pc:sldChg chg="modSp">
        <pc:chgData name="Anna Taylor" userId="S::anna.taylor@warwicksu.com::d1575d79-f72e-4c87-8542-1e6f7ed9998a" providerId="AD" clId="Web-{A404C655-A991-B327-13AA-A0F91363EEF9}" dt="2022-10-07T15:31:38.413" v="5403" actId="20577"/>
        <pc:sldMkLst>
          <pc:docMk/>
          <pc:sldMk cId="2480925264" sldId="295"/>
        </pc:sldMkLst>
        <pc:spChg chg="mod">
          <ac:chgData name="Anna Taylor" userId="S::anna.taylor@warwicksu.com::d1575d79-f72e-4c87-8542-1e6f7ed9998a" providerId="AD" clId="Web-{A404C655-A991-B327-13AA-A0F91363EEF9}" dt="2022-10-07T15:29:17.951" v="5383" actId="1076"/>
          <ac:spMkLst>
            <pc:docMk/>
            <pc:sldMk cId="2480925264" sldId="295"/>
            <ac:spMk id="2" creationId="{D36621A3-E308-493F-346A-C772A9181F7B}"/>
          </ac:spMkLst>
        </pc:spChg>
        <pc:spChg chg="mod">
          <ac:chgData name="Anna Taylor" userId="S::anna.taylor@warwicksu.com::d1575d79-f72e-4c87-8542-1e6f7ed9998a" providerId="AD" clId="Web-{A404C655-A991-B327-13AA-A0F91363EEF9}" dt="2022-10-07T15:31:38.413" v="5403" actId="20577"/>
          <ac:spMkLst>
            <pc:docMk/>
            <pc:sldMk cId="2480925264" sldId="295"/>
            <ac:spMk id="6" creationId="{635F5713-5C79-CDFE-CA85-40FD4A9A3927}"/>
          </ac:spMkLst>
        </pc:spChg>
      </pc:sldChg>
      <pc:sldChg chg="addSp delSp modSp new mod ord modClrScheme chgLayout">
        <pc:chgData name="Anna Taylor" userId="S::anna.taylor@warwicksu.com::d1575d79-f72e-4c87-8542-1e6f7ed9998a" providerId="AD" clId="Web-{A404C655-A991-B327-13AA-A0F91363EEF9}" dt="2022-10-07T13:16:30.845" v="3344" actId="20577"/>
        <pc:sldMkLst>
          <pc:docMk/>
          <pc:sldMk cId="2280111429" sldId="296"/>
        </pc:sldMkLst>
        <pc:spChg chg="add mod">
          <ac:chgData name="Anna Taylor" userId="S::anna.taylor@warwicksu.com::d1575d79-f72e-4c87-8542-1e6f7ed9998a" providerId="AD" clId="Web-{A404C655-A991-B327-13AA-A0F91363EEF9}" dt="2022-10-07T13:06:21.414" v="3115" actId="1076"/>
          <ac:spMkLst>
            <pc:docMk/>
            <pc:sldMk cId="2280111429" sldId="296"/>
            <ac:spMk id="2" creationId="{E202D0EE-7D47-D5D1-62A1-DD975E151682}"/>
          </ac:spMkLst>
        </pc:spChg>
        <pc:spChg chg="add del mod">
          <ac:chgData name="Anna Taylor" userId="S::anna.taylor@warwicksu.com::d1575d79-f72e-4c87-8542-1e6f7ed9998a" providerId="AD" clId="Web-{A404C655-A991-B327-13AA-A0F91363EEF9}" dt="2022-10-07T13:05:44.177" v="3072"/>
          <ac:spMkLst>
            <pc:docMk/>
            <pc:sldMk cId="2280111429" sldId="296"/>
            <ac:spMk id="3" creationId="{4B9EFCD5-126D-528F-44B9-1A95D5AB9ECF}"/>
          </ac:spMkLst>
        </pc:spChg>
        <pc:spChg chg="add mod">
          <ac:chgData name="Anna Taylor" userId="S::anna.taylor@warwicksu.com::d1575d79-f72e-4c87-8542-1e6f7ed9998a" providerId="AD" clId="Web-{A404C655-A991-B327-13AA-A0F91363EEF9}" dt="2022-10-07T13:16:13.422" v="3335" actId="20577"/>
          <ac:spMkLst>
            <pc:docMk/>
            <pc:sldMk cId="2280111429" sldId="296"/>
            <ac:spMk id="4" creationId="{1741F2E2-1F68-8432-5DBC-128053491DB0}"/>
          </ac:spMkLst>
        </pc:spChg>
        <pc:spChg chg="add mod">
          <ac:chgData name="Anna Taylor" userId="S::anna.taylor@warwicksu.com::d1575d79-f72e-4c87-8542-1e6f7ed9998a" providerId="AD" clId="Web-{A404C655-A991-B327-13AA-A0F91363EEF9}" dt="2022-10-07T13:09:09.784" v="3180" actId="1076"/>
          <ac:spMkLst>
            <pc:docMk/>
            <pc:sldMk cId="2280111429" sldId="296"/>
            <ac:spMk id="6" creationId="{603FEE59-A105-F3BB-DF14-1174E56BDD66}"/>
          </ac:spMkLst>
        </pc:spChg>
        <pc:spChg chg="add mod">
          <ac:chgData name="Anna Taylor" userId="S::anna.taylor@warwicksu.com::d1575d79-f72e-4c87-8542-1e6f7ed9998a" providerId="AD" clId="Web-{A404C655-A991-B327-13AA-A0F91363EEF9}" dt="2022-10-07T13:10:37.431" v="3193" actId="1076"/>
          <ac:spMkLst>
            <pc:docMk/>
            <pc:sldMk cId="2280111429" sldId="296"/>
            <ac:spMk id="8" creationId="{2C5FA02C-4F4C-52C8-97A0-C85619C40637}"/>
          </ac:spMkLst>
        </pc:spChg>
        <pc:spChg chg="add mod">
          <ac:chgData name="Anna Taylor" userId="S::anna.taylor@warwicksu.com::d1575d79-f72e-4c87-8542-1e6f7ed9998a" providerId="AD" clId="Web-{A404C655-A991-B327-13AA-A0F91363EEF9}" dt="2022-10-07T13:16:30.845" v="3344" actId="20577"/>
          <ac:spMkLst>
            <pc:docMk/>
            <pc:sldMk cId="2280111429" sldId="296"/>
            <ac:spMk id="10" creationId="{26C28CF3-147B-CFD5-34B2-2994346D4F22}"/>
          </ac:spMkLst>
        </pc:spChg>
        <pc:spChg chg="add mod ord">
          <ac:chgData name="Anna Taylor" userId="S::anna.taylor@warwicksu.com::d1575d79-f72e-4c87-8542-1e6f7ed9998a" providerId="AD" clId="Web-{A404C655-A991-B327-13AA-A0F91363EEF9}" dt="2022-10-07T13:11:01.885" v="3197"/>
          <ac:spMkLst>
            <pc:docMk/>
            <pc:sldMk cId="2280111429" sldId="296"/>
            <ac:spMk id="11" creationId="{2B1E7E92-0813-B0E5-E04D-4E67E57A2B00}"/>
          </ac:spMkLst>
        </pc:spChg>
        <pc:spChg chg="add mod">
          <ac:chgData name="Anna Taylor" userId="S::anna.taylor@warwicksu.com::d1575d79-f72e-4c87-8542-1e6f7ed9998a" providerId="AD" clId="Web-{A404C655-A991-B327-13AA-A0F91363EEF9}" dt="2022-10-07T13:16:01.749" v="3331" actId="20577"/>
          <ac:spMkLst>
            <pc:docMk/>
            <pc:sldMk cId="2280111429" sldId="296"/>
            <ac:spMk id="13" creationId="{1B415443-9AFD-1387-3E13-1D06E9B6181D}"/>
          </ac:spMkLst>
        </pc:spChg>
        <pc:spChg chg="add del">
          <ac:chgData name="Anna Taylor" userId="S::anna.taylor@warwicksu.com::d1575d79-f72e-4c87-8542-1e6f7ed9998a" providerId="AD" clId="Web-{A404C655-A991-B327-13AA-A0F91363EEF9}" dt="2022-10-07T13:11:36.544" v="3202"/>
          <ac:spMkLst>
            <pc:docMk/>
            <pc:sldMk cId="2280111429" sldId="296"/>
            <ac:spMk id="15" creationId="{3A067FC9-1A77-94C3-2FB3-687000AF78FD}"/>
          </ac:spMkLst>
        </pc:spChg>
      </pc:sldChg>
      <pc:sldChg chg="addSp delSp modSp add replId">
        <pc:chgData name="Anna Taylor" userId="S::anna.taylor@warwicksu.com::d1575d79-f72e-4c87-8542-1e6f7ed9998a" providerId="AD" clId="Web-{A404C655-A991-B327-13AA-A0F91363EEF9}" dt="2022-10-07T15:43:29.377" v="5455" actId="14100"/>
        <pc:sldMkLst>
          <pc:docMk/>
          <pc:sldMk cId="4275063923" sldId="297"/>
        </pc:sldMkLst>
        <pc:spChg chg="mod">
          <ac:chgData name="Anna Taylor" userId="S::anna.taylor@warwicksu.com::d1575d79-f72e-4c87-8542-1e6f7ed9998a" providerId="AD" clId="Web-{A404C655-A991-B327-13AA-A0F91363EEF9}" dt="2022-10-07T13:39:54.891" v="4406" actId="1076"/>
          <ac:spMkLst>
            <pc:docMk/>
            <pc:sldMk cId="4275063923" sldId="297"/>
            <ac:spMk id="2" creationId="{E202D0EE-7D47-D5D1-62A1-DD975E151682}"/>
          </ac:spMkLst>
        </pc:spChg>
        <pc:spChg chg="del">
          <ac:chgData name="Anna Taylor" userId="S::anna.taylor@warwicksu.com::d1575d79-f72e-4c87-8542-1e6f7ed9998a" providerId="AD" clId="Web-{A404C655-A991-B327-13AA-A0F91363EEF9}" dt="2022-10-07T13:31:33.563" v="3928"/>
          <ac:spMkLst>
            <pc:docMk/>
            <pc:sldMk cId="4275063923" sldId="297"/>
            <ac:spMk id="4" creationId="{1741F2E2-1F68-8432-5DBC-128053491DB0}"/>
          </ac:spMkLst>
        </pc:spChg>
        <pc:spChg chg="add del mod">
          <ac:chgData name="Anna Taylor" userId="S::anna.taylor@warwicksu.com::d1575d79-f72e-4c87-8542-1e6f7ed9998a" providerId="AD" clId="Web-{A404C655-A991-B327-13AA-A0F91363EEF9}" dt="2022-10-07T13:31:50.312" v="3933"/>
          <ac:spMkLst>
            <pc:docMk/>
            <pc:sldMk cId="4275063923" sldId="297"/>
            <ac:spMk id="5" creationId="{5564B58D-BF78-87E9-9DB8-9DEFB8E096B6}"/>
          </ac:spMkLst>
        </pc:spChg>
        <pc:spChg chg="mod">
          <ac:chgData name="Anna Taylor" userId="S::anna.taylor@warwicksu.com::d1575d79-f72e-4c87-8542-1e6f7ed9998a" providerId="AD" clId="Web-{A404C655-A991-B327-13AA-A0F91363EEF9}" dt="2022-10-07T13:40:10.845" v="4410" actId="1076"/>
          <ac:spMkLst>
            <pc:docMk/>
            <pc:sldMk cId="4275063923" sldId="297"/>
            <ac:spMk id="6" creationId="{603FEE59-A105-F3BB-DF14-1174E56BDD66}"/>
          </ac:spMkLst>
        </pc:spChg>
        <pc:spChg chg="del mod">
          <ac:chgData name="Anna Taylor" userId="S::anna.taylor@warwicksu.com::d1575d79-f72e-4c87-8542-1e6f7ed9998a" providerId="AD" clId="Web-{A404C655-A991-B327-13AA-A0F91363EEF9}" dt="2022-10-07T13:31:31.045" v="3927"/>
          <ac:spMkLst>
            <pc:docMk/>
            <pc:sldMk cId="4275063923" sldId="297"/>
            <ac:spMk id="8" creationId="{2C5FA02C-4F4C-52C8-97A0-C85619C40637}"/>
          </ac:spMkLst>
        </pc:spChg>
        <pc:spChg chg="mod">
          <ac:chgData name="Anna Taylor" userId="S::anna.taylor@warwicksu.com::d1575d79-f72e-4c87-8542-1e6f7ed9998a" providerId="AD" clId="Web-{A404C655-A991-B327-13AA-A0F91363EEF9}" dt="2022-10-07T13:39:57.578" v="4407" actId="1076"/>
          <ac:spMkLst>
            <pc:docMk/>
            <pc:sldMk cId="4275063923" sldId="297"/>
            <ac:spMk id="10" creationId="{26C28CF3-147B-CFD5-34B2-2994346D4F22}"/>
          </ac:spMkLst>
        </pc:spChg>
        <pc:spChg chg="add del mod">
          <ac:chgData name="Anna Taylor" userId="S::anna.taylor@warwicksu.com::d1575d79-f72e-4c87-8542-1e6f7ed9998a" providerId="AD" clId="Web-{A404C655-A991-B327-13AA-A0F91363EEF9}" dt="2022-10-07T13:40:39.737" v="4415" actId="1076"/>
          <ac:spMkLst>
            <pc:docMk/>
            <pc:sldMk cId="4275063923" sldId="297"/>
            <ac:spMk id="11" creationId="{2B1E7E92-0813-B0E5-E04D-4E67E57A2B00}"/>
          </ac:spMkLst>
        </pc:spChg>
        <pc:spChg chg="mod">
          <ac:chgData name="Anna Taylor" userId="S::anna.taylor@warwicksu.com::d1575d79-f72e-4c87-8542-1e6f7ed9998a" providerId="AD" clId="Web-{A404C655-A991-B327-13AA-A0F91363EEF9}" dt="2022-10-07T15:43:29.377" v="5455" actId="14100"/>
          <ac:spMkLst>
            <pc:docMk/>
            <pc:sldMk cId="4275063923" sldId="297"/>
            <ac:spMk id="13" creationId="{1B415443-9AFD-1387-3E13-1D06E9B6181D}"/>
          </ac:spMkLst>
        </pc:spChg>
      </pc:sldChg>
      <pc:sldChg chg="modSp add replId">
        <pc:chgData name="Anna Taylor" userId="S::anna.taylor@warwicksu.com::d1575d79-f72e-4c87-8542-1e6f7ed9998a" providerId="AD" clId="Web-{A404C655-A991-B327-13AA-A0F91363EEF9}" dt="2022-10-07T13:38:56.090" v="4402" actId="20577"/>
        <pc:sldMkLst>
          <pc:docMk/>
          <pc:sldMk cId="2044247111" sldId="298"/>
        </pc:sldMkLst>
        <pc:spChg chg="mod">
          <ac:chgData name="Anna Taylor" userId="S::anna.taylor@warwicksu.com::d1575d79-f72e-4c87-8542-1e6f7ed9998a" providerId="AD" clId="Web-{A404C655-A991-B327-13AA-A0F91363EEF9}" dt="2022-10-07T13:16:50.143" v="3345" actId="1076"/>
          <ac:spMkLst>
            <pc:docMk/>
            <pc:sldMk cId="2044247111" sldId="298"/>
            <ac:spMk id="2" creationId="{E202D0EE-7D47-D5D1-62A1-DD975E151682}"/>
          </ac:spMkLst>
        </pc:spChg>
        <pc:spChg chg="mod">
          <ac:chgData name="Anna Taylor" userId="S::anna.taylor@warwicksu.com::d1575d79-f72e-4c87-8542-1e6f7ed9998a" providerId="AD" clId="Web-{A404C655-A991-B327-13AA-A0F91363EEF9}" dt="2022-10-07T13:38:56.090" v="4402" actId="20577"/>
          <ac:spMkLst>
            <pc:docMk/>
            <pc:sldMk cId="2044247111" sldId="298"/>
            <ac:spMk id="4" creationId="{1741F2E2-1F68-8432-5DBC-128053491DB0}"/>
          </ac:spMkLst>
        </pc:spChg>
        <pc:spChg chg="mod">
          <ac:chgData name="Anna Taylor" userId="S::anna.taylor@warwicksu.com::d1575d79-f72e-4c87-8542-1e6f7ed9998a" providerId="AD" clId="Web-{A404C655-A991-B327-13AA-A0F91363EEF9}" dt="2022-10-07T13:19:52.655" v="3569" actId="1076"/>
          <ac:spMkLst>
            <pc:docMk/>
            <pc:sldMk cId="2044247111" sldId="298"/>
            <ac:spMk id="6" creationId="{603FEE59-A105-F3BB-DF14-1174E56BDD66}"/>
          </ac:spMkLst>
        </pc:spChg>
        <pc:spChg chg="mod">
          <ac:chgData name="Anna Taylor" userId="S::anna.taylor@warwicksu.com::d1575d79-f72e-4c87-8542-1e6f7ed9998a" providerId="AD" clId="Web-{A404C655-A991-B327-13AA-A0F91363EEF9}" dt="2022-10-07T13:33:15.364" v="3961" actId="20577"/>
          <ac:spMkLst>
            <pc:docMk/>
            <pc:sldMk cId="2044247111" sldId="298"/>
            <ac:spMk id="8" creationId="{2C5FA02C-4F4C-52C8-97A0-C85619C40637}"/>
          </ac:spMkLst>
        </pc:spChg>
        <pc:spChg chg="mod">
          <ac:chgData name="Anna Taylor" userId="S::anna.taylor@warwicksu.com::d1575d79-f72e-4c87-8542-1e6f7ed9998a" providerId="AD" clId="Web-{A404C655-A991-B327-13AA-A0F91363EEF9}" dt="2022-10-07T13:18:49.213" v="3499" actId="20577"/>
          <ac:spMkLst>
            <pc:docMk/>
            <pc:sldMk cId="2044247111" sldId="298"/>
            <ac:spMk id="10" creationId="{26C28CF3-147B-CFD5-34B2-2994346D4F22}"/>
          </ac:spMkLst>
        </pc:spChg>
        <pc:spChg chg="mod">
          <ac:chgData name="Anna Taylor" userId="S::anna.taylor@warwicksu.com::d1575d79-f72e-4c87-8542-1e6f7ed9998a" providerId="AD" clId="Web-{A404C655-A991-B327-13AA-A0F91363EEF9}" dt="2022-10-07T13:22:20.774" v="3621" actId="20577"/>
          <ac:spMkLst>
            <pc:docMk/>
            <pc:sldMk cId="2044247111" sldId="298"/>
            <ac:spMk id="13" creationId="{1B415443-9AFD-1387-3E13-1D06E9B6181D}"/>
          </ac:spMkLst>
        </pc:spChg>
      </pc:sldChg>
      <pc:sldChg chg="delSp add ord replId">
        <pc:chgData name="Anna Taylor" userId="S::anna.taylor@warwicksu.com::d1575d79-f72e-4c87-8542-1e6f7ed9998a" providerId="AD" clId="Web-{A404C655-A991-B327-13AA-A0F91363EEF9}" dt="2022-10-07T14:06:40.544" v="5003"/>
        <pc:sldMkLst>
          <pc:docMk/>
          <pc:sldMk cId="3970834328" sldId="299"/>
        </pc:sldMkLst>
        <pc:spChg chg="del">
          <ac:chgData name="Anna Taylor" userId="S::anna.taylor@warwicksu.com::d1575d79-f72e-4c87-8542-1e6f7ed9998a" providerId="AD" clId="Web-{A404C655-A991-B327-13AA-A0F91363EEF9}" dt="2022-10-07T13:46:55.153" v="4541"/>
          <ac:spMkLst>
            <pc:docMk/>
            <pc:sldMk cId="3970834328" sldId="299"/>
            <ac:spMk id="4" creationId="{595DCEDE-DE2C-1C18-EC66-A086D3D9C052}"/>
          </ac:spMkLst>
        </pc:spChg>
      </pc:sldChg>
      <pc:sldChg chg="delSp modSp add ord replId">
        <pc:chgData name="Anna Taylor" userId="S::anna.taylor@warwicksu.com::d1575d79-f72e-4c87-8542-1e6f7ed9998a" providerId="AD" clId="Web-{A404C655-A991-B327-13AA-A0F91363EEF9}" dt="2022-10-07T14:07:00.311" v="5005"/>
        <pc:sldMkLst>
          <pc:docMk/>
          <pc:sldMk cId="33133556" sldId="300"/>
        </pc:sldMkLst>
        <pc:spChg chg="del mod">
          <ac:chgData name="Anna Taylor" userId="S::anna.taylor@warwicksu.com::d1575d79-f72e-4c87-8542-1e6f7ed9998a" providerId="AD" clId="Web-{A404C655-A991-B327-13AA-A0F91363EEF9}" dt="2022-10-07T13:47:55.595" v="4550"/>
          <ac:spMkLst>
            <pc:docMk/>
            <pc:sldMk cId="33133556" sldId="300"/>
            <ac:spMk id="4" creationId="{595DCEDE-DE2C-1C18-EC66-A086D3D9C052}"/>
          </ac:spMkLst>
        </pc:spChg>
        <pc:spChg chg="mod">
          <ac:chgData name="Anna Taylor" userId="S::anna.taylor@warwicksu.com::d1575d79-f72e-4c87-8542-1e6f7ed9998a" providerId="AD" clId="Web-{A404C655-A991-B327-13AA-A0F91363EEF9}" dt="2022-10-07T13:47:36.421" v="4547" actId="1076"/>
          <ac:spMkLst>
            <pc:docMk/>
            <pc:sldMk cId="33133556" sldId="300"/>
            <ac:spMk id="6" creationId="{E3D6A87F-A15C-0AEE-BA1A-0DA188DB4B53}"/>
          </ac:spMkLst>
        </pc:spChg>
      </pc:sldChg>
      <pc:sldChg chg="addSp modSp add ord replId">
        <pc:chgData name="Anna Taylor" userId="S::anna.taylor@warwicksu.com::d1575d79-f72e-4c87-8542-1e6f7ed9998a" providerId="AD" clId="Web-{A404C655-A991-B327-13AA-A0F91363EEF9}" dt="2022-10-07T14:07:08.312" v="5006"/>
        <pc:sldMkLst>
          <pc:docMk/>
          <pc:sldMk cId="366850166" sldId="301"/>
        </pc:sldMkLst>
        <pc:spChg chg="add mod">
          <ac:chgData name="Anna Taylor" userId="S::anna.taylor@warwicksu.com::d1575d79-f72e-4c87-8542-1e6f7ed9998a" providerId="AD" clId="Web-{A404C655-A991-B327-13AA-A0F91363EEF9}" dt="2022-10-07T13:48:48.429" v="4559" actId="1076"/>
          <ac:spMkLst>
            <pc:docMk/>
            <pc:sldMk cId="366850166" sldId="301"/>
            <ac:spMk id="2" creationId="{BF2F8871-C43B-3DC9-71EB-8BA0F1683717}"/>
          </ac:spMkLst>
        </pc:spChg>
      </pc:sldChg>
      <pc:sldChg chg="add del replId">
        <pc:chgData name="Anna Taylor" userId="S::anna.taylor@warwicksu.com::d1575d79-f72e-4c87-8542-1e6f7ed9998a" providerId="AD" clId="Web-{A404C655-A991-B327-13AA-A0F91363EEF9}" dt="2022-10-07T13:48:56.645" v="4561"/>
        <pc:sldMkLst>
          <pc:docMk/>
          <pc:sldMk cId="1934121986" sldId="302"/>
        </pc:sldMkLst>
      </pc:sldChg>
      <pc:sldChg chg="addSp delSp modSp new mod setBg modClrScheme chgLayout">
        <pc:chgData name="Anna Taylor" userId="S::anna.taylor@warwicksu.com::d1575d79-f72e-4c87-8542-1e6f7ed9998a" providerId="AD" clId="Web-{A404C655-A991-B327-13AA-A0F91363EEF9}" dt="2022-10-07T14:05:50.603" v="5002"/>
        <pc:sldMkLst>
          <pc:docMk/>
          <pc:sldMk cId="2417652367" sldId="302"/>
        </pc:sldMkLst>
        <pc:spChg chg="add del mod">
          <ac:chgData name="Anna Taylor" userId="S::anna.taylor@warwicksu.com::d1575d79-f72e-4c87-8542-1e6f7ed9998a" providerId="AD" clId="Web-{A404C655-A991-B327-13AA-A0F91363EEF9}" dt="2022-10-07T13:58:45.919" v="4627"/>
          <ac:spMkLst>
            <pc:docMk/>
            <pc:sldMk cId="2417652367" sldId="302"/>
            <ac:spMk id="3" creationId="{95C1670B-B42E-18B4-F131-5D4FE4565872}"/>
          </ac:spMkLst>
        </pc:spChg>
        <pc:spChg chg="add mod ord">
          <ac:chgData name="Anna Taylor" userId="S::anna.taylor@warwicksu.com::d1575d79-f72e-4c87-8542-1e6f7ed9998a" providerId="AD" clId="Web-{A404C655-A991-B327-13AA-A0F91363EEF9}" dt="2022-10-07T14:05:04.053" v="4990" actId="20577"/>
          <ac:spMkLst>
            <pc:docMk/>
            <pc:sldMk cId="2417652367" sldId="302"/>
            <ac:spMk id="4" creationId="{C32760F1-57BF-9822-FB86-72A848282D1C}"/>
          </ac:spMkLst>
        </pc:spChg>
        <pc:spChg chg="add del mod ord">
          <ac:chgData name="Anna Taylor" userId="S::anna.taylor@warwicksu.com::d1575d79-f72e-4c87-8542-1e6f7ed9998a" providerId="AD" clId="Web-{A404C655-A991-B327-13AA-A0F91363EEF9}" dt="2022-10-07T14:03:15.187" v="4956"/>
          <ac:spMkLst>
            <pc:docMk/>
            <pc:sldMk cId="2417652367" sldId="302"/>
            <ac:spMk id="5" creationId="{EADB8E80-139F-B884-AA77-8F300872930C}"/>
          </ac:spMkLst>
        </pc:spChg>
        <pc:spChg chg="add del">
          <ac:chgData name="Anna Taylor" userId="S::anna.taylor@warwicksu.com::d1575d79-f72e-4c87-8542-1e6f7ed9998a" providerId="AD" clId="Web-{A404C655-A991-B327-13AA-A0F91363EEF9}" dt="2022-10-07T14:03:15.187" v="4956"/>
          <ac:spMkLst>
            <pc:docMk/>
            <pc:sldMk cId="2417652367" sldId="302"/>
            <ac:spMk id="10" creationId="{8E8DBDA3-652C-4F87-B53B-7F73AC8F4FF9}"/>
          </ac:spMkLst>
        </pc:spChg>
        <pc:spChg chg="add del">
          <ac:chgData name="Anna Taylor" userId="S::anna.taylor@warwicksu.com::d1575d79-f72e-4c87-8542-1e6f7ed9998a" providerId="AD" clId="Web-{A404C655-A991-B327-13AA-A0F91363EEF9}" dt="2022-10-07T14:03:15.187" v="4956"/>
          <ac:spMkLst>
            <pc:docMk/>
            <pc:sldMk cId="2417652367" sldId="302"/>
            <ac:spMk id="12" creationId="{42187232-3845-418F-A17C-C138F01D98AB}"/>
          </ac:spMkLst>
        </pc:spChg>
        <pc:spChg chg="add del">
          <ac:chgData name="Anna Taylor" userId="S::anna.taylor@warwicksu.com::d1575d79-f72e-4c87-8542-1e6f7ed9998a" providerId="AD" clId="Web-{A404C655-A991-B327-13AA-A0F91363EEF9}" dt="2022-10-07T14:03:15.171" v="4955"/>
          <ac:spMkLst>
            <pc:docMk/>
            <pc:sldMk cId="2417652367" sldId="302"/>
            <ac:spMk id="18" creationId="{8E487A7A-15F8-4EF6-BA1F-30C51E6EC727}"/>
          </ac:spMkLst>
        </pc:spChg>
        <pc:spChg chg="add del">
          <ac:chgData name="Anna Taylor" userId="S::anna.taylor@warwicksu.com::d1575d79-f72e-4c87-8542-1e6f7ed9998a" providerId="AD" clId="Web-{A404C655-A991-B327-13AA-A0F91363EEF9}" dt="2022-10-07T14:03:15.171" v="4955"/>
          <ac:spMkLst>
            <pc:docMk/>
            <pc:sldMk cId="2417652367" sldId="302"/>
            <ac:spMk id="20" creationId="{36EFDBF8-A3DC-4DA8-9F33-E9107E70EE4F}"/>
          </ac:spMkLst>
        </pc:spChg>
        <pc:spChg chg="add del">
          <ac:chgData name="Anna Taylor" userId="S::anna.taylor@warwicksu.com::d1575d79-f72e-4c87-8542-1e6f7ed9998a" providerId="AD" clId="Web-{A404C655-A991-B327-13AA-A0F91363EEF9}" dt="2022-10-07T14:03:15.171" v="4955"/>
          <ac:spMkLst>
            <pc:docMk/>
            <pc:sldMk cId="2417652367" sldId="302"/>
            <ac:spMk id="22" creationId="{E5332A3D-96DF-4962-8D36-3CA071EED96F}"/>
          </ac:spMkLst>
        </pc:spChg>
        <pc:spChg chg="add">
          <ac:chgData name="Anna Taylor" userId="S::anna.taylor@warwicksu.com::d1575d79-f72e-4c87-8542-1e6f7ed9998a" providerId="AD" clId="Web-{A404C655-A991-B327-13AA-A0F91363EEF9}" dt="2022-10-07T14:04:55.381" v="4976"/>
          <ac:spMkLst>
            <pc:docMk/>
            <pc:sldMk cId="2417652367" sldId="302"/>
            <ac:spMk id="29" creationId="{8E487A7A-15F8-4EF6-BA1F-30C51E6EC727}"/>
          </ac:spMkLst>
        </pc:spChg>
        <pc:spChg chg="add">
          <ac:chgData name="Anna Taylor" userId="S::anna.taylor@warwicksu.com::d1575d79-f72e-4c87-8542-1e6f7ed9998a" providerId="AD" clId="Web-{A404C655-A991-B327-13AA-A0F91363EEF9}" dt="2022-10-07T14:04:55.381" v="4976"/>
          <ac:spMkLst>
            <pc:docMk/>
            <pc:sldMk cId="2417652367" sldId="302"/>
            <ac:spMk id="31" creationId="{36EFDBF8-A3DC-4DA8-9F33-E9107E70EE4F}"/>
          </ac:spMkLst>
        </pc:spChg>
        <pc:spChg chg="add">
          <ac:chgData name="Anna Taylor" userId="S::anna.taylor@warwicksu.com::d1575d79-f72e-4c87-8542-1e6f7ed9998a" providerId="AD" clId="Web-{A404C655-A991-B327-13AA-A0F91363EEF9}" dt="2022-10-07T14:04:55.381" v="4976"/>
          <ac:spMkLst>
            <pc:docMk/>
            <pc:sldMk cId="2417652367" sldId="302"/>
            <ac:spMk id="33" creationId="{E5332A3D-96DF-4962-8D36-3CA071EED96F}"/>
          </ac:spMkLst>
        </pc:spChg>
        <pc:graphicFrameChg chg="add del">
          <ac:chgData name="Anna Taylor" userId="S::anna.taylor@warwicksu.com::d1575d79-f72e-4c87-8542-1e6f7ed9998a" providerId="AD" clId="Web-{A404C655-A991-B327-13AA-A0F91363EEF9}" dt="2022-10-07T14:03:15.171" v="4955"/>
          <ac:graphicFrameMkLst>
            <pc:docMk/>
            <pc:sldMk cId="2417652367" sldId="302"/>
            <ac:graphicFrameMk id="14" creationId="{3BCA480D-8A1B-CA80-ACC3-7D2215B38BBD}"/>
          </ac:graphicFrameMkLst>
        </pc:graphicFrameChg>
        <pc:graphicFrameChg chg="add mod modGraphic">
          <ac:chgData name="Anna Taylor" userId="S::anna.taylor@warwicksu.com::d1575d79-f72e-4c87-8542-1e6f7ed9998a" providerId="AD" clId="Web-{A404C655-A991-B327-13AA-A0F91363EEF9}" dt="2022-10-07T14:05:50.603" v="5002"/>
          <ac:graphicFrameMkLst>
            <pc:docMk/>
            <pc:sldMk cId="2417652367" sldId="302"/>
            <ac:graphicFrameMk id="24" creationId="{EBA0C981-7B9F-9636-30A3-3D2D49D139A8}"/>
          </ac:graphicFrameMkLst>
        </pc:graphicFrameChg>
      </pc:sldChg>
      <pc:sldChg chg="addSp delSp modSp new mod modClrScheme chgLayout">
        <pc:chgData name="Anna Taylor" userId="S::anna.taylor@warwicksu.com::d1575d79-f72e-4c87-8542-1e6f7ed9998a" providerId="AD" clId="Web-{A404C655-A991-B327-13AA-A0F91363EEF9}" dt="2022-10-07T14:09:39.556" v="5129" actId="1076"/>
        <pc:sldMkLst>
          <pc:docMk/>
          <pc:sldMk cId="1977726003" sldId="303"/>
        </pc:sldMkLst>
        <pc:spChg chg="mod ord">
          <ac:chgData name="Anna Taylor" userId="S::anna.taylor@warwicksu.com::d1575d79-f72e-4c87-8542-1e6f7ed9998a" providerId="AD" clId="Web-{A404C655-A991-B327-13AA-A0F91363EEF9}" dt="2022-10-07T14:08:42.443" v="5067" actId="20577"/>
          <ac:spMkLst>
            <pc:docMk/>
            <pc:sldMk cId="1977726003" sldId="303"/>
            <ac:spMk id="2" creationId="{D87832B4-6356-614B-64EA-E51F1C100431}"/>
          </ac:spMkLst>
        </pc:spChg>
        <pc:spChg chg="del">
          <ac:chgData name="Anna Taylor" userId="S::anna.taylor@warwicksu.com::d1575d79-f72e-4c87-8542-1e6f7ed9998a" providerId="AD" clId="Web-{A404C655-A991-B327-13AA-A0F91363EEF9}" dt="2022-10-07T14:07:38.032" v="5009"/>
          <ac:spMkLst>
            <pc:docMk/>
            <pc:sldMk cId="1977726003" sldId="303"/>
            <ac:spMk id="3" creationId="{ED85A4C7-D53B-7A90-3E8C-91392F60C97C}"/>
          </ac:spMkLst>
        </pc:spChg>
        <pc:spChg chg="del mod ord">
          <ac:chgData name="Anna Taylor" userId="S::anna.taylor@warwicksu.com::d1575d79-f72e-4c87-8542-1e6f7ed9998a" providerId="AD" clId="Web-{A404C655-A991-B327-13AA-A0F91363EEF9}" dt="2022-10-07T14:08:05.378" v="5059"/>
          <ac:spMkLst>
            <pc:docMk/>
            <pc:sldMk cId="1977726003" sldId="303"/>
            <ac:spMk id="4" creationId="{223932A6-3ED1-5BAE-999B-7100FB88FA58}"/>
          </ac:spMkLst>
        </pc:spChg>
        <pc:spChg chg="add mod">
          <ac:chgData name="Anna Taylor" userId="S::anna.taylor@warwicksu.com::d1575d79-f72e-4c87-8542-1e6f7ed9998a" providerId="AD" clId="Web-{A404C655-A991-B327-13AA-A0F91363EEF9}" dt="2022-10-07T14:09:39.556" v="5129" actId="1076"/>
          <ac:spMkLst>
            <pc:docMk/>
            <pc:sldMk cId="1977726003" sldId="303"/>
            <ac:spMk id="5" creationId="{1645F0E7-32A2-8A26-7CD6-D5A356DD2B5C}"/>
          </ac:spMkLst>
        </pc:spChg>
      </pc:sldChg>
      <pc:sldChg chg="add">
        <pc:chgData name="Anna Taylor" userId="S::anna.taylor@warwicksu.com::d1575d79-f72e-4c87-8542-1e6f7ed9998a" providerId="AD" clId="Web-{A404C655-A991-B327-13AA-A0F91363EEF9}" dt="2022-10-07T15:25:00.327" v="5366"/>
        <pc:sldMkLst>
          <pc:docMk/>
          <pc:sldMk cId="2168861700" sldId="304"/>
        </pc:sldMkLst>
      </pc:sldChg>
      <pc:sldChg chg="new del">
        <pc:chgData name="Anna Taylor" userId="S::anna.taylor@warwicksu.com::d1575d79-f72e-4c87-8542-1e6f7ed9998a" providerId="AD" clId="Web-{A404C655-A991-B327-13AA-A0F91363EEF9}" dt="2022-10-07T14:08:26.598" v="5064"/>
        <pc:sldMkLst>
          <pc:docMk/>
          <pc:sldMk cId="4048735408" sldId="304"/>
        </pc:sldMkLst>
      </pc:sldChg>
      <pc:sldChg chg="add del">
        <pc:chgData name="Anna Taylor" userId="S::anna.taylor@warwicksu.com::d1575d79-f72e-4c87-8542-1e6f7ed9998a" providerId="AD" clId="Web-{A404C655-A991-B327-13AA-A0F91363EEF9}" dt="2022-10-07T16:58:27.970" v="5456"/>
        <pc:sldMkLst>
          <pc:docMk/>
          <pc:sldMk cId="1878188132" sldId="305"/>
        </pc:sldMkLst>
      </pc:sldChg>
      <pc:sldChg chg="add">
        <pc:chgData name="Anna Taylor" userId="S::anna.taylor@warwicksu.com::d1575d79-f72e-4c87-8542-1e6f7ed9998a" providerId="AD" clId="Web-{A404C655-A991-B327-13AA-A0F91363EEF9}" dt="2022-10-07T15:27:39.289" v="5369"/>
        <pc:sldMkLst>
          <pc:docMk/>
          <pc:sldMk cId="3087979568" sldId="306"/>
        </pc:sldMkLst>
      </pc:sldChg>
      <pc:sldChg chg="add">
        <pc:chgData name="Anna Taylor" userId="S::anna.taylor@warwicksu.com::d1575d79-f72e-4c87-8542-1e6f7ed9998a" providerId="AD" clId="Web-{A404C655-A991-B327-13AA-A0F91363EEF9}" dt="2022-10-07T15:27:39.399" v="5370"/>
        <pc:sldMkLst>
          <pc:docMk/>
          <pc:sldMk cId="468248078" sldId="307"/>
        </pc:sldMkLst>
      </pc:sldChg>
      <pc:sldChg chg="add">
        <pc:chgData name="Anna Taylor" userId="S::anna.taylor@warwicksu.com::d1575d79-f72e-4c87-8542-1e6f7ed9998a" providerId="AD" clId="Web-{A404C655-A991-B327-13AA-A0F91363EEF9}" dt="2022-10-07T15:27:39.633" v="5371"/>
        <pc:sldMkLst>
          <pc:docMk/>
          <pc:sldMk cId="3130185091" sldId="308"/>
        </pc:sldMkLst>
      </pc:sldChg>
      <pc:sldChg chg="add">
        <pc:chgData name="Anna Taylor" userId="S::anna.taylor@warwicksu.com::d1575d79-f72e-4c87-8542-1e6f7ed9998a" providerId="AD" clId="Web-{A404C655-A991-B327-13AA-A0F91363EEF9}" dt="2022-10-07T15:27:39.883" v="5372"/>
        <pc:sldMkLst>
          <pc:docMk/>
          <pc:sldMk cId="2728932974" sldId="309"/>
        </pc:sldMkLst>
      </pc:sldChg>
      <pc:sldChg chg="add">
        <pc:chgData name="Anna Taylor" userId="S::anna.taylor@warwicksu.com::d1575d79-f72e-4c87-8542-1e6f7ed9998a" providerId="AD" clId="Web-{A404C655-A991-B327-13AA-A0F91363EEF9}" dt="2022-10-07T15:27:40.071" v="5373"/>
        <pc:sldMkLst>
          <pc:docMk/>
          <pc:sldMk cId="2857119065" sldId="310"/>
        </pc:sldMkLst>
      </pc:sldChg>
      <pc:sldChg chg="add">
        <pc:chgData name="Anna Taylor" userId="S::anna.taylor@warwicksu.com::d1575d79-f72e-4c87-8542-1e6f7ed9998a" providerId="AD" clId="Web-{A404C655-A991-B327-13AA-A0F91363EEF9}" dt="2022-10-07T15:27:40.118" v="5374"/>
        <pc:sldMkLst>
          <pc:docMk/>
          <pc:sldMk cId="3193819516" sldId="311"/>
        </pc:sldMkLst>
      </pc:sldChg>
      <pc:sldChg chg="add">
        <pc:chgData name="Anna Taylor" userId="S::anna.taylor@warwicksu.com::d1575d79-f72e-4c87-8542-1e6f7ed9998a" providerId="AD" clId="Web-{A404C655-A991-B327-13AA-A0F91363EEF9}" dt="2022-10-07T15:27:40.211" v="5375"/>
        <pc:sldMkLst>
          <pc:docMk/>
          <pc:sldMk cId="3030208591" sldId="312"/>
        </pc:sldMkLst>
      </pc:sldChg>
      <pc:sldChg chg="add">
        <pc:chgData name="Anna Taylor" userId="S::anna.taylor@warwicksu.com::d1575d79-f72e-4c87-8542-1e6f7ed9998a" providerId="AD" clId="Web-{A404C655-A991-B327-13AA-A0F91363EEF9}" dt="2022-10-07T15:27:40.305" v="5376"/>
        <pc:sldMkLst>
          <pc:docMk/>
          <pc:sldMk cId="3622469611" sldId="313"/>
        </pc:sldMkLst>
      </pc:sldChg>
      <pc:sldChg chg="add">
        <pc:chgData name="Anna Taylor" userId="S::anna.taylor@warwicksu.com::d1575d79-f72e-4c87-8542-1e6f7ed9998a" providerId="AD" clId="Web-{A404C655-A991-B327-13AA-A0F91363EEF9}" dt="2022-10-07T15:27:40.414" v="5377"/>
        <pc:sldMkLst>
          <pc:docMk/>
          <pc:sldMk cId="2230708620" sldId="314"/>
        </pc:sldMkLst>
      </pc:sldChg>
      <pc:sldChg chg="add">
        <pc:chgData name="Anna Taylor" userId="S::anna.taylor@warwicksu.com::d1575d79-f72e-4c87-8542-1e6f7ed9998a" providerId="AD" clId="Web-{A404C655-A991-B327-13AA-A0F91363EEF9}" dt="2022-10-07T15:27:40.696" v="5378"/>
        <pc:sldMkLst>
          <pc:docMk/>
          <pc:sldMk cId="1265092078" sldId="315"/>
        </pc:sldMkLst>
      </pc:sldChg>
      <pc:sldChg chg="add">
        <pc:chgData name="Anna Taylor" userId="S::anna.taylor@warwicksu.com::d1575d79-f72e-4c87-8542-1e6f7ed9998a" providerId="AD" clId="Web-{A404C655-A991-B327-13AA-A0F91363EEF9}" dt="2022-10-07T15:27:40.821" v="5379"/>
        <pc:sldMkLst>
          <pc:docMk/>
          <pc:sldMk cId="654881870" sldId="316"/>
        </pc:sldMkLst>
      </pc:sldChg>
      <pc:sldChg chg="add">
        <pc:chgData name="Anna Taylor" userId="S::anna.taylor@warwicksu.com::d1575d79-f72e-4c87-8542-1e6f7ed9998a" providerId="AD" clId="Web-{A404C655-A991-B327-13AA-A0F91363EEF9}" dt="2022-10-07T15:27:41.102" v="5380"/>
        <pc:sldMkLst>
          <pc:docMk/>
          <pc:sldMk cId="3367118875" sldId="317"/>
        </pc:sldMkLst>
      </pc:sldChg>
      <pc:sldChg chg="add">
        <pc:chgData name="Anna Taylor" userId="S::anna.taylor@warwicksu.com::d1575d79-f72e-4c87-8542-1e6f7ed9998a" providerId="AD" clId="Web-{A404C655-A991-B327-13AA-A0F91363EEF9}" dt="2022-10-07T15:27:41.227" v="5381"/>
        <pc:sldMkLst>
          <pc:docMk/>
          <pc:sldMk cId="1501967385" sldId="318"/>
        </pc:sldMkLst>
      </pc:sldChg>
      <pc:sldMasterChg chg="del delSldLayout">
        <pc:chgData name="Anna Taylor" userId="S::anna.taylor@warwicksu.com::d1575d79-f72e-4c87-8542-1e6f7ed9998a" providerId="AD" clId="Web-{A404C655-A991-B327-13AA-A0F91363EEF9}" dt="2022-10-07T11:11:22.004" v="275"/>
        <pc:sldMasterMkLst>
          <pc:docMk/>
          <pc:sldMasterMk cId="187115701" sldId="2147483672"/>
        </pc:sldMasterMkLst>
        <pc:sldLayoutChg chg="del">
          <pc:chgData name="Anna Taylor" userId="S::anna.taylor@warwicksu.com::d1575d79-f72e-4c87-8542-1e6f7ed9998a" providerId="AD" clId="Web-{A404C655-A991-B327-13AA-A0F91363EEF9}" dt="2022-10-07T11:11:22.004" v="275"/>
          <pc:sldLayoutMkLst>
            <pc:docMk/>
            <pc:sldMasterMk cId="187115701" sldId="2147483672"/>
            <pc:sldLayoutMk cId="1275783152" sldId="2147483673"/>
          </pc:sldLayoutMkLst>
        </pc:sldLayoutChg>
      </pc:sldMasterChg>
      <pc:sldMasterChg chg="add addSldLayout modSldLayout">
        <pc:chgData name="Anna Taylor" userId="S::anna.taylor@warwicksu.com::d1575d79-f72e-4c87-8542-1e6f7ed9998a" providerId="AD" clId="Web-{A404C655-A991-B327-13AA-A0F91363EEF9}" dt="2022-10-07T11:11:22.004" v="275"/>
        <pc:sldMasterMkLst>
          <pc:docMk/>
          <pc:sldMasterMk cId="1308895264" sldId="2147483686"/>
        </pc:sldMasterMkLst>
        <pc:sldLayoutChg chg="add mod replId">
          <pc:chgData name="Anna Taylor" userId="S::anna.taylor@warwicksu.com::d1575d79-f72e-4c87-8542-1e6f7ed9998a" providerId="AD" clId="Web-{A404C655-A991-B327-13AA-A0F91363EEF9}" dt="2022-10-07T11:11:22.004" v="275"/>
          <pc:sldLayoutMkLst>
            <pc:docMk/>
            <pc:sldMasterMk cId="1308895264" sldId="2147483686"/>
            <pc:sldLayoutMk cId="586164085" sldId="2147483687"/>
          </pc:sldLayoutMkLst>
        </pc:sldLayoutChg>
        <pc:sldLayoutChg chg="add mod replId">
          <pc:chgData name="Anna Taylor" userId="S::anna.taylor@warwicksu.com::d1575d79-f72e-4c87-8542-1e6f7ed9998a" providerId="AD" clId="Web-{A404C655-A991-B327-13AA-A0F91363EEF9}" dt="2022-10-07T11:11:22.004" v="275"/>
          <pc:sldLayoutMkLst>
            <pc:docMk/>
            <pc:sldMasterMk cId="1308895264" sldId="2147483686"/>
            <pc:sldLayoutMk cId="4003749232" sldId="2147483688"/>
          </pc:sldLayoutMkLst>
        </pc:sldLayoutChg>
        <pc:sldLayoutChg chg="add mod replId">
          <pc:chgData name="Anna Taylor" userId="S::anna.taylor@warwicksu.com::d1575d79-f72e-4c87-8542-1e6f7ed9998a" providerId="AD" clId="Web-{A404C655-A991-B327-13AA-A0F91363EEF9}" dt="2022-10-07T11:11:22.004" v="275"/>
          <pc:sldLayoutMkLst>
            <pc:docMk/>
            <pc:sldMasterMk cId="1308895264" sldId="2147483686"/>
            <pc:sldLayoutMk cId="3922183143" sldId="2147483689"/>
          </pc:sldLayoutMkLst>
        </pc:sldLayoutChg>
        <pc:sldLayoutChg chg="add mod replId">
          <pc:chgData name="Anna Taylor" userId="S::anna.taylor@warwicksu.com::d1575d79-f72e-4c87-8542-1e6f7ed9998a" providerId="AD" clId="Web-{A404C655-A991-B327-13AA-A0F91363EEF9}" dt="2022-10-07T11:11:22.004" v="275"/>
          <pc:sldLayoutMkLst>
            <pc:docMk/>
            <pc:sldMasterMk cId="1308895264" sldId="2147483686"/>
            <pc:sldLayoutMk cId="2123720924" sldId="2147483690"/>
          </pc:sldLayoutMkLst>
        </pc:sldLayoutChg>
        <pc:sldLayoutChg chg="add mod replId">
          <pc:chgData name="Anna Taylor" userId="S::anna.taylor@warwicksu.com::d1575d79-f72e-4c87-8542-1e6f7ed9998a" providerId="AD" clId="Web-{A404C655-A991-B327-13AA-A0F91363EEF9}" dt="2022-10-07T11:11:22.004" v="275"/>
          <pc:sldLayoutMkLst>
            <pc:docMk/>
            <pc:sldMasterMk cId="1308895264" sldId="2147483686"/>
            <pc:sldLayoutMk cId="785570407" sldId="2147483691"/>
          </pc:sldLayoutMkLst>
        </pc:sldLayoutChg>
        <pc:sldLayoutChg chg="add mod replId">
          <pc:chgData name="Anna Taylor" userId="S::anna.taylor@warwicksu.com::d1575d79-f72e-4c87-8542-1e6f7ed9998a" providerId="AD" clId="Web-{A404C655-A991-B327-13AA-A0F91363EEF9}" dt="2022-10-07T11:11:22.004" v="275"/>
          <pc:sldLayoutMkLst>
            <pc:docMk/>
            <pc:sldMasterMk cId="1308895264" sldId="2147483686"/>
            <pc:sldLayoutMk cId="4151517372" sldId="2147483692"/>
          </pc:sldLayoutMkLst>
        </pc:sldLayoutChg>
        <pc:sldLayoutChg chg="add mod replId">
          <pc:chgData name="Anna Taylor" userId="S::anna.taylor@warwicksu.com::d1575d79-f72e-4c87-8542-1e6f7ed9998a" providerId="AD" clId="Web-{A404C655-A991-B327-13AA-A0F91363EEF9}" dt="2022-10-07T11:11:22.004" v="275"/>
          <pc:sldLayoutMkLst>
            <pc:docMk/>
            <pc:sldMasterMk cId="1308895264" sldId="2147483686"/>
            <pc:sldLayoutMk cId="3986095285" sldId="2147483693"/>
          </pc:sldLayoutMkLst>
        </pc:sldLayoutChg>
        <pc:sldLayoutChg chg="add mod replId">
          <pc:chgData name="Anna Taylor" userId="S::anna.taylor@warwicksu.com::d1575d79-f72e-4c87-8542-1e6f7ed9998a" providerId="AD" clId="Web-{A404C655-A991-B327-13AA-A0F91363EEF9}" dt="2022-10-07T11:11:22.004" v="275"/>
          <pc:sldLayoutMkLst>
            <pc:docMk/>
            <pc:sldMasterMk cId="1308895264" sldId="2147483686"/>
            <pc:sldLayoutMk cId="2476619440" sldId="2147483694"/>
          </pc:sldLayoutMkLst>
        </pc:sldLayoutChg>
        <pc:sldLayoutChg chg="add mod replId">
          <pc:chgData name="Anna Taylor" userId="S::anna.taylor@warwicksu.com::d1575d79-f72e-4c87-8542-1e6f7ed9998a" providerId="AD" clId="Web-{A404C655-A991-B327-13AA-A0F91363EEF9}" dt="2022-10-07T11:11:22.004" v="275"/>
          <pc:sldLayoutMkLst>
            <pc:docMk/>
            <pc:sldMasterMk cId="1308895264" sldId="2147483686"/>
            <pc:sldLayoutMk cId="335272946" sldId="2147483695"/>
          </pc:sldLayoutMkLst>
        </pc:sldLayoutChg>
        <pc:sldLayoutChg chg="add mod replId">
          <pc:chgData name="Anna Taylor" userId="S::anna.taylor@warwicksu.com::d1575d79-f72e-4c87-8542-1e6f7ed9998a" providerId="AD" clId="Web-{A404C655-A991-B327-13AA-A0F91363EEF9}" dt="2022-10-07T11:11:22.004" v="275"/>
          <pc:sldLayoutMkLst>
            <pc:docMk/>
            <pc:sldMasterMk cId="1308895264" sldId="2147483686"/>
            <pc:sldLayoutMk cId="2758299201" sldId="2147483696"/>
          </pc:sldLayoutMkLst>
        </pc:sldLayoutChg>
        <pc:sldLayoutChg chg="add mod replId">
          <pc:chgData name="Anna Taylor" userId="S::anna.taylor@warwicksu.com::d1575d79-f72e-4c87-8542-1e6f7ed9998a" providerId="AD" clId="Web-{A404C655-A991-B327-13AA-A0F91363EEF9}" dt="2022-10-07T11:11:22.004" v="275"/>
          <pc:sldLayoutMkLst>
            <pc:docMk/>
            <pc:sldMasterMk cId="1308895264" sldId="2147483686"/>
            <pc:sldLayoutMk cId="870207474" sldId="2147483697"/>
          </pc:sldLayoutMkLst>
        </pc:sldLayoutChg>
        <pc:sldLayoutChg chg="add mod replId">
          <pc:chgData name="Anna Taylor" userId="S::anna.taylor@warwicksu.com::d1575d79-f72e-4c87-8542-1e6f7ed9998a" providerId="AD" clId="Web-{A404C655-A991-B327-13AA-A0F91363EEF9}" dt="2022-10-07T11:11:22.004" v="275"/>
          <pc:sldLayoutMkLst>
            <pc:docMk/>
            <pc:sldMasterMk cId="1308895264" sldId="2147483686"/>
            <pc:sldLayoutMk cId="545024138" sldId="2147483698"/>
          </pc:sldLayoutMkLst>
        </pc:sldLayoutChg>
      </pc:sldMasterChg>
      <pc:sldMasterChg chg="add addSldLayout">
        <pc:chgData name="Anna Taylor" userId="S::anna.taylor@warwicksu.com::d1575d79-f72e-4c87-8542-1e6f7ed9998a" providerId="AD" clId="Web-{A404C655-A991-B327-13AA-A0F91363EEF9}" dt="2022-10-07T15:25:00.327" v="5366"/>
        <pc:sldMasterMkLst>
          <pc:docMk/>
          <pc:sldMasterMk cId="0" sldId="2147483721"/>
        </pc:sldMasterMkLst>
        <pc:sldLayoutChg chg="add">
          <pc:chgData name="Anna Taylor" userId="S::anna.taylor@warwicksu.com::d1575d79-f72e-4c87-8542-1e6f7ed9998a" providerId="AD" clId="Web-{A404C655-A991-B327-13AA-A0F91363EEF9}" dt="2022-10-07T15:25:00.327" v="5366"/>
          <pc:sldLayoutMkLst>
            <pc:docMk/>
            <pc:sldMasterMk cId="0" sldId="2147483721"/>
            <pc:sldLayoutMk cId="2040594212" sldId="2147483768"/>
          </pc:sldLayoutMkLst>
        </pc:sldLayoutChg>
        <pc:sldLayoutChg chg="add">
          <pc:chgData name="Anna Taylor" userId="S::anna.taylor@warwicksu.com::d1575d79-f72e-4c87-8542-1e6f7ed9998a" providerId="AD" clId="Web-{A404C655-A991-B327-13AA-A0F91363EEF9}" dt="2022-10-07T15:25:00.327" v="5366"/>
          <pc:sldLayoutMkLst>
            <pc:docMk/>
            <pc:sldMasterMk cId="0" sldId="2147483721"/>
            <pc:sldLayoutMk cId="1874245015" sldId="2147483769"/>
          </pc:sldLayoutMkLst>
        </pc:sldLayoutChg>
        <pc:sldLayoutChg chg="add">
          <pc:chgData name="Anna Taylor" userId="S::anna.taylor@warwicksu.com::d1575d79-f72e-4c87-8542-1e6f7ed9998a" providerId="AD" clId="Web-{A404C655-A991-B327-13AA-A0F91363EEF9}" dt="2022-10-07T15:25:00.327" v="5366"/>
          <pc:sldLayoutMkLst>
            <pc:docMk/>
            <pc:sldMasterMk cId="0" sldId="2147483721"/>
            <pc:sldLayoutMk cId="3726859165" sldId="2147483770"/>
          </pc:sldLayoutMkLst>
        </pc:sldLayoutChg>
        <pc:sldLayoutChg chg="add">
          <pc:chgData name="Anna Taylor" userId="S::anna.taylor@warwicksu.com::d1575d79-f72e-4c87-8542-1e6f7ed9998a" providerId="AD" clId="Web-{A404C655-A991-B327-13AA-A0F91363EEF9}" dt="2022-10-07T15:25:00.327" v="5366"/>
          <pc:sldLayoutMkLst>
            <pc:docMk/>
            <pc:sldMasterMk cId="0" sldId="2147483721"/>
            <pc:sldLayoutMk cId="168544221" sldId="2147483771"/>
          </pc:sldLayoutMkLst>
        </pc:sldLayoutChg>
        <pc:sldLayoutChg chg="add">
          <pc:chgData name="Anna Taylor" userId="S::anna.taylor@warwicksu.com::d1575d79-f72e-4c87-8542-1e6f7ed9998a" providerId="AD" clId="Web-{A404C655-A991-B327-13AA-A0F91363EEF9}" dt="2022-10-07T15:25:00.327" v="5366"/>
          <pc:sldLayoutMkLst>
            <pc:docMk/>
            <pc:sldMasterMk cId="0" sldId="2147483721"/>
            <pc:sldLayoutMk cId="3763310602" sldId="2147483772"/>
          </pc:sldLayoutMkLst>
        </pc:sldLayoutChg>
        <pc:sldLayoutChg chg="add">
          <pc:chgData name="Anna Taylor" userId="S::anna.taylor@warwicksu.com::d1575d79-f72e-4c87-8542-1e6f7ed9998a" providerId="AD" clId="Web-{A404C655-A991-B327-13AA-A0F91363EEF9}" dt="2022-10-07T15:25:00.327" v="5366"/>
          <pc:sldLayoutMkLst>
            <pc:docMk/>
            <pc:sldMasterMk cId="0" sldId="2147483721"/>
            <pc:sldLayoutMk cId="306732632" sldId="2147483773"/>
          </pc:sldLayoutMkLst>
        </pc:sldLayoutChg>
        <pc:sldLayoutChg chg="add">
          <pc:chgData name="Anna Taylor" userId="S::anna.taylor@warwicksu.com::d1575d79-f72e-4c87-8542-1e6f7ed9998a" providerId="AD" clId="Web-{A404C655-A991-B327-13AA-A0F91363EEF9}" dt="2022-10-07T15:25:00.327" v="5366"/>
          <pc:sldLayoutMkLst>
            <pc:docMk/>
            <pc:sldMasterMk cId="0" sldId="2147483721"/>
            <pc:sldLayoutMk cId="3668373163" sldId="2147483774"/>
          </pc:sldLayoutMkLst>
        </pc:sldLayoutChg>
        <pc:sldLayoutChg chg="add">
          <pc:chgData name="Anna Taylor" userId="S::anna.taylor@warwicksu.com::d1575d79-f72e-4c87-8542-1e6f7ed9998a" providerId="AD" clId="Web-{A404C655-A991-B327-13AA-A0F91363EEF9}" dt="2022-10-07T15:25:00.327" v="5366"/>
          <pc:sldLayoutMkLst>
            <pc:docMk/>
            <pc:sldMasterMk cId="0" sldId="2147483721"/>
            <pc:sldLayoutMk cId="2469621588" sldId="2147483775"/>
          </pc:sldLayoutMkLst>
        </pc:sldLayoutChg>
        <pc:sldLayoutChg chg="add">
          <pc:chgData name="Anna Taylor" userId="S::anna.taylor@warwicksu.com::d1575d79-f72e-4c87-8542-1e6f7ed9998a" providerId="AD" clId="Web-{A404C655-A991-B327-13AA-A0F91363EEF9}" dt="2022-10-07T15:25:00.327" v="5366"/>
          <pc:sldLayoutMkLst>
            <pc:docMk/>
            <pc:sldMasterMk cId="0" sldId="2147483721"/>
            <pc:sldLayoutMk cId="1027963733" sldId="2147483776"/>
          </pc:sldLayoutMkLst>
        </pc:sldLayoutChg>
        <pc:sldLayoutChg chg="add">
          <pc:chgData name="Anna Taylor" userId="S::anna.taylor@warwicksu.com::d1575d79-f72e-4c87-8542-1e6f7ed9998a" providerId="AD" clId="Web-{A404C655-A991-B327-13AA-A0F91363EEF9}" dt="2022-10-07T15:25:00.327" v="5366"/>
          <pc:sldLayoutMkLst>
            <pc:docMk/>
            <pc:sldMasterMk cId="0" sldId="2147483721"/>
            <pc:sldLayoutMk cId="3667415100" sldId="2147483777"/>
          </pc:sldLayoutMkLst>
        </pc:sldLayoutChg>
        <pc:sldLayoutChg chg="add">
          <pc:chgData name="Anna Taylor" userId="S::anna.taylor@warwicksu.com::d1575d79-f72e-4c87-8542-1e6f7ed9998a" providerId="AD" clId="Web-{A404C655-A991-B327-13AA-A0F91363EEF9}" dt="2022-10-07T15:25:00.327" v="5366"/>
          <pc:sldLayoutMkLst>
            <pc:docMk/>
            <pc:sldMasterMk cId="0" sldId="2147483721"/>
            <pc:sldLayoutMk cId="1022144824" sldId="2147483778"/>
          </pc:sldLayoutMkLst>
        </pc:sldLayoutChg>
        <pc:sldLayoutChg chg="add">
          <pc:chgData name="Anna Taylor" userId="S::anna.taylor@warwicksu.com::d1575d79-f72e-4c87-8542-1e6f7ed9998a" providerId="AD" clId="Web-{A404C655-A991-B327-13AA-A0F91363EEF9}" dt="2022-10-07T15:25:00.327" v="5366"/>
          <pc:sldLayoutMkLst>
            <pc:docMk/>
            <pc:sldMasterMk cId="0" sldId="2147483721"/>
            <pc:sldLayoutMk cId="145708697" sldId="2147483779"/>
          </pc:sldLayoutMkLst>
        </pc:sldLayoutChg>
        <pc:sldLayoutChg chg="add">
          <pc:chgData name="Anna Taylor" userId="S::anna.taylor@warwicksu.com::d1575d79-f72e-4c87-8542-1e6f7ed9998a" providerId="AD" clId="Web-{A404C655-A991-B327-13AA-A0F91363EEF9}" dt="2022-10-07T15:25:00.327" v="5366"/>
          <pc:sldLayoutMkLst>
            <pc:docMk/>
            <pc:sldMasterMk cId="0" sldId="2147483721"/>
            <pc:sldLayoutMk cId="2918611187" sldId="2147483780"/>
          </pc:sldLayoutMkLst>
        </pc:sldLayoutChg>
        <pc:sldLayoutChg chg="add">
          <pc:chgData name="Anna Taylor" userId="S::anna.taylor@warwicksu.com::d1575d79-f72e-4c87-8542-1e6f7ed9998a" providerId="AD" clId="Web-{A404C655-A991-B327-13AA-A0F91363EEF9}" dt="2022-10-07T15:25:00.327" v="5366"/>
          <pc:sldLayoutMkLst>
            <pc:docMk/>
            <pc:sldMasterMk cId="0" sldId="2147483721"/>
            <pc:sldLayoutMk cId="4263676436" sldId="2147483781"/>
          </pc:sldLayoutMkLst>
        </pc:sldLayoutChg>
        <pc:sldLayoutChg chg="add">
          <pc:chgData name="Anna Taylor" userId="S::anna.taylor@warwicksu.com::d1575d79-f72e-4c87-8542-1e6f7ed9998a" providerId="AD" clId="Web-{A404C655-A991-B327-13AA-A0F91363EEF9}" dt="2022-10-07T15:25:00.327" v="5366"/>
          <pc:sldLayoutMkLst>
            <pc:docMk/>
            <pc:sldMasterMk cId="0" sldId="2147483721"/>
            <pc:sldLayoutMk cId="1692057456" sldId="2147483782"/>
          </pc:sldLayoutMkLst>
        </pc:sldLayoutChg>
        <pc:sldLayoutChg chg="add">
          <pc:chgData name="Anna Taylor" userId="S::anna.taylor@warwicksu.com::d1575d79-f72e-4c87-8542-1e6f7ed9998a" providerId="AD" clId="Web-{A404C655-A991-B327-13AA-A0F91363EEF9}" dt="2022-10-07T15:25:00.327" v="5366"/>
          <pc:sldLayoutMkLst>
            <pc:docMk/>
            <pc:sldMasterMk cId="0" sldId="2147483721"/>
            <pc:sldLayoutMk cId="130297176" sldId="2147483783"/>
          </pc:sldLayoutMkLst>
        </pc:sldLayoutChg>
        <pc:sldLayoutChg chg="add">
          <pc:chgData name="Anna Taylor" userId="S::anna.taylor@warwicksu.com::d1575d79-f72e-4c87-8542-1e6f7ed9998a" providerId="AD" clId="Web-{A404C655-A991-B327-13AA-A0F91363EEF9}" dt="2022-10-07T15:25:00.327" v="5366"/>
          <pc:sldLayoutMkLst>
            <pc:docMk/>
            <pc:sldMasterMk cId="0" sldId="2147483721"/>
            <pc:sldLayoutMk cId="1361570591" sldId="2147483784"/>
          </pc:sldLayoutMkLst>
        </pc:sldLayoutChg>
        <pc:sldLayoutChg chg="add">
          <pc:chgData name="Anna Taylor" userId="S::anna.taylor@warwicksu.com::d1575d79-f72e-4c87-8542-1e6f7ed9998a" providerId="AD" clId="Web-{A404C655-A991-B327-13AA-A0F91363EEF9}" dt="2022-10-07T15:25:00.327" v="5366"/>
          <pc:sldLayoutMkLst>
            <pc:docMk/>
            <pc:sldMasterMk cId="0" sldId="2147483721"/>
            <pc:sldLayoutMk cId="357357731" sldId="2147483785"/>
          </pc:sldLayoutMkLst>
        </pc:sldLayoutChg>
        <pc:sldLayoutChg chg="add">
          <pc:chgData name="Anna Taylor" userId="S::anna.taylor@warwicksu.com::d1575d79-f72e-4c87-8542-1e6f7ed9998a" providerId="AD" clId="Web-{A404C655-A991-B327-13AA-A0F91363EEF9}" dt="2022-10-07T15:25:00.327" v="5366"/>
          <pc:sldLayoutMkLst>
            <pc:docMk/>
            <pc:sldMasterMk cId="0" sldId="2147483721"/>
            <pc:sldLayoutMk cId="3258446827" sldId="2147483787"/>
          </pc:sldLayoutMkLst>
        </pc:sldLayoutChg>
        <pc:sldLayoutChg chg="add">
          <pc:chgData name="Anna Taylor" userId="S::anna.taylor@warwicksu.com::d1575d79-f72e-4c87-8542-1e6f7ed9998a" providerId="AD" clId="Web-{A404C655-A991-B327-13AA-A0F91363EEF9}" dt="2022-10-07T15:25:00.327" v="5366"/>
          <pc:sldLayoutMkLst>
            <pc:docMk/>
            <pc:sldMasterMk cId="0" sldId="2147483721"/>
            <pc:sldLayoutMk cId="1528930036" sldId="2147483788"/>
          </pc:sldLayoutMkLst>
        </pc:sldLayoutChg>
        <pc:sldLayoutChg chg="add">
          <pc:chgData name="Anna Taylor" userId="S::anna.taylor@warwicksu.com::d1575d79-f72e-4c87-8542-1e6f7ed9998a" providerId="AD" clId="Web-{A404C655-A991-B327-13AA-A0F91363EEF9}" dt="2022-10-07T15:25:00.327" v="5366"/>
          <pc:sldLayoutMkLst>
            <pc:docMk/>
            <pc:sldMasterMk cId="0" sldId="2147483721"/>
            <pc:sldLayoutMk cId="1446586946" sldId="2147483789"/>
          </pc:sldLayoutMkLst>
        </pc:sldLayoutChg>
        <pc:sldLayoutChg chg="add">
          <pc:chgData name="Anna Taylor" userId="S::anna.taylor@warwicksu.com::d1575d79-f72e-4c87-8542-1e6f7ed9998a" providerId="AD" clId="Web-{A404C655-A991-B327-13AA-A0F91363EEF9}" dt="2022-10-07T15:25:00.327" v="5366"/>
          <pc:sldLayoutMkLst>
            <pc:docMk/>
            <pc:sldMasterMk cId="0" sldId="2147483721"/>
            <pc:sldLayoutMk cId="3257871705" sldId="2147483790"/>
          </pc:sldLayoutMkLst>
        </pc:sldLayoutChg>
      </pc:sldMasterChg>
    </pc:docChg>
  </pc:docChgLst>
  <pc:docChgLst>
    <pc:chgData name="Anna Taylor" userId="S::anna.taylor@warwicksu.com::d1575d79-f72e-4c87-8542-1e6f7ed9998a" providerId="AD" clId="Web-{B1071939-DF22-9CFF-B3E8-0282551C903A}"/>
    <pc:docChg chg="addSld modSld">
      <pc:chgData name="Anna Taylor" userId="S::anna.taylor@warwicksu.com::d1575d79-f72e-4c87-8542-1e6f7ed9998a" providerId="AD" clId="Web-{B1071939-DF22-9CFF-B3E8-0282551C903A}" dt="2022-10-06T09:35:26.713" v="320"/>
      <pc:docMkLst>
        <pc:docMk/>
      </pc:docMkLst>
      <pc:sldChg chg="modSp">
        <pc:chgData name="Anna Taylor" userId="S::anna.taylor@warwicksu.com::d1575d79-f72e-4c87-8542-1e6f7ed9998a" providerId="AD" clId="Web-{B1071939-DF22-9CFF-B3E8-0282551C903A}" dt="2022-10-06T09:35:19.243" v="319" actId="20577"/>
        <pc:sldMkLst>
          <pc:docMk/>
          <pc:sldMk cId="2798203700" sldId="257"/>
        </pc:sldMkLst>
        <pc:spChg chg="mod">
          <ac:chgData name="Anna Taylor" userId="S::anna.taylor@warwicksu.com::d1575d79-f72e-4c87-8542-1e6f7ed9998a" providerId="AD" clId="Web-{B1071939-DF22-9CFF-B3E8-0282551C903A}" dt="2022-10-06T09:35:19.243" v="319" actId="20577"/>
          <ac:spMkLst>
            <pc:docMk/>
            <pc:sldMk cId="2798203700" sldId="257"/>
            <ac:spMk id="3" creationId="{350FC1FC-F670-4CDA-BACB-C83FA6486B78}"/>
          </ac:spMkLst>
        </pc:spChg>
      </pc:sldChg>
      <pc:sldChg chg="modSp">
        <pc:chgData name="Anna Taylor" userId="S::anna.taylor@warwicksu.com::d1575d79-f72e-4c87-8542-1e6f7ed9998a" providerId="AD" clId="Web-{B1071939-DF22-9CFF-B3E8-0282551C903A}" dt="2022-10-06T09:34:18.396" v="238" actId="20577"/>
        <pc:sldMkLst>
          <pc:docMk/>
          <pc:sldMk cId="2535753089" sldId="258"/>
        </pc:sldMkLst>
        <pc:spChg chg="mod">
          <ac:chgData name="Anna Taylor" userId="S::anna.taylor@warwicksu.com::d1575d79-f72e-4c87-8542-1e6f7ed9998a" providerId="AD" clId="Web-{B1071939-DF22-9CFF-B3E8-0282551C903A}" dt="2022-10-06T09:34:11.583" v="236" actId="20577"/>
          <ac:spMkLst>
            <pc:docMk/>
            <pc:sldMk cId="2535753089" sldId="258"/>
            <ac:spMk id="2" creationId="{D8229FBB-DD38-42D1-BD14-6933E00FF774}"/>
          </ac:spMkLst>
        </pc:spChg>
        <pc:spChg chg="mod">
          <ac:chgData name="Anna Taylor" userId="S::anna.taylor@warwicksu.com::d1575d79-f72e-4c87-8542-1e6f7ed9998a" providerId="AD" clId="Web-{B1071939-DF22-9CFF-B3E8-0282551C903A}" dt="2022-10-06T09:34:18.396" v="238" actId="20577"/>
          <ac:spMkLst>
            <pc:docMk/>
            <pc:sldMk cId="2535753089" sldId="258"/>
            <ac:spMk id="3" creationId="{350FC1FC-F670-4CDA-BACB-C83FA6486B78}"/>
          </ac:spMkLst>
        </pc:spChg>
      </pc:sldChg>
      <pc:sldChg chg="new">
        <pc:chgData name="Anna Taylor" userId="S::anna.taylor@warwicksu.com::d1575d79-f72e-4c87-8542-1e6f7ed9998a" providerId="AD" clId="Web-{B1071939-DF22-9CFF-B3E8-0282551C903A}" dt="2022-10-06T09:35:26.713" v="320"/>
        <pc:sldMkLst>
          <pc:docMk/>
          <pc:sldMk cId="3216882591" sldId="261"/>
        </pc:sldMkLst>
      </pc:sld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Macro-Enabled_13D_C8B2281B.xlsm"/></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Macro-Enabled_13D_C8B2281B1.xlsm"/></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805186414832308"/>
          <c:y val="0"/>
          <c:w val="0.60369461673749647"/>
          <c:h val="0.85373228346456698"/>
        </c:manualLayout>
      </c:layout>
      <c:barChart>
        <c:barDir val="bar"/>
        <c:grouping val="clustered"/>
        <c:varyColors val="0"/>
        <c:ser>
          <c:idx val="0"/>
          <c:order val="0"/>
          <c:tx>
            <c:strRef>
              <c:f>Sheet1!$B$1</c:f>
              <c:strCache>
                <c:ptCount val="1"/>
                <c:pt idx="0">
                  <c:v>2020/21</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82"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8"/>
                <c:pt idx="1">
                  <c:v>Other</c:v>
                </c:pt>
                <c:pt idx="2">
                  <c:v>I don't know</c:v>
                </c:pt>
                <c:pt idx="3">
                  <c:v>Hate Incident/Crime</c:v>
                </c:pt>
                <c:pt idx="4">
                  <c:v>Discrimination</c:v>
                </c:pt>
                <c:pt idx="5">
                  <c:v>Harassment</c:v>
                </c:pt>
                <c:pt idx="6">
                  <c:v>Bullying</c:v>
                </c:pt>
                <c:pt idx="7">
                  <c:v>Sexual Misconduct</c:v>
                </c:pt>
              </c:strCache>
            </c:strRef>
          </c:cat>
          <c:val>
            <c:numRef>
              <c:f>Sheet1!$B$2:$B$10</c:f>
              <c:numCache>
                <c:formatCode>General</c:formatCode>
                <c:ptCount val="9"/>
                <c:pt idx="1">
                  <c:v>51</c:v>
                </c:pt>
                <c:pt idx="2">
                  <c:v>41</c:v>
                </c:pt>
                <c:pt idx="3">
                  <c:v>25</c:v>
                </c:pt>
                <c:pt idx="4">
                  <c:v>46</c:v>
                </c:pt>
                <c:pt idx="5">
                  <c:v>108</c:v>
                </c:pt>
                <c:pt idx="6">
                  <c:v>69</c:v>
                </c:pt>
                <c:pt idx="7">
                  <c:v>123</c:v>
                </c:pt>
              </c:numCache>
            </c:numRef>
          </c:val>
          <c:extLst>
            <c:ext xmlns:c16="http://schemas.microsoft.com/office/drawing/2014/chart" uri="{C3380CC4-5D6E-409C-BE32-E72D297353CC}">
              <c16:uniqueId val="{00000000-9CA3-BA4E-A798-46D929295B78}"/>
            </c:ext>
          </c:extLst>
        </c:ser>
        <c:dLbls>
          <c:showLegendKey val="0"/>
          <c:showVal val="0"/>
          <c:showCatName val="0"/>
          <c:showSerName val="0"/>
          <c:showPercent val="0"/>
          <c:showBubbleSize val="0"/>
        </c:dLbls>
        <c:gapWidth val="5"/>
        <c:overlap val="100"/>
        <c:axId val="1176892752"/>
        <c:axId val="1"/>
      </c:barChart>
      <c:catAx>
        <c:axId val="1176892752"/>
        <c:scaling>
          <c:orientation val="minMax"/>
        </c:scaling>
        <c:delete val="0"/>
        <c:axPos val="l"/>
        <c:numFmt formatCode="General" sourceLinked="1"/>
        <c:majorTickMark val="none"/>
        <c:minorTickMark val="none"/>
        <c:tickLblPos val="nextTo"/>
        <c:spPr>
          <a:noFill/>
          <a:ln w="8608" cap="flat" cmpd="sng" algn="ctr">
            <a:solidFill>
              <a:schemeClr val="tx2"/>
            </a:solidFill>
            <a:round/>
          </a:ln>
          <a:effectLst/>
        </c:spPr>
        <c:txPr>
          <a:bodyPr rot="-60000000" spcFirstLastPara="1" vertOverflow="ellipsis" vert="horz" wrap="square" anchor="ctr" anchorCtr="1"/>
          <a:lstStyle/>
          <a:p>
            <a:pPr>
              <a:defRPr sz="904" b="0" i="0" u="none" strike="noStrike" kern="1200" baseline="0">
                <a:ln>
                  <a:noFill/>
                </a:ln>
                <a:solidFill>
                  <a:schemeClr val="accent1">
                    <a:lumMod val="75000"/>
                  </a:schemeClr>
                </a:solidFill>
                <a:latin typeface="+mn-lt"/>
                <a:ea typeface="+mn-ea"/>
                <a:cs typeface="+mn-cs"/>
              </a:defRPr>
            </a:pPr>
            <a:endParaRPr lang="en-US"/>
          </a:p>
        </c:txPr>
        <c:crossAx val="1"/>
        <c:crosses val="autoZero"/>
        <c:auto val="1"/>
        <c:lblAlgn val="ctr"/>
        <c:lblOffset val="200"/>
        <c:tickMarkSkip val="10"/>
        <c:noMultiLvlLbl val="0"/>
      </c:catAx>
      <c:valAx>
        <c:axId val="1"/>
        <c:scaling>
          <c:orientation val="minMax"/>
        </c:scaling>
        <c:delete val="0"/>
        <c:axPos val="b"/>
        <c:majorGridlines>
          <c:spPr>
            <a:ln w="8608" cap="flat" cmpd="sng" algn="ctr">
              <a:solidFill>
                <a:schemeClr val="tx2">
                  <a:alpha val="31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b" anchorCtr="0"/>
          <a:lstStyle/>
          <a:p>
            <a:pPr>
              <a:defRPr sz="723" b="0" i="0" u="none" strike="noStrike" kern="1200" baseline="0">
                <a:solidFill>
                  <a:schemeClr val="tx2"/>
                </a:solidFill>
                <a:latin typeface="+mn-lt"/>
                <a:ea typeface="+mn-ea"/>
                <a:cs typeface="+mn-cs"/>
              </a:defRPr>
            </a:pPr>
            <a:endParaRPr lang="en-US"/>
          </a:p>
        </c:txPr>
        <c:crossAx val="1176892752"/>
        <c:crosses val="autoZero"/>
        <c:crossBetween val="midCat"/>
      </c:valAx>
      <c:spPr>
        <a:noFill/>
        <a:ln w="22953">
          <a:noFill/>
        </a:ln>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805186414832308"/>
          <c:y val="0"/>
          <c:w val="0.60369461673749647"/>
          <c:h val="0.85373228346456698"/>
        </c:manualLayout>
      </c:layout>
      <c:barChart>
        <c:barDir val="bar"/>
        <c:grouping val="clustered"/>
        <c:varyColors val="0"/>
        <c:ser>
          <c:idx val="0"/>
          <c:order val="0"/>
          <c:tx>
            <c:strRef>
              <c:f>Sheet1!$B$1</c:f>
              <c:strCache>
                <c:ptCount val="1"/>
                <c:pt idx="0">
                  <c:v>2021/22</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82"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8"/>
                <c:pt idx="1">
                  <c:v>Other</c:v>
                </c:pt>
                <c:pt idx="2">
                  <c:v>I don't know</c:v>
                </c:pt>
                <c:pt idx="3">
                  <c:v>Hate Incident/Crime</c:v>
                </c:pt>
                <c:pt idx="4">
                  <c:v>Discrimination</c:v>
                </c:pt>
                <c:pt idx="5">
                  <c:v>Harassment</c:v>
                </c:pt>
                <c:pt idx="6">
                  <c:v>Bullying</c:v>
                </c:pt>
                <c:pt idx="7">
                  <c:v>Sexual Misconduct</c:v>
                </c:pt>
              </c:strCache>
            </c:strRef>
          </c:cat>
          <c:val>
            <c:numRef>
              <c:f>Sheet1!$B$2:$B$10</c:f>
              <c:numCache>
                <c:formatCode>General</c:formatCode>
                <c:ptCount val="9"/>
                <c:pt idx="1">
                  <c:v>50</c:v>
                </c:pt>
                <c:pt idx="2">
                  <c:v>57</c:v>
                </c:pt>
                <c:pt idx="3">
                  <c:v>32</c:v>
                </c:pt>
                <c:pt idx="4">
                  <c:v>78</c:v>
                </c:pt>
                <c:pt idx="5">
                  <c:v>134</c:v>
                </c:pt>
                <c:pt idx="6">
                  <c:v>141</c:v>
                </c:pt>
                <c:pt idx="7">
                  <c:v>148</c:v>
                </c:pt>
              </c:numCache>
            </c:numRef>
          </c:val>
          <c:extLst>
            <c:ext xmlns:c16="http://schemas.microsoft.com/office/drawing/2014/chart" uri="{C3380CC4-5D6E-409C-BE32-E72D297353CC}">
              <c16:uniqueId val="{00000000-20AB-4693-94D2-3FE4B829D7E7}"/>
            </c:ext>
          </c:extLst>
        </c:ser>
        <c:dLbls>
          <c:showLegendKey val="0"/>
          <c:showVal val="0"/>
          <c:showCatName val="0"/>
          <c:showSerName val="0"/>
          <c:showPercent val="0"/>
          <c:showBubbleSize val="0"/>
        </c:dLbls>
        <c:gapWidth val="5"/>
        <c:overlap val="100"/>
        <c:axId val="1176892752"/>
        <c:axId val="1"/>
      </c:barChart>
      <c:catAx>
        <c:axId val="1176892752"/>
        <c:scaling>
          <c:orientation val="minMax"/>
        </c:scaling>
        <c:delete val="0"/>
        <c:axPos val="l"/>
        <c:numFmt formatCode="General" sourceLinked="1"/>
        <c:majorTickMark val="none"/>
        <c:minorTickMark val="none"/>
        <c:tickLblPos val="nextTo"/>
        <c:spPr>
          <a:noFill/>
          <a:ln w="8608" cap="flat" cmpd="sng" algn="ctr">
            <a:solidFill>
              <a:schemeClr val="tx2"/>
            </a:solidFill>
            <a:round/>
          </a:ln>
          <a:effectLst/>
        </c:spPr>
        <c:txPr>
          <a:bodyPr rot="-60000000" spcFirstLastPara="1" vertOverflow="ellipsis" vert="horz" wrap="square" anchor="ctr" anchorCtr="1"/>
          <a:lstStyle/>
          <a:p>
            <a:pPr>
              <a:defRPr sz="904" b="0" i="0" u="none" strike="noStrike" kern="1200" baseline="0">
                <a:ln>
                  <a:noFill/>
                </a:ln>
                <a:solidFill>
                  <a:schemeClr val="accent1">
                    <a:lumMod val="75000"/>
                  </a:schemeClr>
                </a:solidFill>
                <a:latin typeface="+mn-lt"/>
                <a:ea typeface="+mn-ea"/>
                <a:cs typeface="+mn-cs"/>
              </a:defRPr>
            </a:pPr>
            <a:endParaRPr lang="en-US"/>
          </a:p>
        </c:txPr>
        <c:crossAx val="1"/>
        <c:crosses val="autoZero"/>
        <c:auto val="1"/>
        <c:lblAlgn val="ctr"/>
        <c:lblOffset val="200"/>
        <c:tickMarkSkip val="10"/>
        <c:noMultiLvlLbl val="0"/>
      </c:catAx>
      <c:valAx>
        <c:axId val="1"/>
        <c:scaling>
          <c:orientation val="minMax"/>
        </c:scaling>
        <c:delete val="0"/>
        <c:axPos val="b"/>
        <c:majorGridlines>
          <c:spPr>
            <a:ln w="8608" cap="flat" cmpd="sng" algn="ctr">
              <a:solidFill>
                <a:schemeClr val="tx2">
                  <a:alpha val="31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b" anchorCtr="0"/>
          <a:lstStyle/>
          <a:p>
            <a:pPr>
              <a:defRPr sz="723" b="0" i="0" u="none" strike="noStrike" kern="1200" baseline="0">
                <a:solidFill>
                  <a:schemeClr val="tx2"/>
                </a:solidFill>
                <a:latin typeface="+mn-lt"/>
                <a:ea typeface="+mn-ea"/>
                <a:cs typeface="+mn-cs"/>
              </a:defRPr>
            </a:pPr>
            <a:endParaRPr lang="en-US"/>
          </a:p>
        </c:txPr>
        <c:crossAx val="1176892752"/>
        <c:crosses val="autoZero"/>
        <c:crossBetween val="midCat"/>
      </c:valAx>
      <c:spPr>
        <a:noFill/>
        <a:ln w="22953">
          <a:noFill/>
        </a:ln>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EAFF223-EF5C-4166-A969-89F99C9E6D94}" type="doc">
      <dgm:prSet loTypeId="urn:microsoft.com/office/officeart/2005/8/layout/default" loCatId="list" qsTypeId="urn:microsoft.com/office/officeart/2005/8/quickstyle/simple1" qsCatId="simple" csTypeId="urn:microsoft.com/office/officeart/2005/8/colors/accent5_2" csCatId="accent5"/>
      <dgm:spPr/>
      <dgm:t>
        <a:bodyPr/>
        <a:lstStyle/>
        <a:p>
          <a:endParaRPr lang="en-US"/>
        </a:p>
      </dgm:t>
    </dgm:pt>
    <dgm:pt modelId="{EA77AAD4-280B-41D2-AD0A-46B352EDA927}">
      <dgm:prSet/>
      <dgm:spPr/>
      <dgm:t>
        <a:bodyPr/>
        <a:lstStyle/>
        <a:p>
          <a:r>
            <a:rPr lang="en-GB"/>
            <a:t>Wellbeing Support Services</a:t>
          </a:r>
          <a:endParaRPr lang="en-US"/>
        </a:p>
      </dgm:t>
    </dgm:pt>
    <dgm:pt modelId="{D90075BA-4AD3-4DF9-8B4C-39213E909131}" type="parTrans" cxnId="{33E99CE5-2CD5-4DE1-A41C-44E46399EDC2}">
      <dgm:prSet/>
      <dgm:spPr/>
      <dgm:t>
        <a:bodyPr/>
        <a:lstStyle/>
        <a:p>
          <a:endParaRPr lang="en-US"/>
        </a:p>
      </dgm:t>
    </dgm:pt>
    <dgm:pt modelId="{CFE82942-C501-4596-8ED1-1CC7F2773D3C}" type="sibTrans" cxnId="{33E99CE5-2CD5-4DE1-A41C-44E46399EDC2}">
      <dgm:prSet/>
      <dgm:spPr/>
      <dgm:t>
        <a:bodyPr/>
        <a:lstStyle/>
        <a:p>
          <a:endParaRPr lang="en-US"/>
        </a:p>
      </dgm:t>
    </dgm:pt>
    <dgm:pt modelId="{1FB84780-BBBE-4584-A27C-0585FA2D77F0}">
      <dgm:prSet/>
      <dgm:spPr/>
      <dgm:t>
        <a:bodyPr/>
        <a:lstStyle/>
        <a:p>
          <a:r>
            <a:rPr lang="en-GB"/>
            <a:t>Student Opportunity </a:t>
          </a:r>
          <a:endParaRPr lang="en-US"/>
        </a:p>
      </dgm:t>
    </dgm:pt>
    <dgm:pt modelId="{A77433DC-1355-4722-93B7-38B35816CBBE}" type="parTrans" cxnId="{8085AC68-D947-4737-BB4B-60124478AB90}">
      <dgm:prSet/>
      <dgm:spPr/>
      <dgm:t>
        <a:bodyPr/>
        <a:lstStyle/>
        <a:p>
          <a:endParaRPr lang="en-US"/>
        </a:p>
      </dgm:t>
    </dgm:pt>
    <dgm:pt modelId="{58684A29-06CC-4B44-8960-FFEFA6C40C3F}" type="sibTrans" cxnId="{8085AC68-D947-4737-BB4B-60124478AB90}">
      <dgm:prSet/>
      <dgm:spPr/>
      <dgm:t>
        <a:bodyPr/>
        <a:lstStyle/>
        <a:p>
          <a:endParaRPr lang="en-US"/>
        </a:p>
      </dgm:t>
    </dgm:pt>
    <dgm:pt modelId="{23D414B7-0A6D-47DE-8C9A-7E07F2531038}">
      <dgm:prSet/>
      <dgm:spPr/>
      <dgm:t>
        <a:bodyPr/>
        <a:lstStyle/>
        <a:p>
          <a:r>
            <a:rPr lang="en-GB"/>
            <a:t>Students Union Advice Centre and Student Officers</a:t>
          </a:r>
          <a:endParaRPr lang="en-US"/>
        </a:p>
      </dgm:t>
    </dgm:pt>
    <dgm:pt modelId="{D0017A6D-BFAA-4622-B82E-38278BE0BB80}" type="parTrans" cxnId="{CFBE6C49-322E-40B8-9F75-9AD071A7E227}">
      <dgm:prSet/>
      <dgm:spPr/>
      <dgm:t>
        <a:bodyPr/>
        <a:lstStyle/>
        <a:p>
          <a:endParaRPr lang="en-US"/>
        </a:p>
      </dgm:t>
    </dgm:pt>
    <dgm:pt modelId="{8E9CDA93-3FEB-473F-BE13-49FEEDECB2C4}" type="sibTrans" cxnId="{CFBE6C49-322E-40B8-9F75-9AD071A7E227}">
      <dgm:prSet/>
      <dgm:spPr/>
      <dgm:t>
        <a:bodyPr/>
        <a:lstStyle/>
        <a:p>
          <a:endParaRPr lang="en-US"/>
        </a:p>
      </dgm:t>
    </dgm:pt>
    <dgm:pt modelId="{DFD5003C-C0EF-4D9B-AEB9-E5F70D11B949}">
      <dgm:prSet/>
      <dgm:spPr/>
      <dgm:t>
        <a:bodyPr/>
        <a:lstStyle/>
        <a:p>
          <a:r>
            <a:rPr lang="en-GB"/>
            <a:t>Residential Community Team</a:t>
          </a:r>
          <a:endParaRPr lang="en-US"/>
        </a:p>
      </dgm:t>
    </dgm:pt>
    <dgm:pt modelId="{B3613611-63B2-40C5-B43A-B6930B5DC2AE}" type="parTrans" cxnId="{9F66FB54-A4BA-4B03-9178-66A15D494899}">
      <dgm:prSet/>
      <dgm:spPr/>
      <dgm:t>
        <a:bodyPr/>
        <a:lstStyle/>
        <a:p>
          <a:endParaRPr lang="en-US"/>
        </a:p>
      </dgm:t>
    </dgm:pt>
    <dgm:pt modelId="{F783B481-0279-47B1-B3DE-4E976EE561FC}" type="sibTrans" cxnId="{9F66FB54-A4BA-4B03-9178-66A15D494899}">
      <dgm:prSet/>
      <dgm:spPr/>
      <dgm:t>
        <a:bodyPr/>
        <a:lstStyle/>
        <a:p>
          <a:endParaRPr lang="en-US"/>
        </a:p>
      </dgm:t>
    </dgm:pt>
    <dgm:pt modelId="{C25D547F-EE85-4836-8508-015679F27AD4}">
      <dgm:prSet/>
      <dgm:spPr/>
      <dgm:t>
        <a:bodyPr/>
        <a:lstStyle/>
        <a:p>
          <a:r>
            <a:rPr lang="en-GB"/>
            <a:t>Community Safety Team</a:t>
          </a:r>
          <a:endParaRPr lang="en-US"/>
        </a:p>
      </dgm:t>
    </dgm:pt>
    <dgm:pt modelId="{1401FE35-7421-49AD-A1E9-9EF8433AE39F}" type="parTrans" cxnId="{051333A8-073E-445F-9F5A-BF06008226FE}">
      <dgm:prSet/>
      <dgm:spPr/>
      <dgm:t>
        <a:bodyPr/>
        <a:lstStyle/>
        <a:p>
          <a:endParaRPr lang="en-US"/>
        </a:p>
      </dgm:t>
    </dgm:pt>
    <dgm:pt modelId="{EFF9CE44-45EE-41B4-BA99-DD126253BF59}" type="sibTrans" cxnId="{051333A8-073E-445F-9F5A-BF06008226FE}">
      <dgm:prSet/>
      <dgm:spPr/>
      <dgm:t>
        <a:bodyPr/>
        <a:lstStyle/>
        <a:p>
          <a:endParaRPr lang="en-US"/>
        </a:p>
      </dgm:t>
    </dgm:pt>
    <dgm:pt modelId="{31477AE0-2D45-4EFD-B721-827D0ABE4B43}">
      <dgm:prSet/>
      <dgm:spPr/>
      <dgm:t>
        <a:bodyPr/>
        <a:lstStyle/>
        <a:p>
          <a:r>
            <a:rPr lang="en-GB"/>
            <a:t>Personal Tutor System, Dean of Students/Faculty Members</a:t>
          </a:r>
          <a:endParaRPr lang="en-US"/>
        </a:p>
      </dgm:t>
    </dgm:pt>
    <dgm:pt modelId="{10CB636B-15A6-4289-815F-5E64A72EB4F0}" type="parTrans" cxnId="{AC307424-D17A-4D45-B562-D6A0B990C33A}">
      <dgm:prSet/>
      <dgm:spPr/>
      <dgm:t>
        <a:bodyPr/>
        <a:lstStyle/>
        <a:p>
          <a:endParaRPr lang="en-US"/>
        </a:p>
      </dgm:t>
    </dgm:pt>
    <dgm:pt modelId="{378D1993-0BD9-4A9F-B069-651DB5904976}" type="sibTrans" cxnId="{AC307424-D17A-4D45-B562-D6A0B990C33A}">
      <dgm:prSet/>
      <dgm:spPr/>
      <dgm:t>
        <a:bodyPr/>
        <a:lstStyle/>
        <a:p>
          <a:endParaRPr lang="en-US"/>
        </a:p>
      </dgm:t>
    </dgm:pt>
    <dgm:pt modelId="{B7CDE100-E0F0-4EF9-81DF-5001F00E6F66}">
      <dgm:prSet/>
      <dgm:spPr/>
      <dgm:t>
        <a:bodyPr/>
        <a:lstStyle/>
        <a:p>
          <a:r>
            <a:rPr lang="en-GB"/>
            <a:t>Health Centre</a:t>
          </a:r>
          <a:endParaRPr lang="en-US"/>
        </a:p>
      </dgm:t>
    </dgm:pt>
    <dgm:pt modelId="{51D777C6-627B-450C-A4B0-BE4CC3A76E7C}" type="parTrans" cxnId="{23FD56A3-3C59-4B8F-9C48-7119618F7B4A}">
      <dgm:prSet/>
      <dgm:spPr/>
      <dgm:t>
        <a:bodyPr/>
        <a:lstStyle/>
        <a:p>
          <a:endParaRPr lang="en-US"/>
        </a:p>
      </dgm:t>
    </dgm:pt>
    <dgm:pt modelId="{187EB69A-ADE2-483C-BA0A-C8E1A294F595}" type="sibTrans" cxnId="{23FD56A3-3C59-4B8F-9C48-7119618F7B4A}">
      <dgm:prSet/>
      <dgm:spPr/>
      <dgm:t>
        <a:bodyPr/>
        <a:lstStyle/>
        <a:p>
          <a:endParaRPr lang="en-US"/>
        </a:p>
      </dgm:t>
    </dgm:pt>
    <dgm:pt modelId="{0D4C4657-E3B7-40EC-8FC8-A5F09ACB63A7}">
      <dgm:prSet/>
      <dgm:spPr/>
      <dgm:t>
        <a:bodyPr/>
        <a:lstStyle/>
        <a:p>
          <a:r>
            <a:rPr lang="en-GB"/>
            <a:t>Local Police / PCSO</a:t>
          </a:r>
          <a:endParaRPr lang="en-US"/>
        </a:p>
      </dgm:t>
    </dgm:pt>
    <dgm:pt modelId="{3FA59CA5-6C97-4BC1-925E-4796E816894B}" type="parTrans" cxnId="{63014084-AB79-4AF1-B494-7C2D59C08F12}">
      <dgm:prSet/>
      <dgm:spPr/>
      <dgm:t>
        <a:bodyPr/>
        <a:lstStyle/>
        <a:p>
          <a:endParaRPr lang="en-US"/>
        </a:p>
      </dgm:t>
    </dgm:pt>
    <dgm:pt modelId="{B920F35E-B060-4AD8-86E0-035FFDE166A8}" type="sibTrans" cxnId="{63014084-AB79-4AF1-B494-7C2D59C08F12}">
      <dgm:prSet/>
      <dgm:spPr/>
      <dgm:t>
        <a:bodyPr/>
        <a:lstStyle/>
        <a:p>
          <a:endParaRPr lang="en-US"/>
        </a:p>
      </dgm:t>
    </dgm:pt>
    <dgm:pt modelId="{276450D9-DBA9-4F34-AE2A-0818A279A004}">
      <dgm:prSet/>
      <dgm:spPr/>
      <dgm:t>
        <a:bodyPr/>
        <a:lstStyle/>
        <a:p>
          <a:r>
            <a:rPr lang="en-GB"/>
            <a:t>SDVA (via Wellbeing Support) </a:t>
          </a:r>
          <a:endParaRPr lang="en-US"/>
        </a:p>
      </dgm:t>
    </dgm:pt>
    <dgm:pt modelId="{5F1E045A-329E-4594-A8B7-FC9D4A0C11B8}" type="parTrans" cxnId="{C5B93501-F073-4E39-A956-444E95998D47}">
      <dgm:prSet/>
      <dgm:spPr/>
      <dgm:t>
        <a:bodyPr/>
        <a:lstStyle/>
        <a:p>
          <a:endParaRPr lang="en-US"/>
        </a:p>
      </dgm:t>
    </dgm:pt>
    <dgm:pt modelId="{50B63298-2A7D-452A-9B60-C1B773E76D1A}" type="sibTrans" cxnId="{C5B93501-F073-4E39-A956-444E95998D47}">
      <dgm:prSet/>
      <dgm:spPr/>
      <dgm:t>
        <a:bodyPr/>
        <a:lstStyle/>
        <a:p>
          <a:endParaRPr lang="en-US"/>
        </a:p>
      </dgm:t>
    </dgm:pt>
    <dgm:pt modelId="{330EA6B3-581C-425C-B2D3-24643DA08760}">
      <dgm:prSet/>
      <dgm:spPr/>
      <dgm:t>
        <a:bodyPr/>
        <a:lstStyle/>
        <a:p>
          <a:r>
            <a:rPr lang="en-GB"/>
            <a:t>Report and Support </a:t>
          </a:r>
          <a:endParaRPr lang="en-US"/>
        </a:p>
      </dgm:t>
    </dgm:pt>
    <dgm:pt modelId="{A7D7EA00-C7DC-46A6-AADB-533AA70969AB}" type="parTrans" cxnId="{B5E1156E-8F26-4471-8123-39E97C25E50C}">
      <dgm:prSet/>
      <dgm:spPr/>
      <dgm:t>
        <a:bodyPr/>
        <a:lstStyle/>
        <a:p>
          <a:endParaRPr lang="en-US"/>
        </a:p>
      </dgm:t>
    </dgm:pt>
    <dgm:pt modelId="{06173FE1-375B-4BCC-BBCC-357C08CC66A5}" type="sibTrans" cxnId="{B5E1156E-8F26-4471-8123-39E97C25E50C}">
      <dgm:prSet/>
      <dgm:spPr/>
      <dgm:t>
        <a:bodyPr/>
        <a:lstStyle/>
        <a:p>
          <a:endParaRPr lang="en-US"/>
        </a:p>
      </dgm:t>
    </dgm:pt>
    <dgm:pt modelId="{C29E5CC3-252D-4620-A82B-B4ECFB2A02AE}">
      <dgm:prSet/>
      <dgm:spPr/>
      <dgm:t>
        <a:bodyPr/>
        <a:lstStyle/>
        <a:p>
          <a:r>
            <a:rPr lang="en-GB"/>
            <a:t>Chaplaincy </a:t>
          </a:r>
          <a:endParaRPr lang="en-US"/>
        </a:p>
      </dgm:t>
    </dgm:pt>
    <dgm:pt modelId="{FE99F607-1C9A-4A8F-AD73-5703F9BE6F05}" type="parTrans" cxnId="{B91D627A-ED1B-455B-99B1-A0AA2D38D6E7}">
      <dgm:prSet/>
      <dgm:spPr/>
      <dgm:t>
        <a:bodyPr/>
        <a:lstStyle/>
        <a:p>
          <a:endParaRPr lang="en-US"/>
        </a:p>
      </dgm:t>
    </dgm:pt>
    <dgm:pt modelId="{0A582DE6-CEDC-44BE-8C55-2D474F516CAA}" type="sibTrans" cxnId="{B91D627A-ED1B-455B-99B1-A0AA2D38D6E7}">
      <dgm:prSet/>
      <dgm:spPr/>
      <dgm:t>
        <a:bodyPr/>
        <a:lstStyle/>
        <a:p>
          <a:endParaRPr lang="en-US"/>
        </a:p>
      </dgm:t>
    </dgm:pt>
    <dgm:pt modelId="{8EA4B03B-1FF8-429F-B50B-2D172A41C73E}">
      <dgm:prSet/>
      <dgm:spPr/>
      <dgm:t>
        <a:bodyPr/>
        <a:lstStyle/>
        <a:p>
          <a:r>
            <a:rPr lang="en-GB"/>
            <a:t>Online Resources / 'Togetherall'</a:t>
          </a:r>
          <a:endParaRPr lang="en-US"/>
        </a:p>
      </dgm:t>
    </dgm:pt>
    <dgm:pt modelId="{7CD8EEB7-08DD-464E-B007-16D7AC67B59E}" type="parTrans" cxnId="{BCCCAB9A-6A13-45F3-8B5E-060DDDF8B768}">
      <dgm:prSet/>
      <dgm:spPr/>
      <dgm:t>
        <a:bodyPr/>
        <a:lstStyle/>
        <a:p>
          <a:endParaRPr lang="en-US"/>
        </a:p>
      </dgm:t>
    </dgm:pt>
    <dgm:pt modelId="{500D7A8A-8367-4AB9-86DE-2A7C16C76EA3}" type="sibTrans" cxnId="{BCCCAB9A-6A13-45F3-8B5E-060DDDF8B768}">
      <dgm:prSet/>
      <dgm:spPr/>
      <dgm:t>
        <a:bodyPr/>
        <a:lstStyle/>
        <a:p>
          <a:endParaRPr lang="en-US"/>
        </a:p>
      </dgm:t>
    </dgm:pt>
    <dgm:pt modelId="{0F9460C7-A697-4716-BE77-ABF7809BAE16}" type="pres">
      <dgm:prSet presAssocID="{EEAFF223-EF5C-4166-A969-89F99C9E6D94}" presName="diagram" presStyleCnt="0">
        <dgm:presLayoutVars>
          <dgm:dir/>
          <dgm:resizeHandles val="exact"/>
        </dgm:presLayoutVars>
      </dgm:prSet>
      <dgm:spPr/>
    </dgm:pt>
    <dgm:pt modelId="{4CCF9014-F9DF-45D2-AC28-A9ED6F96140E}" type="pres">
      <dgm:prSet presAssocID="{EA77AAD4-280B-41D2-AD0A-46B352EDA927}" presName="node" presStyleLbl="node1" presStyleIdx="0" presStyleCnt="12">
        <dgm:presLayoutVars>
          <dgm:bulletEnabled val="1"/>
        </dgm:presLayoutVars>
      </dgm:prSet>
      <dgm:spPr>
        <a:solidFill>
          <a:schemeClr val="bg2">
            <a:lumMod val="75000"/>
          </a:schemeClr>
        </a:solidFill>
      </dgm:spPr>
    </dgm:pt>
    <dgm:pt modelId="{602E1C33-8792-4A12-B255-A7C763190033}" type="pres">
      <dgm:prSet presAssocID="{CFE82942-C501-4596-8ED1-1CC7F2773D3C}" presName="sibTrans" presStyleCnt="0"/>
      <dgm:spPr/>
    </dgm:pt>
    <dgm:pt modelId="{CD72E147-523A-4CE0-9FE6-700284130A9A}" type="pres">
      <dgm:prSet presAssocID="{1FB84780-BBBE-4584-A27C-0585FA2D77F0}" presName="node" presStyleLbl="node1" presStyleIdx="1" presStyleCnt="12">
        <dgm:presLayoutVars>
          <dgm:bulletEnabled val="1"/>
        </dgm:presLayoutVars>
      </dgm:prSet>
      <dgm:spPr>
        <a:solidFill>
          <a:schemeClr val="bg2">
            <a:lumMod val="75000"/>
          </a:schemeClr>
        </a:solidFill>
      </dgm:spPr>
    </dgm:pt>
    <dgm:pt modelId="{D2071755-C384-4930-88BB-005E884332F4}" type="pres">
      <dgm:prSet presAssocID="{58684A29-06CC-4B44-8960-FFEFA6C40C3F}" presName="sibTrans" presStyleCnt="0"/>
      <dgm:spPr/>
    </dgm:pt>
    <dgm:pt modelId="{2D99EC96-5FA0-421B-9378-195C27F7B920}" type="pres">
      <dgm:prSet presAssocID="{23D414B7-0A6D-47DE-8C9A-7E07F2531038}" presName="node" presStyleLbl="node1" presStyleIdx="2" presStyleCnt="12">
        <dgm:presLayoutVars>
          <dgm:bulletEnabled val="1"/>
        </dgm:presLayoutVars>
      </dgm:prSet>
      <dgm:spPr>
        <a:solidFill>
          <a:schemeClr val="bg2">
            <a:lumMod val="75000"/>
          </a:schemeClr>
        </a:solidFill>
      </dgm:spPr>
    </dgm:pt>
    <dgm:pt modelId="{983988F6-F9BA-42F2-862B-90D4116B0442}" type="pres">
      <dgm:prSet presAssocID="{8E9CDA93-3FEB-473F-BE13-49FEEDECB2C4}" presName="sibTrans" presStyleCnt="0"/>
      <dgm:spPr/>
    </dgm:pt>
    <dgm:pt modelId="{10EA675D-1C4D-4E08-8D09-92CC51B2336E}" type="pres">
      <dgm:prSet presAssocID="{DFD5003C-C0EF-4D9B-AEB9-E5F70D11B949}" presName="node" presStyleLbl="node1" presStyleIdx="3" presStyleCnt="12">
        <dgm:presLayoutVars>
          <dgm:bulletEnabled val="1"/>
        </dgm:presLayoutVars>
      </dgm:prSet>
      <dgm:spPr>
        <a:solidFill>
          <a:schemeClr val="bg2">
            <a:lumMod val="75000"/>
          </a:schemeClr>
        </a:solidFill>
      </dgm:spPr>
    </dgm:pt>
    <dgm:pt modelId="{E5E63337-1E98-4098-B699-E8B33044CA39}" type="pres">
      <dgm:prSet presAssocID="{F783B481-0279-47B1-B3DE-4E976EE561FC}" presName="sibTrans" presStyleCnt="0"/>
      <dgm:spPr/>
    </dgm:pt>
    <dgm:pt modelId="{B2CD65DD-4E47-40B4-9C87-B23923D71B85}" type="pres">
      <dgm:prSet presAssocID="{C25D547F-EE85-4836-8508-015679F27AD4}" presName="node" presStyleLbl="node1" presStyleIdx="4" presStyleCnt="12">
        <dgm:presLayoutVars>
          <dgm:bulletEnabled val="1"/>
        </dgm:presLayoutVars>
      </dgm:prSet>
      <dgm:spPr>
        <a:solidFill>
          <a:schemeClr val="bg2">
            <a:lumMod val="75000"/>
          </a:schemeClr>
        </a:solidFill>
      </dgm:spPr>
    </dgm:pt>
    <dgm:pt modelId="{B309CCF9-EAD3-436C-8F43-A7FB340F1EC7}" type="pres">
      <dgm:prSet presAssocID="{EFF9CE44-45EE-41B4-BA99-DD126253BF59}" presName="sibTrans" presStyleCnt="0"/>
      <dgm:spPr/>
    </dgm:pt>
    <dgm:pt modelId="{4D8FA595-AAD5-4F0A-A0DC-5D40B57A2DC6}" type="pres">
      <dgm:prSet presAssocID="{31477AE0-2D45-4EFD-B721-827D0ABE4B43}" presName="node" presStyleLbl="node1" presStyleIdx="5" presStyleCnt="12">
        <dgm:presLayoutVars>
          <dgm:bulletEnabled val="1"/>
        </dgm:presLayoutVars>
      </dgm:prSet>
      <dgm:spPr>
        <a:solidFill>
          <a:schemeClr val="bg2">
            <a:lumMod val="75000"/>
          </a:schemeClr>
        </a:solidFill>
      </dgm:spPr>
    </dgm:pt>
    <dgm:pt modelId="{BA1A3A94-B720-4FB7-8AB5-CE86325E6213}" type="pres">
      <dgm:prSet presAssocID="{378D1993-0BD9-4A9F-B069-651DB5904976}" presName="sibTrans" presStyleCnt="0"/>
      <dgm:spPr/>
    </dgm:pt>
    <dgm:pt modelId="{006F2E8E-BA43-4B4A-A602-05774AE05BE3}" type="pres">
      <dgm:prSet presAssocID="{B7CDE100-E0F0-4EF9-81DF-5001F00E6F66}" presName="node" presStyleLbl="node1" presStyleIdx="6" presStyleCnt="12">
        <dgm:presLayoutVars>
          <dgm:bulletEnabled val="1"/>
        </dgm:presLayoutVars>
      </dgm:prSet>
      <dgm:spPr>
        <a:solidFill>
          <a:schemeClr val="bg2">
            <a:lumMod val="75000"/>
          </a:schemeClr>
        </a:solidFill>
      </dgm:spPr>
    </dgm:pt>
    <dgm:pt modelId="{84A62B54-82CE-47E5-99FD-5308C0D181A5}" type="pres">
      <dgm:prSet presAssocID="{187EB69A-ADE2-483C-BA0A-C8E1A294F595}" presName="sibTrans" presStyleCnt="0"/>
      <dgm:spPr/>
    </dgm:pt>
    <dgm:pt modelId="{F98460A3-593D-4A2C-BE02-03E58D8F120C}" type="pres">
      <dgm:prSet presAssocID="{0D4C4657-E3B7-40EC-8FC8-A5F09ACB63A7}" presName="node" presStyleLbl="node1" presStyleIdx="7" presStyleCnt="12">
        <dgm:presLayoutVars>
          <dgm:bulletEnabled val="1"/>
        </dgm:presLayoutVars>
      </dgm:prSet>
      <dgm:spPr>
        <a:solidFill>
          <a:schemeClr val="bg2">
            <a:lumMod val="75000"/>
          </a:schemeClr>
        </a:solidFill>
      </dgm:spPr>
    </dgm:pt>
    <dgm:pt modelId="{885786EB-76C6-4BA2-A159-1D5CCAF50D87}" type="pres">
      <dgm:prSet presAssocID="{B920F35E-B060-4AD8-86E0-035FFDE166A8}" presName="sibTrans" presStyleCnt="0"/>
      <dgm:spPr/>
    </dgm:pt>
    <dgm:pt modelId="{BAB3915C-037A-40E5-8D6A-AE45087336A4}" type="pres">
      <dgm:prSet presAssocID="{276450D9-DBA9-4F34-AE2A-0818A279A004}" presName="node" presStyleLbl="node1" presStyleIdx="8" presStyleCnt="12">
        <dgm:presLayoutVars>
          <dgm:bulletEnabled val="1"/>
        </dgm:presLayoutVars>
      </dgm:prSet>
      <dgm:spPr>
        <a:solidFill>
          <a:schemeClr val="bg2">
            <a:lumMod val="75000"/>
          </a:schemeClr>
        </a:solidFill>
      </dgm:spPr>
    </dgm:pt>
    <dgm:pt modelId="{FDE69E40-F3D6-4D93-9349-087DAF622BF3}" type="pres">
      <dgm:prSet presAssocID="{50B63298-2A7D-452A-9B60-C1B773E76D1A}" presName="sibTrans" presStyleCnt="0"/>
      <dgm:spPr/>
    </dgm:pt>
    <dgm:pt modelId="{3A1EB4BA-3E9A-4412-B113-8C49F06989C5}" type="pres">
      <dgm:prSet presAssocID="{330EA6B3-581C-425C-B2D3-24643DA08760}" presName="node" presStyleLbl="node1" presStyleIdx="9" presStyleCnt="12">
        <dgm:presLayoutVars>
          <dgm:bulletEnabled val="1"/>
        </dgm:presLayoutVars>
      </dgm:prSet>
      <dgm:spPr>
        <a:solidFill>
          <a:schemeClr val="bg2">
            <a:lumMod val="75000"/>
          </a:schemeClr>
        </a:solidFill>
      </dgm:spPr>
    </dgm:pt>
    <dgm:pt modelId="{EEBF7B2B-1C9A-42CB-8D50-666EDA5CAA3B}" type="pres">
      <dgm:prSet presAssocID="{06173FE1-375B-4BCC-BBCC-357C08CC66A5}" presName="sibTrans" presStyleCnt="0"/>
      <dgm:spPr/>
    </dgm:pt>
    <dgm:pt modelId="{5B165FFE-005C-4C4D-A67B-FB72CD00BE82}" type="pres">
      <dgm:prSet presAssocID="{C29E5CC3-252D-4620-A82B-B4ECFB2A02AE}" presName="node" presStyleLbl="node1" presStyleIdx="10" presStyleCnt="12">
        <dgm:presLayoutVars>
          <dgm:bulletEnabled val="1"/>
        </dgm:presLayoutVars>
      </dgm:prSet>
      <dgm:spPr>
        <a:solidFill>
          <a:schemeClr val="bg2">
            <a:lumMod val="75000"/>
          </a:schemeClr>
        </a:solidFill>
      </dgm:spPr>
    </dgm:pt>
    <dgm:pt modelId="{DF7651B4-CAEF-4075-9D55-1A8682FA68A9}" type="pres">
      <dgm:prSet presAssocID="{0A582DE6-CEDC-44BE-8C55-2D474F516CAA}" presName="sibTrans" presStyleCnt="0"/>
      <dgm:spPr/>
    </dgm:pt>
    <dgm:pt modelId="{7729785D-996A-4498-B372-12289200710F}" type="pres">
      <dgm:prSet presAssocID="{8EA4B03B-1FF8-429F-B50B-2D172A41C73E}" presName="node" presStyleLbl="node1" presStyleIdx="11" presStyleCnt="12">
        <dgm:presLayoutVars>
          <dgm:bulletEnabled val="1"/>
        </dgm:presLayoutVars>
      </dgm:prSet>
      <dgm:spPr>
        <a:solidFill>
          <a:schemeClr val="bg2">
            <a:lumMod val="75000"/>
          </a:schemeClr>
        </a:solidFill>
      </dgm:spPr>
    </dgm:pt>
  </dgm:ptLst>
  <dgm:cxnLst>
    <dgm:cxn modelId="{C5B93501-F073-4E39-A956-444E95998D47}" srcId="{EEAFF223-EF5C-4166-A969-89F99C9E6D94}" destId="{276450D9-DBA9-4F34-AE2A-0818A279A004}" srcOrd="8" destOrd="0" parTransId="{5F1E045A-329E-4594-A8B7-FC9D4A0C11B8}" sibTransId="{50B63298-2A7D-452A-9B60-C1B773E76D1A}"/>
    <dgm:cxn modelId="{E24B191B-2741-49B2-B882-59C6B012400F}" type="presOf" srcId="{C25D547F-EE85-4836-8508-015679F27AD4}" destId="{B2CD65DD-4E47-40B4-9C87-B23923D71B85}" srcOrd="0" destOrd="0" presId="urn:microsoft.com/office/officeart/2005/8/layout/default"/>
    <dgm:cxn modelId="{F8343A1D-A408-43FF-88AD-BDBB3D0CC1EB}" type="presOf" srcId="{EA77AAD4-280B-41D2-AD0A-46B352EDA927}" destId="{4CCF9014-F9DF-45D2-AC28-A9ED6F96140E}" srcOrd="0" destOrd="0" presId="urn:microsoft.com/office/officeart/2005/8/layout/default"/>
    <dgm:cxn modelId="{9AF0181E-F276-4130-906E-57C2DDB60754}" type="presOf" srcId="{DFD5003C-C0EF-4D9B-AEB9-E5F70D11B949}" destId="{10EA675D-1C4D-4E08-8D09-92CC51B2336E}" srcOrd="0" destOrd="0" presId="urn:microsoft.com/office/officeart/2005/8/layout/default"/>
    <dgm:cxn modelId="{AC307424-D17A-4D45-B562-D6A0B990C33A}" srcId="{EEAFF223-EF5C-4166-A969-89F99C9E6D94}" destId="{31477AE0-2D45-4EFD-B721-827D0ABE4B43}" srcOrd="5" destOrd="0" parTransId="{10CB636B-15A6-4289-815F-5E64A72EB4F0}" sibTransId="{378D1993-0BD9-4A9F-B069-651DB5904976}"/>
    <dgm:cxn modelId="{5A9CBC2C-3305-4B88-A820-4D2F45230C62}" type="presOf" srcId="{23D414B7-0A6D-47DE-8C9A-7E07F2531038}" destId="{2D99EC96-5FA0-421B-9378-195C27F7B920}" srcOrd="0" destOrd="0" presId="urn:microsoft.com/office/officeart/2005/8/layout/default"/>
    <dgm:cxn modelId="{C5415642-1EA0-47FE-B16F-307AB05C7475}" type="presOf" srcId="{31477AE0-2D45-4EFD-B721-827D0ABE4B43}" destId="{4D8FA595-AAD5-4F0A-A0DC-5D40B57A2DC6}" srcOrd="0" destOrd="0" presId="urn:microsoft.com/office/officeart/2005/8/layout/default"/>
    <dgm:cxn modelId="{8085AC68-D947-4737-BB4B-60124478AB90}" srcId="{EEAFF223-EF5C-4166-A969-89F99C9E6D94}" destId="{1FB84780-BBBE-4584-A27C-0585FA2D77F0}" srcOrd="1" destOrd="0" parTransId="{A77433DC-1355-4722-93B7-38B35816CBBE}" sibTransId="{58684A29-06CC-4B44-8960-FFEFA6C40C3F}"/>
    <dgm:cxn modelId="{CFBE6C49-322E-40B8-9F75-9AD071A7E227}" srcId="{EEAFF223-EF5C-4166-A969-89F99C9E6D94}" destId="{23D414B7-0A6D-47DE-8C9A-7E07F2531038}" srcOrd="2" destOrd="0" parTransId="{D0017A6D-BFAA-4622-B82E-38278BE0BB80}" sibTransId="{8E9CDA93-3FEB-473F-BE13-49FEEDECB2C4}"/>
    <dgm:cxn modelId="{B5E1156E-8F26-4471-8123-39E97C25E50C}" srcId="{EEAFF223-EF5C-4166-A969-89F99C9E6D94}" destId="{330EA6B3-581C-425C-B2D3-24643DA08760}" srcOrd="9" destOrd="0" parTransId="{A7D7EA00-C7DC-46A6-AADB-533AA70969AB}" sibTransId="{06173FE1-375B-4BCC-BBCC-357C08CC66A5}"/>
    <dgm:cxn modelId="{9F66FB54-A4BA-4B03-9178-66A15D494899}" srcId="{EEAFF223-EF5C-4166-A969-89F99C9E6D94}" destId="{DFD5003C-C0EF-4D9B-AEB9-E5F70D11B949}" srcOrd="3" destOrd="0" parTransId="{B3613611-63B2-40C5-B43A-B6930B5DC2AE}" sibTransId="{F783B481-0279-47B1-B3DE-4E976EE561FC}"/>
    <dgm:cxn modelId="{B91D627A-ED1B-455B-99B1-A0AA2D38D6E7}" srcId="{EEAFF223-EF5C-4166-A969-89F99C9E6D94}" destId="{C29E5CC3-252D-4620-A82B-B4ECFB2A02AE}" srcOrd="10" destOrd="0" parTransId="{FE99F607-1C9A-4A8F-AD73-5703F9BE6F05}" sibTransId="{0A582DE6-CEDC-44BE-8C55-2D474F516CAA}"/>
    <dgm:cxn modelId="{63014084-AB79-4AF1-B494-7C2D59C08F12}" srcId="{EEAFF223-EF5C-4166-A969-89F99C9E6D94}" destId="{0D4C4657-E3B7-40EC-8FC8-A5F09ACB63A7}" srcOrd="7" destOrd="0" parTransId="{3FA59CA5-6C97-4BC1-925E-4796E816894B}" sibTransId="{B920F35E-B060-4AD8-86E0-035FFDE166A8}"/>
    <dgm:cxn modelId="{E4722C8F-04F1-48F5-9F06-C36BA9FE0BD8}" type="presOf" srcId="{B7CDE100-E0F0-4EF9-81DF-5001F00E6F66}" destId="{006F2E8E-BA43-4B4A-A602-05774AE05BE3}" srcOrd="0" destOrd="0" presId="urn:microsoft.com/office/officeart/2005/8/layout/default"/>
    <dgm:cxn modelId="{D149AC90-142A-4313-9A22-89862019A413}" type="presOf" srcId="{8EA4B03B-1FF8-429F-B50B-2D172A41C73E}" destId="{7729785D-996A-4498-B372-12289200710F}" srcOrd="0" destOrd="0" presId="urn:microsoft.com/office/officeart/2005/8/layout/default"/>
    <dgm:cxn modelId="{BCCCAB9A-6A13-45F3-8B5E-060DDDF8B768}" srcId="{EEAFF223-EF5C-4166-A969-89F99C9E6D94}" destId="{8EA4B03B-1FF8-429F-B50B-2D172A41C73E}" srcOrd="11" destOrd="0" parTransId="{7CD8EEB7-08DD-464E-B007-16D7AC67B59E}" sibTransId="{500D7A8A-8367-4AB9-86DE-2A7C16C76EA3}"/>
    <dgm:cxn modelId="{23FD56A3-3C59-4B8F-9C48-7119618F7B4A}" srcId="{EEAFF223-EF5C-4166-A969-89F99C9E6D94}" destId="{B7CDE100-E0F0-4EF9-81DF-5001F00E6F66}" srcOrd="6" destOrd="0" parTransId="{51D777C6-627B-450C-A4B0-BE4CC3A76E7C}" sibTransId="{187EB69A-ADE2-483C-BA0A-C8E1A294F595}"/>
    <dgm:cxn modelId="{051333A8-073E-445F-9F5A-BF06008226FE}" srcId="{EEAFF223-EF5C-4166-A969-89F99C9E6D94}" destId="{C25D547F-EE85-4836-8508-015679F27AD4}" srcOrd="4" destOrd="0" parTransId="{1401FE35-7421-49AD-A1E9-9EF8433AE39F}" sibTransId="{EFF9CE44-45EE-41B4-BA99-DD126253BF59}"/>
    <dgm:cxn modelId="{03521CBB-080D-4A38-A7AD-395AE0E1E14A}" type="presOf" srcId="{1FB84780-BBBE-4584-A27C-0585FA2D77F0}" destId="{CD72E147-523A-4CE0-9FE6-700284130A9A}" srcOrd="0" destOrd="0" presId="urn:microsoft.com/office/officeart/2005/8/layout/default"/>
    <dgm:cxn modelId="{8404CBC9-84D7-4E8D-8920-5AF8D711DA4E}" type="presOf" srcId="{276450D9-DBA9-4F34-AE2A-0818A279A004}" destId="{BAB3915C-037A-40E5-8D6A-AE45087336A4}" srcOrd="0" destOrd="0" presId="urn:microsoft.com/office/officeart/2005/8/layout/default"/>
    <dgm:cxn modelId="{9E0BB8DC-844E-474C-9D49-1D4FC426C3E8}" type="presOf" srcId="{330EA6B3-581C-425C-B2D3-24643DA08760}" destId="{3A1EB4BA-3E9A-4412-B113-8C49F06989C5}" srcOrd="0" destOrd="0" presId="urn:microsoft.com/office/officeart/2005/8/layout/default"/>
    <dgm:cxn modelId="{33E99CE5-2CD5-4DE1-A41C-44E46399EDC2}" srcId="{EEAFF223-EF5C-4166-A969-89F99C9E6D94}" destId="{EA77AAD4-280B-41D2-AD0A-46B352EDA927}" srcOrd="0" destOrd="0" parTransId="{D90075BA-4AD3-4DF9-8B4C-39213E909131}" sibTransId="{CFE82942-C501-4596-8ED1-1CC7F2773D3C}"/>
    <dgm:cxn modelId="{4F21DBE7-0981-48E9-88CB-9F64844F4916}" type="presOf" srcId="{0D4C4657-E3B7-40EC-8FC8-A5F09ACB63A7}" destId="{F98460A3-593D-4A2C-BE02-03E58D8F120C}" srcOrd="0" destOrd="0" presId="urn:microsoft.com/office/officeart/2005/8/layout/default"/>
    <dgm:cxn modelId="{685B28F8-ACCD-4A6F-88CE-35AEA4D5FF7B}" type="presOf" srcId="{C29E5CC3-252D-4620-A82B-B4ECFB2A02AE}" destId="{5B165FFE-005C-4C4D-A67B-FB72CD00BE82}" srcOrd="0" destOrd="0" presId="urn:microsoft.com/office/officeart/2005/8/layout/default"/>
    <dgm:cxn modelId="{5BC048F9-C80D-4CD1-BCCD-A90FFC000A68}" type="presOf" srcId="{EEAFF223-EF5C-4166-A969-89F99C9E6D94}" destId="{0F9460C7-A697-4716-BE77-ABF7809BAE16}" srcOrd="0" destOrd="0" presId="urn:microsoft.com/office/officeart/2005/8/layout/default"/>
    <dgm:cxn modelId="{FA588021-4893-445A-A489-4F70B0B7B74E}" type="presParOf" srcId="{0F9460C7-A697-4716-BE77-ABF7809BAE16}" destId="{4CCF9014-F9DF-45D2-AC28-A9ED6F96140E}" srcOrd="0" destOrd="0" presId="urn:microsoft.com/office/officeart/2005/8/layout/default"/>
    <dgm:cxn modelId="{77C51326-A581-42F1-BACD-5707EFFC0F1F}" type="presParOf" srcId="{0F9460C7-A697-4716-BE77-ABF7809BAE16}" destId="{602E1C33-8792-4A12-B255-A7C763190033}" srcOrd="1" destOrd="0" presId="urn:microsoft.com/office/officeart/2005/8/layout/default"/>
    <dgm:cxn modelId="{B02957DC-7BCE-45CC-9113-244FA1C05328}" type="presParOf" srcId="{0F9460C7-A697-4716-BE77-ABF7809BAE16}" destId="{CD72E147-523A-4CE0-9FE6-700284130A9A}" srcOrd="2" destOrd="0" presId="urn:microsoft.com/office/officeart/2005/8/layout/default"/>
    <dgm:cxn modelId="{A1D8405D-FFBA-4056-8026-976D74DF04F8}" type="presParOf" srcId="{0F9460C7-A697-4716-BE77-ABF7809BAE16}" destId="{D2071755-C384-4930-88BB-005E884332F4}" srcOrd="3" destOrd="0" presId="urn:microsoft.com/office/officeart/2005/8/layout/default"/>
    <dgm:cxn modelId="{7A9D561A-C9F2-4A6A-B972-35FA50BBFA0A}" type="presParOf" srcId="{0F9460C7-A697-4716-BE77-ABF7809BAE16}" destId="{2D99EC96-5FA0-421B-9378-195C27F7B920}" srcOrd="4" destOrd="0" presId="urn:microsoft.com/office/officeart/2005/8/layout/default"/>
    <dgm:cxn modelId="{6E54A921-14A9-4778-9DD9-3F4223828D85}" type="presParOf" srcId="{0F9460C7-A697-4716-BE77-ABF7809BAE16}" destId="{983988F6-F9BA-42F2-862B-90D4116B0442}" srcOrd="5" destOrd="0" presId="urn:microsoft.com/office/officeart/2005/8/layout/default"/>
    <dgm:cxn modelId="{EBABBD02-1BF5-4E49-9054-C90CD40B2A2D}" type="presParOf" srcId="{0F9460C7-A697-4716-BE77-ABF7809BAE16}" destId="{10EA675D-1C4D-4E08-8D09-92CC51B2336E}" srcOrd="6" destOrd="0" presId="urn:microsoft.com/office/officeart/2005/8/layout/default"/>
    <dgm:cxn modelId="{BEF8150A-DCAD-4A39-95D6-0747CB680BEF}" type="presParOf" srcId="{0F9460C7-A697-4716-BE77-ABF7809BAE16}" destId="{E5E63337-1E98-4098-B699-E8B33044CA39}" srcOrd="7" destOrd="0" presId="urn:microsoft.com/office/officeart/2005/8/layout/default"/>
    <dgm:cxn modelId="{619EF1B4-1144-4939-A6D2-499F78967A0C}" type="presParOf" srcId="{0F9460C7-A697-4716-BE77-ABF7809BAE16}" destId="{B2CD65DD-4E47-40B4-9C87-B23923D71B85}" srcOrd="8" destOrd="0" presId="urn:microsoft.com/office/officeart/2005/8/layout/default"/>
    <dgm:cxn modelId="{CC64FA21-28C7-46D3-AF72-F96E2885F5A4}" type="presParOf" srcId="{0F9460C7-A697-4716-BE77-ABF7809BAE16}" destId="{B309CCF9-EAD3-436C-8F43-A7FB340F1EC7}" srcOrd="9" destOrd="0" presId="urn:microsoft.com/office/officeart/2005/8/layout/default"/>
    <dgm:cxn modelId="{05039A58-ADF1-4FDC-903C-F99B83FCC2D9}" type="presParOf" srcId="{0F9460C7-A697-4716-BE77-ABF7809BAE16}" destId="{4D8FA595-AAD5-4F0A-A0DC-5D40B57A2DC6}" srcOrd="10" destOrd="0" presId="urn:microsoft.com/office/officeart/2005/8/layout/default"/>
    <dgm:cxn modelId="{87C51DA3-F6A1-40F3-95C7-03239D013DBD}" type="presParOf" srcId="{0F9460C7-A697-4716-BE77-ABF7809BAE16}" destId="{BA1A3A94-B720-4FB7-8AB5-CE86325E6213}" srcOrd="11" destOrd="0" presId="urn:microsoft.com/office/officeart/2005/8/layout/default"/>
    <dgm:cxn modelId="{90279685-3062-4349-AAE2-5B3C8316644B}" type="presParOf" srcId="{0F9460C7-A697-4716-BE77-ABF7809BAE16}" destId="{006F2E8E-BA43-4B4A-A602-05774AE05BE3}" srcOrd="12" destOrd="0" presId="urn:microsoft.com/office/officeart/2005/8/layout/default"/>
    <dgm:cxn modelId="{7340F8FE-C2E0-4AE9-BA69-A26F4896A529}" type="presParOf" srcId="{0F9460C7-A697-4716-BE77-ABF7809BAE16}" destId="{84A62B54-82CE-47E5-99FD-5308C0D181A5}" srcOrd="13" destOrd="0" presId="urn:microsoft.com/office/officeart/2005/8/layout/default"/>
    <dgm:cxn modelId="{DE4DB99F-D5A7-4639-8DA4-1951D3924510}" type="presParOf" srcId="{0F9460C7-A697-4716-BE77-ABF7809BAE16}" destId="{F98460A3-593D-4A2C-BE02-03E58D8F120C}" srcOrd="14" destOrd="0" presId="urn:microsoft.com/office/officeart/2005/8/layout/default"/>
    <dgm:cxn modelId="{171F5555-9343-48F4-8F46-F0C9DD2C7000}" type="presParOf" srcId="{0F9460C7-A697-4716-BE77-ABF7809BAE16}" destId="{885786EB-76C6-4BA2-A159-1D5CCAF50D87}" srcOrd="15" destOrd="0" presId="urn:microsoft.com/office/officeart/2005/8/layout/default"/>
    <dgm:cxn modelId="{B80B8811-AFB2-48A7-9FB5-014284E5545C}" type="presParOf" srcId="{0F9460C7-A697-4716-BE77-ABF7809BAE16}" destId="{BAB3915C-037A-40E5-8D6A-AE45087336A4}" srcOrd="16" destOrd="0" presId="urn:microsoft.com/office/officeart/2005/8/layout/default"/>
    <dgm:cxn modelId="{1A2B49D3-C441-4D90-8B97-12D6E0196BD5}" type="presParOf" srcId="{0F9460C7-A697-4716-BE77-ABF7809BAE16}" destId="{FDE69E40-F3D6-4D93-9349-087DAF622BF3}" srcOrd="17" destOrd="0" presId="urn:microsoft.com/office/officeart/2005/8/layout/default"/>
    <dgm:cxn modelId="{CED97E7C-0DFA-4BB3-B73B-B977A5AF4D19}" type="presParOf" srcId="{0F9460C7-A697-4716-BE77-ABF7809BAE16}" destId="{3A1EB4BA-3E9A-4412-B113-8C49F06989C5}" srcOrd="18" destOrd="0" presId="urn:microsoft.com/office/officeart/2005/8/layout/default"/>
    <dgm:cxn modelId="{E3641E1A-EFA7-45BD-86DC-F4B20589DF25}" type="presParOf" srcId="{0F9460C7-A697-4716-BE77-ABF7809BAE16}" destId="{EEBF7B2B-1C9A-42CB-8D50-666EDA5CAA3B}" srcOrd="19" destOrd="0" presId="urn:microsoft.com/office/officeart/2005/8/layout/default"/>
    <dgm:cxn modelId="{AF069A0B-1731-4718-8EE4-EAA440119B12}" type="presParOf" srcId="{0F9460C7-A697-4716-BE77-ABF7809BAE16}" destId="{5B165FFE-005C-4C4D-A67B-FB72CD00BE82}" srcOrd="20" destOrd="0" presId="urn:microsoft.com/office/officeart/2005/8/layout/default"/>
    <dgm:cxn modelId="{A143917D-7411-4B3E-AD60-44D0E44AB6D0}" type="presParOf" srcId="{0F9460C7-A697-4716-BE77-ABF7809BAE16}" destId="{DF7651B4-CAEF-4075-9D55-1A8682FA68A9}" srcOrd="21" destOrd="0" presId="urn:microsoft.com/office/officeart/2005/8/layout/default"/>
    <dgm:cxn modelId="{31666E39-524E-45DD-8604-5186CFB2A749}" type="presParOf" srcId="{0F9460C7-A697-4716-BE77-ABF7809BAE16}" destId="{7729785D-996A-4498-B372-12289200710F}" srcOrd="2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C11161A-1666-4AF9-8C46-A77263CF22C8}" type="doc">
      <dgm:prSet loTypeId="urn:microsoft.com/office/officeart/2005/8/layout/cycle3" loCatId="cycle" qsTypeId="urn:microsoft.com/office/officeart/2005/8/quickstyle/simple1" qsCatId="simple" csTypeId="urn:microsoft.com/office/officeart/2005/8/colors/colorful1" csCatId="colorful"/>
      <dgm:spPr/>
      <dgm:t>
        <a:bodyPr/>
        <a:lstStyle/>
        <a:p>
          <a:endParaRPr lang="en-US"/>
        </a:p>
      </dgm:t>
    </dgm:pt>
    <dgm:pt modelId="{686A55DB-A049-4535-BCD8-9D4697EF2E06}">
      <dgm:prSet/>
      <dgm:spPr/>
      <dgm:t>
        <a:bodyPr/>
        <a:lstStyle/>
        <a:p>
          <a:r>
            <a:rPr lang="en-US"/>
            <a:t>Undergraduate </a:t>
          </a:r>
        </a:p>
      </dgm:t>
    </dgm:pt>
    <dgm:pt modelId="{ED927FE2-BD5D-4E3E-8704-DEA6A748CFD4}" type="parTrans" cxnId="{2BAFE7AF-A3E7-4E0F-B0C6-5F4A6D0F0089}">
      <dgm:prSet/>
      <dgm:spPr/>
      <dgm:t>
        <a:bodyPr/>
        <a:lstStyle/>
        <a:p>
          <a:endParaRPr lang="en-US"/>
        </a:p>
      </dgm:t>
    </dgm:pt>
    <dgm:pt modelId="{FD0E4424-69D1-464E-9A3B-202C157A2392}" type="sibTrans" cxnId="{2BAFE7AF-A3E7-4E0F-B0C6-5F4A6D0F0089}">
      <dgm:prSet/>
      <dgm:spPr/>
      <dgm:t>
        <a:bodyPr/>
        <a:lstStyle/>
        <a:p>
          <a:endParaRPr lang="en-US"/>
        </a:p>
      </dgm:t>
    </dgm:pt>
    <dgm:pt modelId="{B835A4E9-7218-42F1-BFE6-BF5E9A09EB80}">
      <dgm:prSet/>
      <dgm:spPr/>
      <dgm:t>
        <a:bodyPr/>
        <a:lstStyle/>
        <a:p>
          <a:r>
            <a:rPr lang="en-US"/>
            <a:t>Postgraduate Research </a:t>
          </a:r>
        </a:p>
      </dgm:t>
    </dgm:pt>
    <dgm:pt modelId="{57654BA5-D0D6-4FA1-B575-68C697065FF1}" type="parTrans" cxnId="{C736560B-705B-4192-B09F-85F81AA2584E}">
      <dgm:prSet/>
      <dgm:spPr/>
      <dgm:t>
        <a:bodyPr/>
        <a:lstStyle/>
        <a:p>
          <a:endParaRPr lang="en-US"/>
        </a:p>
      </dgm:t>
    </dgm:pt>
    <dgm:pt modelId="{E579F14B-C608-4828-B55B-B333359C917B}" type="sibTrans" cxnId="{C736560B-705B-4192-B09F-85F81AA2584E}">
      <dgm:prSet/>
      <dgm:spPr/>
      <dgm:t>
        <a:bodyPr/>
        <a:lstStyle/>
        <a:p>
          <a:endParaRPr lang="en-US"/>
        </a:p>
      </dgm:t>
    </dgm:pt>
    <dgm:pt modelId="{9D130602-6D57-4D9C-A91B-8D2A376AA8C5}">
      <dgm:prSet/>
      <dgm:spPr/>
      <dgm:t>
        <a:bodyPr/>
        <a:lstStyle/>
        <a:p>
          <a:r>
            <a:rPr lang="en-US"/>
            <a:t>Postgraduate Taught </a:t>
          </a:r>
        </a:p>
      </dgm:t>
    </dgm:pt>
    <dgm:pt modelId="{76F00EDC-35B0-4D1F-A284-BC71BDDBFF01}" type="parTrans" cxnId="{C91133CC-0802-43E8-8B37-34041C27BCA3}">
      <dgm:prSet/>
      <dgm:spPr/>
      <dgm:t>
        <a:bodyPr/>
        <a:lstStyle/>
        <a:p>
          <a:endParaRPr lang="en-US"/>
        </a:p>
      </dgm:t>
    </dgm:pt>
    <dgm:pt modelId="{5B341266-F884-4D5B-9E0B-635D3EC1FEAA}" type="sibTrans" cxnId="{C91133CC-0802-43E8-8B37-34041C27BCA3}">
      <dgm:prSet/>
      <dgm:spPr/>
      <dgm:t>
        <a:bodyPr/>
        <a:lstStyle/>
        <a:p>
          <a:endParaRPr lang="en-US"/>
        </a:p>
      </dgm:t>
    </dgm:pt>
    <dgm:pt modelId="{1D9151BF-8ADB-46AA-A5AC-9A97F500F228}">
      <dgm:prSet/>
      <dgm:spPr/>
      <dgm:t>
        <a:bodyPr/>
        <a:lstStyle/>
        <a:p>
          <a:r>
            <a:rPr lang="en-US"/>
            <a:t>Overseas (non-EU) </a:t>
          </a:r>
        </a:p>
      </dgm:t>
    </dgm:pt>
    <dgm:pt modelId="{D857C9C3-7323-49EB-A416-7A2077ACA4F7}" type="parTrans" cxnId="{D7E2CA0D-C9B8-4BFA-BD23-300E672C4C85}">
      <dgm:prSet/>
      <dgm:spPr/>
      <dgm:t>
        <a:bodyPr/>
        <a:lstStyle/>
        <a:p>
          <a:endParaRPr lang="en-US"/>
        </a:p>
      </dgm:t>
    </dgm:pt>
    <dgm:pt modelId="{FC65D695-E6DA-4FFB-92A7-FB55C8F6D452}" type="sibTrans" cxnId="{D7E2CA0D-C9B8-4BFA-BD23-300E672C4C85}">
      <dgm:prSet/>
      <dgm:spPr/>
      <dgm:t>
        <a:bodyPr/>
        <a:lstStyle/>
        <a:p>
          <a:endParaRPr lang="en-US"/>
        </a:p>
      </dgm:t>
    </dgm:pt>
    <dgm:pt modelId="{B7583C9D-6D3E-48F8-98B1-DA7E7F3342B4}">
      <dgm:prSet/>
      <dgm:spPr/>
      <dgm:t>
        <a:bodyPr/>
        <a:lstStyle/>
        <a:p>
          <a:r>
            <a:rPr lang="en-US"/>
            <a:t>Rest of EU </a:t>
          </a:r>
        </a:p>
      </dgm:t>
    </dgm:pt>
    <dgm:pt modelId="{7BD1DDAC-7D24-42B2-9335-2AB5F920C9B5}" type="parTrans" cxnId="{BC76625F-BBFD-4891-B9F1-11D6184500C0}">
      <dgm:prSet/>
      <dgm:spPr/>
      <dgm:t>
        <a:bodyPr/>
        <a:lstStyle/>
        <a:p>
          <a:endParaRPr lang="en-US"/>
        </a:p>
      </dgm:t>
    </dgm:pt>
    <dgm:pt modelId="{508188DF-E02E-42E0-AE7F-43AB2174648A}" type="sibTrans" cxnId="{BC76625F-BBFD-4891-B9F1-11D6184500C0}">
      <dgm:prSet/>
      <dgm:spPr/>
      <dgm:t>
        <a:bodyPr/>
        <a:lstStyle/>
        <a:p>
          <a:endParaRPr lang="en-US"/>
        </a:p>
      </dgm:t>
    </dgm:pt>
    <dgm:pt modelId="{32051ED3-6DE6-4C66-8CD9-30A2E829A303}">
      <dgm:prSet/>
      <dgm:spPr/>
      <dgm:t>
        <a:bodyPr/>
        <a:lstStyle/>
        <a:p>
          <a:r>
            <a:rPr lang="en-US"/>
            <a:t>UK (home) students </a:t>
          </a:r>
        </a:p>
      </dgm:t>
    </dgm:pt>
    <dgm:pt modelId="{56978BA6-6815-4055-AE57-5B9AB13A37E4}" type="parTrans" cxnId="{21AC003A-D17F-4260-BD5C-A5AF278EAFA8}">
      <dgm:prSet/>
      <dgm:spPr/>
      <dgm:t>
        <a:bodyPr/>
        <a:lstStyle/>
        <a:p>
          <a:endParaRPr lang="en-US"/>
        </a:p>
      </dgm:t>
    </dgm:pt>
    <dgm:pt modelId="{2D488C3E-B233-45BB-9655-1AF7FC852D6D}" type="sibTrans" cxnId="{21AC003A-D17F-4260-BD5C-A5AF278EAFA8}">
      <dgm:prSet/>
      <dgm:spPr/>
      <dgm:t>
        <a:bodyPr/>
        <a:lstStyle/>
        <a:p>
          <a:endParaRPr lang="en-US"/>
        </a:p>
      </dgm:t>
    </dgm:pt>
    <dgm:pt modelId="{6B706F6D-B485-47DE-87B9-61D3B4DD075E}">
      <dgm:prSet/>
      <dgm:spPr/>
      <dgm:t>
        <a:bodyPr/>
        <a:lstStyle/>
        <a:p>
          <a:r>
            <a:rPr lang="en-US"/>
            <a:t>Minority Faith Groups </a:t>
          </a:r>
        </a:p>
      </dgm:t>
    </dgm:pt>
    <dgm:pt modelId="{AF81EDB3-7E18-49DB-86B1-6CD6E5399DDD}" type="parTrans" cxnId="{C6AC6C08-1925-495B-A412-3B58ABCAE975}">
      <dgm:prSet/>
      <dgm:spPr/>
      <dgm:t>
        <a:bodyPr/>
        <a:lstStyle/>
        <a:p>
          <a:endParaRPr lang="en-US"/>
        </a:p>
      </dgm:t>
    </dgm:pt>
    <dgm:pt modelId="{6A480B70-2B61-488C-A8D6-5E6687008C51}" type="sibTrans" cxnId="{C6AC6C08-1925-495B-A412-3B58ABCAE975}">
      <dgm:prSet/>
      <dgm:spPr/>
      <dgm:t>
        <a:bodyPr/>
        <a:lstStyle/>
        <a:p>
          <a:endParaRPr lang="en-US"/>
        </a:p>
      </dgm:t>
    </dgm:pt>
    <dgm:pt modelId="{9B32DBF6-DA83-4067-AD55-D49C246400C1}">
      <dgm:prSet/>
      <dgm:spPr/>
      <dgm:t>
        <a:bodyPr/>
        <a:lstStyle/>
        <a:p>
          <a:r>
            <a:rPr lang="en-US"/>
            <a:t>Disabled students </a:t>
          </a:r>
        </a:p>
      </dgm:t>
    </dgm:pt>
    <dgm:pt modelId="{9F0700DD-031A-48A9-B8A3-CF67F21902C3}" type="parTrans" cxnId="{EB38AFE8-FD6F-4CE2-AFD3-275FBF4C7756}">
      <dgm:prSet/>
      <dgm:spPr/>
      <dgm:t>
        <a:bodyPr/>
        <a:lstStyle/>
        <a:p>
          <a:endParaRPr lang="en-US"/>
        </a:p>
      </dgm:t>
    </dgm:pt>
    <dgm:pt modelId="{ABC96C8A-B859-47C9-A063-11E2864082EF}" type="sibTrans" cxnId="{EB38AFE8-FD6F-4CE2-AFD3-275FBF4C7756}">
      <dgm:prSet/>
      <dgm:spPr/>
      <dgm:t>
        <a:bodyPr/>
        <a:lstStyle/>
        <a:p>
          <a:endParaRPr lang="en-US"/>
        </a:p>
      </dgm:t>
    </dgm:pt>
    <dgm:pt modelId="{649804CB-0187-4C20-9CE4-FD9136A2A23F}">
      <dgm:prSet/>
      <dgm:spPr/>
      <dgm:t>
        <a:bodyPr/>
        <a:lstStyle/>
        <a:p>
          <a:r>
            <a:rPr lang="en-US"/>
            <a:t>Black and Minority Ethnic Students </a:t>
          </a:r>
        </a:p>
      </dgm:t>
    </dgm:pt>
    <dgm:pt modelId="{13780FBF-DD67-4879-8BDA-ECFBC16DB7CC}" type="parTrans" cxnId="{800BB03B-DB9E-4EA2-B92C-ED895A946F1B}">
      <dgm:prSet/>
      <dgm:spPr/>
      <dgm:t>
        <a:bodyPr/>
        <a:lstStyle/>
        <a:p>
          <a:endParaRPr lang="en-US"/>
        </a:p>
      </dgm:t>
    </dgm:pt>
    <dgm:pt modelId="{6C6F9860-3D2E-4A6E-B587-49887679AB59}" type="sibTrans" cxnId="{800BB03B-DB9E-4EA2-B92C-ED895A946F1B}">
      <dgm:prSet/>
      <dgm:spPr/>
      <dgm:t>
        <a:bodyPr/>
        <a:lstStyle/>
        <a:p>
          <a:endParaRPr lang="en-US"/>
        </a:p>
      </dgm:t>
    </dgm:pt>
    <dgm:pt modelId="{BBBCBEF9-0232-4A0B-8325-6FF9B1ECB92E}">
      <dgm:prSet/>
      <dgm:spPr/>
      <dgm:t>
        <a:bodyPr/>
        <a:lstStyle/>
        <a:p>
          <a:r>
            <a:rPr lang="en-US"/>
            <a:t>LGBTQ+ students </a:t>
          </a:r>
        </a:p>
      </dgm:t>
    </dgm:pt>
    <dgm:pt modelId="{06042AB4-46AE-451B-97BC-144D1106FFE2}" type="parTrans" cxnId="{13E25DB8-47A2-41D5-9C89-4351D49878C1}">
      <dgm:prSet/>
      <dgm:spPr/>
      <dgm:t>
        <a:bodyPr/>
        <a:lstStyle/>
        <a:p>
          <a:endParaRPr lang="en-US"/>
        </a:p>
      </dgm:t>
    </dgm:pt>
    <dgm:pt modelId="{C406DFBC-1DD6-46A3-A850-C07FC777D4FE}" type="sibTrans" cxnId="{13E25DB8-47A2-41D5-9C89-4351D49878C1}">
      <dgm:prSet/>
      <dgm:spPr/>
      <dgm:t>
        <a:bodyPr/>
        <a:lstStyle/>
        <a:p>
          <a:endParaRPr lang="en-US"/>
        </a:p>
      </dgm:t>
    </dgm:pt>
    <dgm:pt modelId="{66029BC9-0835-4921-9B40-F3020A51D8B2}">
      <dgm:prSet/>
      <dgm:spPr/>
      <dgm:t>
        <a:bodyPr/>
        <a:lstStyle/>
        <a:p>
          <a:r>
            <a:rPr lang="en-US"/>
            <a:t>Women </a:t>
          </a:r>
        </a:p>
      </dgm:t>
    </dgm:pt>
    <dgm:pt modelId="{DA621B0B-4E0D-45F0-A388-5B9B71527F3A}" type="parTrans" cxnId="{4CF655F5-D713-4BB2-A5BD-D9227EA2631E}">
      <dgm:prSet/>
      <dgm:spPr/>
      <dgm:t>
        <a:bodyPr/>
        <a:lstStyle/>
        <a:p>
          <a:endParaRPr lang="en-US"/>
        </a:p>
      </dgm:t>
    </dgm:pt>
    <dgm:pt modelId="{6C93C51E-5407-4E3A-B941-0CB2FCAC56A7}" type="sibTrans" cxnId="{4CF655F5-D713-4BB2-A5BD-D9227EA2631E}">
      <dgm:prSet/>
      <dgm:spPr/>
      <dgm:t>
        <a:bodyPr/>
        <a:lstStyle/>
        <a:p>
          <a:endParaRPr lang="en-US"/>
        </a:p>
      </dgm:t>
    </dgm:pt>
    <dgm:pt modelId="{4B2813DC-D769-4C66-8CC2-965AF8C88487}">
      <dgm:prSet/>
      <dgm:spPr/>
      <dgm:t>
        <a:bodyPr/>
        <a:lstStyle/>
        <a:p>
          <a:r>
            <a:rPr lang="en-US"/>
            <a:t>Parents and carers </a:t>
          </a:r>
        </a:p>
      </dgm:t>
    </dgm:pt>
    <dgm:pt modelId="{F05C0AFD-2A11-4C0A-B58C-8E6457DA5DED}" type="parTrans" cxnId="{A026ABCA-92A5-439D-9753-53E375B97E05}">
      <dgm:prSet/>
      <dgm:spPr/>
      <dgm:t>
        <a:bodyPr/>
        <a:lstStyle/>
        <a:p>
          <a:endParaRPr lang="en-US"/>
        </a:p>
      </dgm:t>
    </dgm:pt>
    <dgm:pt modelId="{8857E980-FD38-462D-95A4-215FF687DA89}" type="sibTrans" cxnId="{A026ABCA-92A5-439D-9753-53E375B97E05}">
      <dgm:prSet/>
      <dgm:spPr/>
      <dgm:t>
        <a:bodyPr/>
        <a:lstStyle/>
        <a:p>
          <a:endParaRPr lang="en-US"/>
        </a:p>
      </dgm:t>
    </dgm:pt>
    <dgm:pt modelId="{214D1DCC-91C2-4C77-AF04-48A553B70501}">
      <dgm:prSet/>
      <dgm:spPr/>
      <dgm:t>
        <a:bodyPr/>
        <a:lstStyle/>
        <a:p>
          <a:r>
            <a:rPr lang="en-US"/>
            <a:t>Mature and part time students </a:t>
          </a:r>
        </a:p>
      </dgm:t>
    </dgm:pt>
    <dgm:pt modelId="{8E98C275-E1DC-489D-9B29-D58A2C359ACC}" type="parTrans" cxnId="{87A37DE2-7AFF-44A3-B1C0-25D4174B1425}">
      <dgm:prSet/>
      <dgm:spPr/>
      <dgm:t>
        <a:bodyPr/>
        <a:lstStyle/>
        <a:p>
          <a:endParaRPr lang="en-US"/>
        </a:p>
      </dgm:t>
    </dgm:pt>
    <dgm:pt modelId="{CAB10A1D-4E89-4C51-A66A-E7D179888308}" type="sibTrans" cxnId="{87A37DE2-7AFF-44A3-B1C0-25D4174B1425}">
      <dgm:prSet/>
      <dgm:spPr/>
      <dgm:t>
        <a:bodyPr/>
        <a:lstStyle/>
        <a:p>
          <a:endParaRPr lang="en-US"/>
        </a:p>
      </dgm:t>
    </dgm:pt>
    <dgm:pt modelId="{05C18BA1-B02D-44F0-A755-D0CA5727548E}">
      <dgm:prSet/>
      <dgm:spPr/>
      <dgm:t>
        <a:bodyPr/>
        <a:lstStyle/>
        <a:p>
          <a:r>
            <a:rPr lang="en-US"/>
            <a:t>Live at home students </a:t>
          </a:r>
        </a:p>
      </dgm:t>
    </dgm:pt>
    <dgm:pt modelId="{4869272D-A691-4BF1-A29E-E6C9D400DFCB}" type="parTrans" cxnId="{380BEAC1-5F98-44EB-94EB-08082D3CD78D}">
      <dgm:prSet/>
      <dgm:spPr/>
      <dgm:t>
        <a:bodyPr/>
        <a:lstStyle/>
        <a:p>
          <a:endParaRPr lang="en-US"/>
        </a:p>
      </dgm:t>
    </dgm:pt>
    <dgm:pt modelId="{1EE5811E-12E3-43FA-97ED-FAEC49DB4286}" type="sibTrans" cxnId="{380BEAC1-5F98-44EB-94EB-08082D3CD78D}">
      <dgm:prSet/>
      <dgm:spPr/>
      <dgm:t>
        <a:bodyPr/>
        <a:lstStyle/>
        <a:p>
          <a:endParaRPr lang="en-US"/>
        </a:p>
      </dgm:t>
    </dgm:pt>
    <dgm:pt modelId="{29766E70-C872-4308-B417-987682760004}" type="pres">
      <dgm:prSet presAssocID="{4C11161A-1666-4AF9-8C46-A77263CF22C8}" presName="Name0" presStyleCnt="0">
        <dgm:presLayoutVars>
          <dgm:dir/>
          <dgm:resizeHandles val="exact"/>
        </dgm:presLayoutVars>
      </dgm:prSet>
      <dgm:spPr/>
    </dgm:pt>
    <dgm:pt modelId="{7A495941-D7D5-4663-A41C-F6662359D746}" type="pres">
      <dgm:prSet presAssocID="{4C11161A-1666-4AF9-8C46-A77263CF22C8}" presName="cycle" presStyleCnt="0"/>
      <dgm:spPr/>
    </dgm:pt>
    <dgm:pt modelId="{5B5D36E1-AD2D-4E5D-92AD-88AC01677F9E}" type="pres">
      <dgm:prSet presAssocID="{686A55DB-A049-4535-BCD8-9D4697EF2E06}" presName="nodeFirstNode" presStyleLbl="node1" presStyleIdx="0" presStyleCnt="14">
        <dgm:presLayoutVars>
          <dgm:bulletEnabled val="1"/>
        </dgm:presLayoutVars>
      </dgm:prSet>
      <dgm:spPr/>
    </dgm:pt>
    <dgm:pt modelId="{AB58B7EE-3285-4E0B-9B51-96BFC884E395}" type="pres">
      <dgm:prSet presAssocID="{FD0E4424-69D1-464E-9A3B-202C157A2392}" presName="sibTransFirstNode" presStyleLbl="bgShp" presStyleIdx="0" presStyleCnt="1"/>
      <dgm:spPr/>
    </dgm:pt>
    <dgm:pt modelId="{0B9C65E0-2D36-43AF-B1D6-8C7E5B6C2A48}" type="pres">
      <dgm:prSet presAssocID="{B835A4E9-7218-42F1-BFE6-BF5E9A09EB80}" presName="nodeFollowingNodes" presStyleLbl="node1" presStyleIdx="1" presStyleCnt="14">
        <dgm:presLayoutVars>
          <dgm:bulletEnabled val="1"/>
        </dgm:presLayoutVars>
      </dgm:prSet>
      <dgm:spPr/>
    </dgm:pt>
    <dgm:pt modelId="{4A24F0A7-A88B-4845-B329-AC523D7AACAB}" type="pres">
      <dgm:prSet presAssocID="{9D130602-6D57-4D9C-A91B-8D2A376AA8C5}" presName="nodeFollowingNodes" presStyleLbl="node1" presStyleIdx="2" presStyleCnt="14">
        <dgm:presLayoutVars>
          <dgm:bulletEnabled val="1"/>
        </dgm:presLayoutVars>
      </dgm:prSet>
      <dgm:spPr/>
    </dgm:pt>
    <dgm:pt modelId="{ED21BDFD-5F0B-41BD-B1CF-1CF9E4E7112B}" type="pres">
      <dgm:prSet presAssocID="{1D9151BF-8ADB-46AA-A5AC-9A97F500F228}" presName="nodeFollowingNodes" presStyleLbl="node1" presStyleIdx="3" presStyleCnt="14">
        <dgm:presLayoutVars>
          <dgm:bulletEnabled val="1"/>
        </dgm:presLayoutVars>
      </dgm:prSet>
      <dgm:spPr/>
    </dgm:pt>
    <dgm:pt modelId="{D5972275-0C20-41DF-BC7F-1A8EB837FED3}" type="pres">
      <dgm:prSet presAssocID="{B7583C9D-6D3E-48F8-98B1-DA7E7F3342B4}" presName="nodeFollowingNodes" presStyleLbl="node1" presStyleIdx="4" presStyleCnt="14">
        <dgm:presLayoutVars>
          <dgm:bulletEnabled val="1"/>
        </dgm:presLayoutVars>
      </dgm:prSet>
      <dgm:spPr/>
    </dgm:pt>
    <dgm:pt modelId="{42656B70-FE79-415B-84FF-9A7183FD2D34}" type="pres">
      <dgm:prSet presAssocID="{32051ED3-6DE6-4C66-8CD9-30A2E829A303}" presName="nodeFollowingNodes" presStyleLbl="node1" presStyleIdx="5" presStyleCnt="14">
        <dgm:presLayoutVars>
          <dgm:bulletEnabled val="1"/>
        </dgm:presLayoutVars>
      </dgm:prSet>
      <dgm:spPr/>
    </dgm:pt>
    <dgm:pt modelId="{42F7EC75-8FE7-4ED7-86C9-85C30E04DDDE}" type="pres">
      <dgm:prSet presAssocID="{6B706F6D-B485-47DE-87B9-61D3B4DD075E}" presName="nodeFollowingNodes" presStyleLbl="node1" presStyleIdx="6" presStyleCnt="14">
        <dgm:presLayoutVars>
          <dgm:bulletEnabled val="1"/>
        </dgm:presLayoutVars>
      </dgm:prSet>
      <dgm:spPr/>
    </dgm:pt>
    <dgm:pt modelId="{BCD346E8-3AC5-44FC-8483-9CCC143BC773}" type="pres">
      <dgm:prSet presAssocID="{9B32DBF6-DA83-4067-AD55-D49C246400C1}" presName="nodeFollowingNodes" presStyleLbl="node1" presStyleIdx="7" presStyleCnt="14">
        <dgm:presLayoutVars>
          <dgm:bulletEnabled val="1"/>
        </dgm:presLayoutVars>
      </dgm:prSet>
      <dgm:spPr/>
    </dgm:pt>
    <dgm:pt modelId="{A1B8D05E-6445-48D4-8AA4-7F9CE55D6937}" type="pres">
      <dgm:prSet presAssocID="{649804CB-0187-4C20-9CE4-FD9136A2A23F}" presName="nodeFollowingNodes" presStyleLbl="node1" presStyleIdx="8" presStyleCnt="14">
        <dgm:presLayoutVars>
          <dgm:bulletEnabled val="1"/>
        </dgm:presLayoutVars>
      </dgm:prSet>
      <dgm:spPr/>
    </dgm:pt>
    <dgm:pt modelId="{9A51D791-6C32-48DA-B62A-2FD06BAC9636}" type="pres">
      <dgm:prSet presAssocID="{BBBCBEF9-0232-4A0B-8325-6FF9B1ECB92E}" presName="nodeFollowingNodes" presStyleLbl="node1" presStyleIdx="9" presStyleCnt="14">
        <dgm:presLayoutVars>
          <dgm:bulletEnabled val="1"/>
        </dgm:presLayoutVars>
      </dgm:prSet>
      <dgm:spPr/>
    </dgm:pt>
    <dgm:pt modelId="{F8BCBAC4-9FF0-4A2D-AAB2-EDCDE9985001}" type="pres">
      <dgm:prSet presAssocID="{66029BC9-0835-4921-9B40-F3020A51D8B2}" presName="nodeFollowingNodes" presStyleLbl="node1" presStyleIdx="10" presStyleCnt="14">
        <dgm:presLayoutVars>
          <dgm:bulletEnabled val="1"/>
        </dgm:presLayoutVars>
      </dgm:prSet>
      <dgm:spPr/>
    </dgm:pt>
    <dgm:pt modelId="{0516B175-638F-40B4-A162-EC2CC146704F}" type="pres">
      <dgm:prSet presAssocID="{4B2813DC-D769-4C66-8CC2-965AF8C88487}" presName="nodeFollowingNodes" presStyleLbl="node1" presStyleIdx="11" presStyleCnt="14">
        <dgm:presLayoutVars>
          <dgm:bulletEnabled val="1"/>
        </dgm:presLayoutVars>
      </dgm:prSet>
      <dgm:spPr/>
    </dgm:pt>
    <dgm:pt modelId="{1525E9ED-B8C8-43D5-B0F9-5C0025AA0800}" type="pres">
      <dgm:prSet presAssocID="{214D1DCC-91C2-4C77-AF04-48A553B70501}" presName="nodeFollowingNodes" presStyleLbl="node1" presStyleIdx="12" presStyleCnt="14">
        <dgm:presLayoutVars>
          <dgm:bulletEnabled val="1"/>
        </dgm:presLayoutVars>
      </dgm:prSet>
      <dgm:spPr/>
    </dgm:pt>
    <dgm:pt modelId="{7A7B8CC8-3E74-45A4-99DF-89B3C0602B66}" type="pres">
      <dgm:prSet presAssocID="{05C18BA1-B02D-44F0-A755-D0CA5727548E}" presName="nodeFollowingNodes" presStyleLbl="node1" presStyleIdx="13" presStyleCnt="14">
        <dgm:presLayoutVars>
          <dgm:bulletEnabled val="1"/>
        </dgm:presLayoutVars>
      </dgm:prSet>
      <dgm:spPr/>
    </dgm:pt>
  </dgm:ptLst>
  <dgm:cxnLst>
    <dgm:cxn modelId="{C6AC6C08-1925-495B-A412-3B58ABCAE975}" srcId="{4C11161A-1666-4AF9-8C46-A77263CF22C8}" destId="{6B706F6D-B485-47DE-87B9-61D3B4DD075E}" srcOrd="6" destOrd="0" parTransId="{AF81EDB3-7E18-49DB-86B1-6CD6E5399DDD}" sibTransId="{6A480B70-2B61-488C-A8D6-5E6687008C51}"/>
    <dgm:cxn modelId="{6DDEE408-B2B7-4201-A108-E791E7CF46E6}" type="presOf" srcId="{649804CB-0187-4C20-9CE4-FD9136A2A23F}" destId="{A1B8D05E-6445-48D4-8AA4-7F9CE55D6937}" srcOrd="0" destOrd="0" presId="urn:microsoft.com/office/officeart/2005/8/layout/cycle3"/>
    <dgm:cxn modelId="{C736560B-705B-4192-B09F-85F81AA2584E}" srcId="{4C11161A-1666-4AF9-8C46-A77263CF22C8}" destId="{B835A4E9-7218-42F1-BFE6-BF5E9A09EB80}" srcOrd="1" destOrd="0" parTransId="{57654BA5-D0D6-4FA1-B575-68C697065FF1}" sibTransId="{E579F14B-C608-4828-B55B-B333359C917B}"/>
    <dgm:cxn modelId="{D7E2CA0D-C9B8-4BFA-BD23-300E672C4C85}" srcId="{4C11161A-1666-4AF9-8C46-A77263CF22C8}" destId="{1D9151BF-8ADB-46AA-A5AC-9A97F500F228}" srcOrd="3" destOrd="0" parTransId="{D857C9C3-7323-49EB-A416-7A2077ACA4F7}" sibTransId="{FC65D695-E6DA-4FFB-92A7-FB55C8F6D452}"/>
    <dgm:cxn modelId="{8E02532A-A903-4344-B628-899F836532C7}" type="presOf" srcId="{9B32DBF6-DA83-4067-AD55-D49C246400C1}" destId="{BCD346E8-3AC5-44FC-8483-9CCC143BC773}" srcOrd="0" destOrd="0" presId="urn:microsoft.com/office/officeart/2005/8/layout/cycle3"/>
    <dgm:cxn modelId="{21AC003A-D17F-4260-BD5C-A5AF278EAFA8}" srcId="{4C11161A-1666-4AF9-8C46-A77263CF22C8}" destId="{32051ED3-6DE6-4C66-8CD9-30A2E829A303}" srcOrd="5" destOrd="0" parTransId="{56978BA6-6815-4055-AE57-5B9AB13A37E4}" sibTransId="{2D488C3E-B233-45BB-9655-1AF7FC852D6D}"/>
    <dgm:cxn modelId="{800BB03B-DB9E-4EA2-B92C-ED895A946F1B}" srcId="{4C11161A-1666-4AF9-8C46-A77263CF22C8}" destId="{649804CB-0187-4C20-9CE4-FD9136A2A23F}" srcOrd="8" destOrd="0" parTransId="{13780FBF-DD67-4879-8BDA-ECFBC16DB7CC}" sibTransId="{6C6F9860-3D2E-4A6E-B587-49887679AB59}"/>
    <dgm:cxn modelId="{DD696A5D-DEA4-4BFC-BA23-7D6BC2BDD946}" type="presOf" srcId="{6B706F6D-B485-47DE-87B9-61D3B4DD075E}" destId="{42F7EC75-8FE7-4ED7-86C9-85C30E04DDDE}" srcOrd="0" destOrd="0" presId="urn:microsoft.com/office/officeart/2005/8/layout/cycle3"/>
    <dgm:cxn modelId="{BC76625F-BBFD-4891-B9F1-11D6184500C0}" srcId="{4C11161A-1666-4AF9-8C46-A77263CF22C8}" destId="{B7583C9D-6D3E-48F8-98B1-DA7E7F3342B4}" srcOrd="4" destOrd="0" parTransId="{7BD1DDAC-7D24-42B2-9335-2AB5F920C9B5}" sibTransId="{508188DF-E02E-42E0-AE7F-43AB2174648A}"/>
    <dgm:cxn modelId="{CE9BA44C-A5FD-4B1E-A15F-694E346092AE}" type="presOf" srcId="{214D1DCC-91C2-4C77-AF04-48A553B70501}" destId="{1525E9ED-B8C8-43D5-B0F9-5C0025AA0800}" srcOrd="0" destOrd="0" presId="urn:microsoft.com/office/officeart/2005/8/layout/cycle3"/>
    <dgm:cxn modelId="{263DAA75-65B3-490C-B283-A233C3B26223}" type="presOf" srcId="{FD0E4424-69D1-464E-9A3B-202C157A2392}" destId="{AB58B7EE-3285-4E0B-9B51-96BFC884E395}" srcOrd="0" destOrd="0" presId="urn:microsoft.com/office/officeart/2005/8/layout/cycle3"/>
    <dgm:cxn modelId="{09464A58-A88D-46B8-90F0-12DD9CEA66B4}" type="presOf" srcId="{66029BC9-0835-4921-9B40-F3020A51D8B2}" destId="{F8BCBAC4-9FF0-4A2D-AAB2-EDCDE9985001}" srcOrd="0" destOrd="0" presId="urn:microsoft.com/office/officeart/2005/8/layout/cycle3"/>
    <dgm:cxn modelId="{56F73387-81B5-4BD0-9452-9C6F4CA4CEF5}" type="presOf" srcId="{4C11161A-1666-4AF9-8C46-A77263CF22C8}" destId="{29766E70-C872-4308-B417-987682760004}" srcOrd="0" destOrd="0" presId="urn:microsoft.com/office/officeart/2005/8/layout/cycle3"/>
    <dgm:cxn modelId="{A335F98B-0FEE-4A19-9A02-360C8AD4F6D3}" type="presOf" srcId="{686A55DB-A049-4535-BCD8-9D4697EF2E06}" destId="{5B5D36E1-AD2D-4E5D-92AD-88AC01677F9E}" srcOrd="0" destOrd="0" presId="urn:microsoft.com/office/officeart/2005/8/layout/cycle3"/>
    <dgm:cxn modelId="{4B6E898D-73AA-4A03-9329-DE1EADE0876D}" type="presOf" srcId="{32051ED3-6DE6-4C66-8CD9-30A2E829A303}" destId="{42656B70-FE79-415B-84FF-9A7183FD2D34}" srcOrd="0" destOrd="0" presId="urn:microsoft.com/office/officeart/2005/8/layout/cycle3"/>
    <dgm:cxn modelId="{04E9CC95-20A9-4C40-8C66-A283ED55CFD2}" type="presOf" srcId="{9D130602-6D57-4D9C-A91B-8D2A376AA8C5}" destId="{4A24F0A7-A88B-4845-B329-AC523D7AACAB}" srcOrd="0" destOrd="0" presId="urn:microsoft.com/office/officeart/2005/8/layout/cycle3"/>
    <dgm:cxn modelId="{F5BB36A1-D561-43EA-9441-70EE27DB5926}" type="presOf" srcId="{4B2813DC-D769-4C66-8CC2-965AF8C88487}" destId="{0516B175-638F-40B4-A162-EC2CC146704F}" srcOrd="0" destOrd="0" presId="urn:microsoft.com/office/officeart/2005/8/layout/cycle3"/>
    <dgm:cxn modelId="{8D9D8CAE-3D52-42B1-8724-4C02127793D8}" type="presOf" srcId="{B835A4E9-7218-42F1-BFE6-BF5E9A09EB80}" destId="{0B9C65E0-2D36-43AF-B1D6-8C7E5B6C2A48}" srcOrd="0" destOrd="0" presId="urn:microsoft.com/office/officeart/2005/8/layout/cycle3"/>
    <dgm:cxn modelId="{2BAFE7AF-A3E7-4E0F-B0C6-5F4A6D0F0089}" srcId="{4C11161A-1666-4AF9-8C46-A77263CF22C8}" destId="{686A55DB-A049-4535-BCD8-9D4697EF2E06}" srcOrd="0" destOrd="0" parTransId="{ED927FE2-BD5D-4E3E-8704-DEA6A748CFD4}" sibTransId="{FD0E4424-69D1-464E-9A3B-202C157A2392}"/>
    <dgm:cxn modelId="{13E25DB8-47A2-41D5-9C89-4351D49878C1}" srcId="{4C11161A-1666-4AF9-8C46-A77263CF22C8}" destId="{BBBCBEF9-0232-4A0B-8325-6FF9B1ECB92E}" srcOrd="9" destOrd="0" parTransId="{06042AB4-46AE-451B-97BC-144D1106FFE2}" sibTransId="{C406DFBC-1DD6-46A3-A850-C07FC777D4FE}"/>
    <dgm:cxn modelId="{380BEAC1-5F98-44EB-94EB-08082D3CD78D}" srcId="{4C11161A-1666-4AF9-8C46-A77263CF22C8}" destId="{05C18BA1-B02D-44F0-A755-D0CA5727548E}" srcOrd="13" destOrd="0" parTransId="{4869272D-A691-4BF1-A29E-E6C9D400DFCB}" sibTransId="{1EE5811E-12E3-43FA-97ED-FAEC49DB4286}"/>
    <dgm:cxn modelId="{156BB4C5-7294-4151-AF9C-B91CCF0FABEE}" type="presOf" srcId="{BBBCBEF9-0232-4A0B-8325-6FF9B1ECB92E}" destId="{9A51D791-6C32-48DA-B62A-2FD06BAC9636}" srcOrd="0" destOrd="0" presId="urn:microsoft.com/office/officeart/2005/8/layout/cycle3"/>
    <dgm:cxn modelId="{99992BC6-BEDC-4D94-9AF3-3E8442C4F895}" type="presOf" srcId="{B7583C9D-6D3E-48F8-98B1-DA7E7F3342B4}" destId="{D5972275-0C20-41DF-BC7F-1A8EB837FED3}" srcOrd="0" destOrd="0" presId="urn:microsoft.com/office/officeart/2005/8/layout/cycle3"/>
    <dgm:cxn modelId="{A026ABCA-92A5-439D-9753-53E375B97E05}" srcId="{4C11161A-1666-4AF9-8C46-A77263CF22C8}" destId="{4B2813DC-D769-4C66-8CC2-965AF8C88487}" srcOrd="11" destOrd="0" parTransId="{F05C0AFD-2A11-4C0A-B58C-8E6457DA5DED}" sibTransId="{8857E980-FD38-462D-95A4-215FF687DA89}"/>
    <dgm:cxn modelId="{C91133CC-0802-43E8-8B37-34041C27BCA3}" srcId="{4C11161A-1666-4AF9-8C46-A77263CF22C8}" destId="{9D130602-6D57-4D9C-A91B-8D2A376AA8C5}" srcOrd="2" destOrd="0" parTransId="{76F00EDC-35B0-4D1F-A284-BC71BDDBFF01}" sibTransId="{5B341266-F884-4D5B-9E0B-635D3EC1FEAA}"/>
    <dgm:cxn modelId="{8375E3E1-F181-4594-96B4-EDCA63239B60}" type="presOf" srcId="{05C18BA1-B02D-44F0-A755-D0CA5727548E}" destId="{7A7B8CC8-3E74-45A4-99DF-89B3C0602B66}" srcOrd="0" destOrd="0" presId="urn:microsoft.com/office/officeart/2005/8/layout/cycle3"/>
    <dgm:cxn modelId="{87A37DE2-7AFF-44A3-B1C0-25D4174B1425}" srcId="{4C11161A-1666-4AF9-8C46-A77263CF22C8}" destId="{214D1DCC-91C2-4C77-AF04-48A553B70501}" srcOrd="12" destOrd="0" parTransId="{8E98C275-E1DC-489D-9B29-D58A2C359ACC}" sibTransId="{CAB10A1D-4E89-4C51-A66A-E7D179888308}"/>
    <dgm:cxn modelId="{EB38AFE8-FD6F-4CE2-AFD3-275FBF4C7756}" srcId="{4C11161A-1666-4AF9-8C46-A77263CF22C8}" destId="{9B32DBF6-DA83-4067-AD55-D49C246400C1}" srcOrd="7" destOrd="0" parTransId="{9F0700DD-031A-48A9-B8A3-CF67F21902C3}" sibTransId="{ABC96C8A-B859-47C9-A063-11E2864082EF}"/>
    <dgm:cxn modelId="{9F1066F2-BC38-4950-9BEC-E18CD05F56BA}" type="presOf" srcId="{1D9151BF-8ADB-46AA-A5AC-9A97F500F228}" destId="{ED21BDFD-5F0B-41BD-B1CF-1CF9E4E7112B}" srcOrd="0" destOrd="0" presId="urn:microsoft.com/office/officeart/2005/8/layout/cycle3"/>
    <dgm:cxn modelId="{4CF655F5-D713-4BB2-A5BD-D9227EA2631E}" srcId="{4C11161A-1666-4AF9-8C46-A77263CF22C8}" destId="{66029BC9-0835-4921-9B40-F3020A51D8B2}" srcOrd="10" destOrd="0" parTransId="{DA621B0B-4E0D-45F0-A388-5B9B71527F3A}" sibTransId="{6C93C51E-5407-4E3A-B941-0CB2FCAC56A7}"/>
    <dgm:cxn modelId="{3B4BC6A2-A245-4A59-8075-EF4FB0E4EF7C}" type="presParOf" srcId="{29766E70-C872-4308-B417-987682760004}" destId="{7A495941-D7D5-4663-A41C-F6662359D746}" srcOrd="0" destOrd="0" presId="urn:microsoft.com/office/officeart/2005/8/layout/cycle3"/>
    <dgm:cxn modelId="{89679FFF-DD51-4BC9-AF60-C7B2863E838C}" type="presParOf" srcId="{7A495941-D7D5-4663-A41C-F6662359D746}" destId="{5B5D36E1-AD2D-4E5D-92AD-88AC01677F9E}" srcOrd="0" destOrd="0" presId="urn:microsoft.com/office/officeart/2005/8/layout/cycle3"/>
    <dgm:cxn modelId="{F05A5132-6748-4B07-B242-512EA08F3EAB}" type="presParOf" srcId="{7A495941-D7D5-4663-A41C-F6662359D746}" destId="{AB58B7EE-3285-4E0B-9B51-96BFC884E395}" srcOrd="1" destOrd="0" presId="urn:microsoft.com/office/officeart/2005/8/layout/cycle3"/>
    <dgm:cxn modelId="{19B8B3AA-4661-4BBA-B596-6A6331815DA1}" type="presParOf" srcId="{7A495941-D7D5-4663-A41C-F6662359D746}" destId="{0B9C65E0-2D36-43AF-B1D6-8C7E5B6C2A48}" srcOrd="2" destOrd="0" presId="urn:microsoft.com/office/officeart/2005/8/layout/cycle3"/>
    <dgm:cxn modelId="{C4D1BDD2-5269-474F-8237-1EB968438640}" type="presParOf" srcId="{7A495941-D7D5-4663-A41C-F6662359D746}" destId="{4A24F0A7-A88B-4845-B329-AC523D7AACAB}" srcOrd="3" destOrd="0" presId="urn:microsoft.com/office/officeart/2005/8/layout/cycle3"/>
    <dgm:cxn modelId="{866B3388-632C-4B63-BF92-64C1D7B65913}" type="presParOf" srcId="{7A495941-D7D5-4663-A41C-F6662359D746}" destId="{ED21BDFD-5F0B-41BD-B1CF-1CF9E4E7112B}" srcOrd="4" destOrd="0" presId="urn:microsoft.com/office/officeart/2005/8/layout/cycle3"/>
    <dgm:cxn modelId="{B24EC207-5753-4942-AFAA-E5F02FAA3DE4}" type="presParOf" srcId="{7A495941-D7D5-4663-A41C-F6662359D746}" destId="{D5972275-0C20-41DF-BC7F-1A8EB837FED3}" srcOrd="5" destOrd="0" presId="urn:microsoft.com/office/officeart/2005/8/layout/cycle3"/>
    <dgm:cxn modelId="{E2ABB678-D5D9-48C8-849D-46D5CE2D7AF1}" type="presParOf" srcId="{7A495941-D7D5-4663-A41C-F6662359D746}" destId="{42656B70-FE79-415B-84FF-9A7183FD2D34}" srcOrd="6" destOrd="0" presId="urn:microsoft.com/office/officeart/2005/8/layout/cycle3"/>
    <dgm:cxn modelId="{AF4BEDF1-52E2-4EE2-B1A2-6F9CB2EEEB06}" type="presParOf" srcId="{7A495941-D7D5-4663-A41C-F6662359D746}" destId="{42F7EC75-8FE7-4ED7-86C9-85C30E04DDDE}" srcOrd="7" destOrd="0" presId="urn:microsoft.com/office/officeart/2005/8/layout/cycle3"/>
    <dgm:cxn modelId="{87C32785-6040-44EA-AC14-396E3BAEAD5E}" type="presParOf" srcId="{7A495941-D7D5-4663-A41C-F6662359D746}" destId="{BCD346E8-3AC5-44FC-8483-9CCC143BC773}" srcOrd="8" destOrd="0" presId="urn:microsoft.com/office/officeart/2005/8/layout/cycle3"/>
    <dgm:cxn modelId="{ED848746-AF51-44D0-B0A6-D10056FE49A7}" type="presParOf" srcId="{7A495941-D7D5-4663-A41C-F6662359D746}" destId="{A1B8D05E-6445-48D4-8AA4-7F9CE55D6937}" srcOrd="9" destOrd="0" presId="urn:microsoft.com/office/officeart/2005/8/layout/cycle3"/>
    <dgm:cxn modelId="{8BC22A8F-559F-4413-A722-F0C83B19844D}" type="presParOf" srcId="{7A495941-D7D5-4663-A41C-F6662359D746}" destId="{9A51D791-6C32-48DA-B62A-2FD06BAC9636}" srcOrd="10" destOrd="0" presId="urn:microsoft.com/office/officeart/2005/8/layout/cycle3"/>
    <dgm:cxn modelId="{6E531710-3165-43D1-95C5-55926240FA7C}" type="presParOf" srcId="{7A495941-D7D5-4663-A41C-F6662359D746}" destId="{F8BCBAC4-9FF0-4A2D-AAB2-EDCDE9985001}" srcOrd="11" destOrd="0" presId="urn:microsoft.com/office/officeart/2005/8/layout/cycle3"/>
    <dgm:cxn modelId="{2263209A-95E7-4663-8ABC-D97FB0EC9A18}" type="presParOf" srcId="{7A495941-D7D5-4663-A41C-F6662359D746}" destId="{0516B175-638F-40B4-A162-EC2CC146704F}" srcOrd="12" destOrd="0" presId="urn:microsoft.com/office/officeart/2005/8/layout/cycle3"/>
    <dgm:cxn modelId="{99BB61BF-183B-48B2-8C12-1122379D6940}" type="presParOf" srcId="{7A495941-D7D5-4663-A41C-F6662359D746}" destId="{1525E9ED-B8C8-43D5-B0F9-5C0025AA0800}" srcOrd="13" destOrd="0" presId="urn:microsoft.com/office/officeart/2005/8/layout/cycle3"/>
    <dgm:cxn modelId="{6467FFF5-F1B9-44B1-9140-DF6E50B2C2AA}" type="presParOf" srcId="{7A495941-D7D5-4663-A41C-F6662359D746}" destId="{7A7B8CC8-3E74-45A4-99DF-89B3C0602B66}" srcOrd="14"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D543DAB-E794-4674-9C71-8B4FEADF831F}" type="doc">
      <dgm:prSet loTypeId="urn:microsoft.com/office/officeart/2005/8/layout/list1" loCatId="list" qsTypeId="urn:microsoft.com/office/officeart/2005/8/quickstyle/simple1" qsCatId="simple" csTypeId="urn:microsoft.com/office/officeart/2005/8/colors/colorful5" csCatId="colorful" phldr="1"/>
      <dgm:spPr/>
      <dgm:t>
        <a:bodyPr/>
        <a:lstStyle/>
        <a:p>
          <a:endParaRPr lang="en-US"/>
        </a:p>
      </dgm:t>
    </dgm:pt>
    <dgm:pt modelId="{046489A1-A84D-44A1-A942-5E2ADE9E3DC8}">
      <dgm:prSet custT="1"/>
      <dgm:spPr/>
      <dgm:t>
        <a:bodyPr/>
        <a:lstStyle/>
        <a:p>
          <a:r>
            <a:rPr lang="en-GB" sz="1600"/>
            <a:t>Feeling anxious when you are about to meet or open  an email from a particular student?</a:t>
          </a:r>
        </a:p>
      </dgm:t>
    </dgm:pt>
    <dgm:pt modelId="{40845AE2-9540-4B04-9221-344023817F9B}" type="parTrans" cxnId="{8612DD72-84D8-4D92-8A55-7A7387175AA8}">
      <dgm:prSet/>
      <dgm:spPr/>
      <dgm:t>
        <a:bodyPr/>
        <a:lstStyle/>
        <a:p>
          <a:endParaRPr lang="en-GB"/>
        </a:p>
      </dgm:t>
    </dgm:pt>
    <dgm:pt modelId="{F77CA5BC-4648-4BB0-9758-2D4BE1368FE4}" type="sibTrans" cxnId="{8612DD72-84D8-4D92-8A55-7A7387175AA8}">
      <dgm:prSet/>
      <dgm:spPr/>
      <dgm:t>
        <a:bodyPr/>
        <a:lstStyle/>
        <a:p>
          <a:endParaRPr lang="en-GB"/>
        </a:p>
      </dgm:t>
    </dgm:pt>
    <dgm:pt modelId="{EB516A89-C4E8-4ADB-84B9-6134CE0615ED}">
      <dgm:prSet/>
      <dgm:spPr/>
      <dgm:t>
        <a:bodyPr/>
        <a:lstStyle/>
        <a:p>
          <a:r>
            <a:rPr lang="en-GB"/>
            <a:t>Worrying about a student / students when you are not at work?</a:t>
          </a:r>
        </a:p>
      </dgm:t>
    </dgm:pt>
    <dgm:pt modelId="{5D5DD9A7-E148-4242-AB0B-CB3FF2226057}" type="parTrans" cxnId="{0C9CFD48-3831-4F78-A0E6-0FA404158E98}">
      <dgm:prSet/>
      <dgm:spPr/>
      <dgm:t>
        <a:bodyPr/>
        <a:lstStyle/>
        <a:p>
          <a:endParaRPr lang="en-GB"/>
        </a:p>
      </dgm:t>
    </dgm:pt>
    <dgm:pt modelId="{6D8A0138-8021-41CF-BC8B-6E5E646401F4}" type="sibTrans" cxnId="{0C9CFD48-3831-4F78-A0E6-0FA404158E98}">
      <dgm:prSet/>
      <dgm:spPr/>
      <dgm:t>
        <a:bodyPr/>
        <a:lstStyle/>
        <a:p>
          <a:endParaRPr lang="en-GB"/>
        </a:p>
      </dgm:t>
    </dgm:pt>
    <dgm:pt modelId="{F1A34F90-E8CF-4996-8C70-B69F173E8DBD}">
      <dgm:prSet/>
      <dgm:spPr/>
      <dgm:t>
        <a:bodyPr/>
        <a:lstStyle/>
        <a:p>
          <a:r>
            <a:rPr lang="en-GB"/>
            <a:t>Feeling emotional/upset after you have spoken to a student?</a:t>
          </a:r>
        </a:p>
      </dgm:t>
    </dgm:pt>
    <dgm:pt modelId="{E8EA1E2F-512F-413E-A27E-64A34BB6EA6D}" type="parTrans" cxnId="{74045FAA-EFBA-4E97-9C1B-52BB930EA103}">
      <dgm:prSet/>
      <dgm:spPr/>
      <dgm:t>
        <a:bodyPr/>
        <a:lstStyle/>
        <a:p>
          <a:endParaRPr lang="en-GB"/>
        </a:p>
      </dgm:t>
    </dgm:pt>
    <dgm:pt modelId="{EE4A3C0A-0DFF-4226-8594-1D719C67DC3F}" type="sibTrans" cxnId="{74045FAA-EFBA-4E97-9C1B-52BB930EA103}">
      <dgm:prSet/>
      <dgm:spPr/>
      <dgm:t>
        <a:bodyPr/>
        <a:lstStyle/>
        <a:p>
          <a:endParaRPr lang="en-GB"/>
        </a:p>
      </dgm:t>
    </dgm:pt>
    <dgm:pt modelId="{8CBD18F2-8C0C-446B-904F-4FA65D2CC8DB}">
      <dgm:prSet/>
      <dgm:spPr/>
      <dgm:t>
        <a:bodyPr/>
        <a:lstStyle/>
        <a:p>
          <a:endParaRPr lang="en-GB"/>
        </a:p>
        <a:p>
          <a:r>
            <a:rPr lang="en-GB"/>
            <a:t>Feeling guilty that you can’t fix a student’s problems?</a:t>
          </a:r>
          <a:br>
            <a:rPr lang="en-GB"/>
          </a:br>
          <a:endParaRPr lang="en-GB"/>
        </a:p>
      </dgm:t>
    </dgm:pt>
    <dgm:pt modelId="{44287B5A-2BC3-4E16-A68B-1892B2DEA892}" type="parTrans" cxnId="{93F470D3-13DB-4AC5-A69F-762D41B5A470}">
      <dgm:prSet/>
      <dgm:spPr/>
      <dgm:t>
        <a:bodyPr/>
        <a:lstStyle/>
        <a:p>
          <a:endParaRPr lang="en-GB"/>
        </a:p>
      </dgm:t>
    </dgm:pt>
    <dgm:pt modelId="{1B334D66-55BB-4470-845E-0D4794B75F99}" type="sibTrans" cxnId="{93F470D3-13DB-4AC5-A69F-762D41B5A470}">
      <dgm:prSet/>
      <dgm:spPr/>
      <dgm:t>
        <a:bodyPr/>
        <a:lstStyle/>
        <a:p>
          <a:endParaRPr lang="en-GB"/>
        </a:p>
      </dgm:t>
    </dgm:pt>
    <dgm:pt modelId="{B4B9FE5D-01C0-4084-8292-CECE40C791AE}">
      <dgm:prSet/>
      <dgm:spPr/>
      <dgm:t>
        <a:bodyPr/>
        <a:lstStyle/>
        <a:p>
          <a:r>
            <a:rPr lang="en-GB"/>
            <a:t>Communicating with a student outside of working hours?</a:t>
          </a:r>
        </a:p>
      </dgm:t>
    </dgm:pt>
    <dgm:pt modelId="{6E264A09-A463-4BE3-8676-1CC184710800}" type="parTrans" cxnId="{691DF649-3DA6-4DE9-8098-71E1773BE067}">
      <dgm:prSet/>
      <dgm:spPr/>
      <dgm:t>
        <a:bodyPr/>
        <a:lstStyle/>
        <a:p>
          <a:endParaRPr lang="en-GB"/>
        </a:p>
      </dgm:t>
    </dgm:pt>
    <dgm:pt modelId="{7104BADA-6581-43DF-A737-299B08D07476}" type="sibTrans" cxnId="{691DF649-3DA6-4DE9-8098-71E1773BE067}">
      <dgm:prSet/>
      <dgm:spPr/>
      <dgm:t>
        <a:bodyPr/>
        <a:lstStyle/>
        <a:p>
          <a:endParaRPr lang="en-GB"/>
        </a:p>
      </dgm:t>
    </dgm:pt>
    <dgm:pt modelId="{B7CFE2BD-A5DD-3C46-B98B-010DFEF35757}" type="pres">
      <dgm:prSet presAssocID="{1D543DAB-E794-4674-9C71-8B4FEADF831F}" presName="linear" presStyleCnt="0">
        <dgm:presLayoutVars>
          <dgm:dir/>
          <dgm:animLvl val="lvl"/>
          <dgm:resizeHandles val="exact"/>
        </dgm:presLayoutVars>
      </dgm:prSet>
      <dgm:spPr/>
    </dgm:pt>
    <dgm:pt modelId="{8882EE7F-8E67-4487-96A4-9C54C4C39D2D}" type="pres">
      <dgm:prSet presAssocID="{046489A1-A84D-44A1-A942-5E2ADE9E3DC8}" presName="parentLin" presStyleCnt="0"/>
      <dgm:spPr/>
    </dgm:pt>
    <dgm:pt modelId="{20B38DF5-1FBB-48D6-AE04-21F07B6773D2}" type="pres">
      <dgm:prSet presAssocID="{046489A1-A84D-44A1-A942-5E2ADE9E3DC8}" presName="parentLeftMargin" presStyleLbl="node1" presStyleIdx="0" presStyleCnt="5"/>
      <dgm:spPr/>
    </dgm:pt>
    <dgm:pt modelId="{98606DA9-0744-417A-8353-2946E974FAB0}" type="pres">
      <dgm:prSet presAssocID="{046489A1-A84D-44A1-A942-5E2ADE9E3DC8}" presName="parentText" presStyleLbl="node1" presStyleIdx="0" presStyleCnt="5">
        <dgm:presLayoutVars>
          <dgm:chMax val="0"/>
          <dgm:bulletEnabled val="1"/>
        </dgm:presLayoutVars>
      </dgm:prSet>
      <dgm:spPr/>
    </dgm:pt>
    <dgm:pt modelId="{0F02CAC2-8C6C-401F-A7F1-35511B7EF587}" type="pres">
      <dgm:prSet presAssocID="{046489A1-A84D-44A1-A942-5E2ADE9E3DC8}" presName="negativeSpace" presStyleCnt="0"/>
      <dgm:spPr/>
    </dgm:pt>
    <dgm:pt modelId="{A0199C76-5241-4B10-83C2-C4468A6F64C6}" type="pres">
      <dgm:prSet presAssocID="{046489A1-A84D-44A1-A942-5E2ADE9E3DC8}" presName="childText" presStyleLbl="conFgAcc1" presStyleIdx="0" presStyleCnt="5">
        <dgm:presLayoutVars>
          <dgm:bulletEnabled val="1"/>
        </dgm:presLayoutVars>
      </dgm:prSet>
      <dgm:spPr/>
    </dgm:pt>
    <dgm:pt modelId="{DAB39E4A-8D07-4137-B46B-CE6AFCEC38C6}" type="pres">
      <dgm:prSet presAssocID="{F77CA5BC-4648-4BB0-9758-2D4BE1368FE4}" presName="spaceBetweenRectangles" presStyleCnt="0"/>
      <dgm:spPr/>
    </dgm:pt>
    <dgm:pt modelId="{38301D9D-5CA3-447F-88F1-71CD68561F64}" type="pres">
      <dgm:prSet presAssocID="{EB516A89-C4E8-4ADB-84B9-6134CE0615ED}" presName="parentLin" presStyleCnt="0"/>
      <dgm:spPr/>
    </dgm:pt>
    <dgm:pt modelId="{BA742450-536A-4FFD-AC62-B0520EA5F331}" type="pres">
      <dgm:prSet presAssocID="{EB516A89-C4E8-4ADB-84B9-6134CE0615ED}" presName="parentLeftMargin" presStyleLbl="node1" presStyleIdx="0" presStyleCnt="5"/>
      <dgm:spPr/>
    </dgm:pt>
    <dgm:pt modelId="{DF755DB2-78D9-4F1E-9A40-E2F24257DA53}" type="pres">
      <dgm:prSet presAssocID="{EB516A89-C4E8-4ADB-84B9-6134CE0615ED}" presName="parentText" presStyleLbl="node1" presStyleIdx="1" presStyleCnt="5">
        <dgm:presLayoutVars>
          <dgm:chMax val="0"/>
          <dgm:bulletEnabled val="1"/>
        </dgm:presLayoutVars>
      </dgm:prSet>
      <dgm:spPr/>
    </dgm:pt>
    <dgm:pt modelId="{05F41A3B-68B3-4574-B2DA-AC51A65852D4}" type="pres">
      <dgm:prSet presAssocID="{EB516A89-C4E8-4ADB-84B9-6134CE0615ED}" presName="negativeSpace" presStyleCnt="0"/>
      <dgm:spPr/>
    </dgm:pt>
    <dgm:pt modelId="{AB7AD2D1-238B-4FAE-8204-4D702BC04D18}" type="pres">
      <dgm:prSet presAssocID="{EB516A89-C4E8-4ADB-84B9-6134CE0615ED}" presName="childText" presStyleLbl="conFgAcc1" presStyleIdx="1" presStyleCnt="5">
        <dgm:presLayoutVars>
          <dgm:bulletEnabled val="1"/>
        </dgm:presLayoutVars>
      </dgm:prSet>
      <dgm:spPr/>
    </dgm:pt>
    <dgm:pt modelId="{39179CA8-FB2A-40FB-99F2-324FE7888C66}" type="pres">
      <dgm:prSet presAssocID="{6D8A0138-8021-41CF-BC8B-6E5E646401F4}" presName="spaceBetweenRectangles" presStyleCnt="0"/>
      <dgm:spPr/>
    </dgm:pt>
    <dgm:pt modelId="{4DDCFDC5-2665-4C6B-A842-3A2FE1385044}" type="pres">
      <dgm:prSet presAssocID="{F1A34F90-E8CF-4996-8C70-B69F173E8DBD}" presName="parentLin" presStyleCnt="0"/>
      <dgm:spPr/>
    </dgm:pt>
    <dgm:pt modelId="{17505924-74DC-462C-8DA6-0AA0746E3643}" type="pres">
      <dgm:prSet presAssocID="{F1A34F90-E8CF-4996-8C70-B69F173E8DBD}" presName="parentLeftMargin" presStyleLbl="node1" presStyleIdx="1" presStyleCnt="5"/>
      <dgm:spPr/>
    </dgm:pt>
    <dgm:pt modelId="{B64372E4-978F-4BAC-A854-1C2707C8C63C}" type="pres">
      <dgm:prSet presAssocID="{F1A34F90-E8CF-4996-8C70-B69F173E8DBD}" presName="parentText" presStyleLbl="node1" presStyleIdx="2" presStyleCnt="5">
        <dgm:presLayoutVars>
          <dgm:chMax val="0"/>
          <dgm:bulletEnabled val="1"/>
        </dgm:presLayoutVars>
      </dgm:prSet>
      <dgm:spPr/>
    </dgm:pt>
    <dgm:pt modelId="{7352A9E0-0324-4309-9794-6AAA7A87CCAD}" type="pres">
      <dgm:prSet presAssocID="{F1A34F90-E8CF-4996-8C70-B69F173E8DBD}" presName="negativeSpace" presStyleCnt="0"/>
      <dgm:spPr/>
    </dgm:pt>
    <dgm:pt modelId="{EC70606B-E710-4E79-AAA4-8AC71FCF6386}" type="pres">
      <dgm:prSet presAssocID="{F1A34F90-E8CF-4996-8C70-B69F173E8DBD}" presName="childText" presStyleLbl="conFgAcc1" presStyleIdx="2" presStyleCnt="5">
        <dgm:presLayoutVars>
          <dgm:bulletEnabled val="1"/>
        </dgm:presLayoutVars>
      </dgm:prSet>
      <dgm:spPr/>
    </dgm:pt>
    <dgm:pt modelId="{118B4A96-7D61-4389-B508-9FCB5FD495A9}" type="pres">
      <dgm:prSet presAssocID="{EE4A3C0A-0DFF-4226-8594-1D719C67DC3F}" presName="spaceBetweenRectangles" presStyleCnt="0"/>
      <dgm:spPr/>
    </dgm:pt>
    <dgm:pt modelId="{FF5A9EFC-76EC-4249-8A70-FEC1D8B7003E}" type="pres">
      <dgm:prSet presAssocID="{8CBD18F2-8C0C-446B-904F-4FA65D2CC8DB}" presName="parentLin" presStyleCnt="0"/>
      <dgm:spPr/>
    </dgm:pt>
    <dgm:pt modelId="{1BC5C5B8-EDAB-4599-9F41-499D75739C9E}" type="pres">
      <dgm:prSet presAssocID="{8CBD18F2-8C0C-446B-904F-4FA65D2CC8DB}" presName="parentLeftMargin" presStyleLbl="node1" presStyleIdx="2" presStyleCnt="5"/>
      <dgm:spPr/>
    </dgm:pt>
    <dgm:pt modelId="{7F471E81-78D3-42BE-9A2D-F49FEC27C5B1}" type="pres">
      <dgm:prSet presAssocID="{8CBD18F2-8C0C-446B-904F-4FA65D2CC8DB}" presName="parentText" presStyleLbl="node1" presStyleIdx="3" presStyleCnt="5">
        <dgm:presLayoutVars>
          <dgm:chMax val="0"/>
          <dgm:bulletEnabled val="1"/>
        </dgm:presLayoutVars>
      </dgm:prSet>
      <dgm:spPr/>
    </dgm:pt>
    <dgm:pt modelId="{6AED66E3-D390-4E89-A9F8-F2EA8AD31C52}" type="pres">
      <dgm:prSet presAssocID="{8CBD18F2-8C0C-446B-904F-4FA65D2CC8DB}" presName="negativeSpace" presStyleCnt="0"/>
      <dgm:spPr/>
    </dgm:pt>
    <dgm:pt modelId="{B00F368E-0B4E-45E1-A8DD-E003D5F60F22}" type="pres">
      <dgm:prSet presAssocID="{8CBD18F2-8C0C-446B-904F-4FA65D2CC8DB}" presName="childText" presStyleLbl="conFgAcc1" presStyleIdx="3" presStyleCnt="5">
        <dgm:presLayoutVars>
          <dgm:bulletEnabled val="1"/>
        </dgm:presLayoutVars>
      </dgm:prSet>
      <dgm:spPr/>
    </dgm:pt>
    <dgm:pt modelId="{C324023E-4834-4CFC-BDF0-EC1CF28C0CEE}" type="pres">
      <dgm:prSet presAssocID="{1B334D66-55BB-4470-845E-0D4794B75F99}" presName="spaceBetweenRectangles" presStyleCnt="0"/>
      <dgm:spPr/>
    </dgm:pt>
    <dgm:pt modelId="{14741D1D-DC71-4C5E-B70D-CAF3436B042D}" type="pres">
      <dgm:prSet presAssocID="{B4B9FE5D-01C0-4084-8292-CECE40C791AE}" presName="parentLin" presStyleCnt="0"/>
      <dgm:spPr/>
    </dgm:pt>
    <dgm:pt modelId="{BC8AFD2D-922F-4EFA-9AC8-80318632A77E}" type="pres">
      <dgm:prSet presAssocID="{B4B9FE5D-01C0-4084-8292-CECE40C791AE}" presName="parentLeftMargin" presStyleLbl="node1" presStyleIdx="3" presStyleCnt="5"/>
      <dgm:spPr/>
    </dgm:pt>
    <dgm:pt modelId="{C0E64239-155B-46FE-A9BC-0892F13DEA30}" type="pres">
      <dgm:prSet presAssocID="{B4B9FE5D-01C0-4084-8292-CECE40C791AE}" presName="parentText" presStyleLbl="node1" presStyleIdx="4" presStyleCnt="5">
        <dgm:presLayoutVars>
          <dgm:chMax val="0"/>
          <dgm:bulletEnabled val="1"/>
        </dgm:presLayoutVars>
      </dgm:prSet>
      <dgm:spPr/>
    </dgm:pt>
    <dgm:pt modelId="{19A9AF50-BDDD-4A83-84F5-2C7DC06A9A4E}" type="pres">
      <dgm:prSet presAssocID="{B4B9FE5D-01C0-4084-8292-CECE40C791AE}" presName="negativeSpace" presStyleCnt="0"/>
      <dgm:spPr/>
    </dgm:pt>
    <dgm:pt modelId="{B122A630-86A1-40BE-9C84-CA4342EE55F2}" type="pres">
      <dgm:prSet presAssocID="{B4B9FE5D-01C0-4084-8292-CECE40C791AE}" presName="childText" presStyleLbl="conFgAcc1" presStyleIdx="4" presStyleCnt="5">
        <dgm:presLayoutVars>
          <dgm:bulletEnabled val="1"/>
        </dgm:presLayoutVars>
      </dgm:prSet>
      <dgm:spPr/>
    </dgm:pt>
  </dgm:ptLst>
  <dgm:cxnLst>
    <dgm:cxn modelId="{85B18601-5E39-F349-B7FB-980611DEC038}" type="presOf" srcId="{1D543DAB-E794-4674-9C71-8B4FEADF831F}" destId="{B7CFE2BD-A5DD-3C46-B98B-010DFEF35757}" srcOrd="0" destOrd="0" presId="urn:microsoft.com/office/officeart/2005/8/layout/list1"/>
    <dgm:cxn modelId="{9DA97D0A-CE38-4A96-B206-3219394BAD1E}" type="presOf" srcId="{F1A34F90-E8CF-4996-8C70-B69F173E8DBD}" destId="{B64372E4-978F-4BAC-A854-1C2707C8C63C}" srcOrd="1" destOrd="0" presId="urn:microsoft.com/office/officeart/2005/8/layout/list1"/>
    <dgm:cxn modelId="{CABA615C-E99C-4D72-BA98-06FB4B47A3B7}" type="presOf" srcId="{B4B9FE5D-01C0-4084-8292-CECE40C791AE}" destId="{BC8AFD2D-922F-4EFA-9AC8-80318632A77E}" srcOrd="0" destOrd="0" presId="urn:microsoft.com/office/officeart/2005/8/layout/list1"/>
    <dgm:cxn modelId="{C1054967-9554-4B97-B659-DED46B7BF65A}" type="presOf" srcId="{8CBD18F2-8C0C-446B-904F-4FA65D2CC8DB}" destId="{7F471E81-78D3-42BE-9A2D-F49FEC27C5B1}" srcOrd="1" destOrd="0" presId="urn:microsoft.com/office/officeart/2005/8/layout/list1"/>
    <dgm:cxn modelId="{49775647-3D5B-4B3C-9666-CB736B21D89A}" type="presOf" srcId="{8CBD18F2-8C0C-446B-904F-4FA65D2CC8DB}" destId="{1BC5C5B8-EDAB-4599-9F41-499D75739C9E}" srcOrd="0" destOrd="0" presId="urn:microsoft.com/office/officeart/2005/8/layout/list1"/>
    <dgm:cxn modelId="{0C9CFD48-3831-4F78-A0E6-0FA404158E98}" srcId="{1D543DAB-E794-4674-9C71-8B4FEADF831F}" destId="{EB516A89-C4E8-4ADB-84B9-6134CE0615ED}" srcOrd="1" destOrd="0" parTransId="{5D5DD9A7-E148-4242-AB0B-CB3FF2226057}" sibTransId="{6D8A0138-8021-41CF-BC8B-6E5E646401F4}"/>
    <dgm:cxn modelId="{691DF649-3DA6-4DE9-8098-71E1773BE067}" srcId="{1D543DAB-E794-4674-9C71-8B4FEADF831F}" destId="{B4B9FE5D-01C0-4084-8292-CECE40C791AE}" srcOrd="4" destOrd="0" parTransId="{6E264A09-A463-4BE3-8676-1CC184710800}" sibTransId="{7104BADA-6581-43DF-A737-299B08D07476}"/>
    <dgm:cxn modelId="{8612DD72-84D8-4D92-8A55-7A7387175AA8}" srcId="{1D543DAB-E794-4674-9C71-8B4FEADF831F}" destId="{046489A1-A84D-44A1-A942-5E2ADE9E3DC8}" srcOrd="0" destOrd="0" parTransId="{40845AE2-9540-4B04-9221-344023817F9B}" sibTransId="{F77CA5BC-4648-4BB0-9758-2D4BE1368FE4}"/>
    <dgm:cxn modelId="{6BD6A158-5938-4523-BCAB-60E1FED36457}" type="presOf" srcId="{046489A1-A84D-44A1-A942-5E2ADE9E3DC8}" destId="{98606DA9-0744-417A-8353-2946E974FAB0}" srcOrd="1" destOrd="0" presId="urn:microsoft.com/office/officeart/2005/8/layout/list1"/>
    <dgm:cxn modelId="{F28F278C-466F-4342-9FE4-056869CAADF0}" type="presOf" srcId="{B4B9FE5D-01C0-4084-8292-CECE40C791AE}" destId="{C0E64239-155B-46FE-A9BC-0892F13DEA30}" srcOrd="1" destOrd="0" presId="urn:microsoft.com/office/officeart/2005/8/layout/list1"/>
    <dgm:cxn modelId="{13965791-1CF4-48D6-BDE7-CD41954DB4C1}" type="presOf" srcId="{046489A1-A84D-44A1-A942-5E2ADE9E3DC8}" destId="{20B38DF5-1FBB-48D6-AE04-21F07B6773D2}" srcOrd="0" destOrd="0" presId="urn:microsoft.com/office/officeart/2005/8/layout/list1"/>
    <dgm:cxn modelId="{74045FAA-EFBA-4E97-9C1B-52BB930EA103}" srcId="{1D543DAB-E794-4674-9C71-8B4FEADF831F}" destId="{F1A34F90-E8CF-4996-8C70-B69F173E8DBD}" srcOrd="2" destOrd="0" parTransId="{E8EA1E2F-512F-413E-A27E-64A34BB6EA6D}" sibTransId="{EE4A3C0A-0DFF-4226-8594-1D719C67DC3F}"/>
    <dgm:cxn modelId="{93F470D3-13DB-4AC5-A69F-762D41B5A470}" srcId="{1D543DAB-E794-4674-9C71-8B4FEADF831F}" destId="{8CBD18F2-8C0C-446B-904F-4FA65D2CC8DB}" srcOrd="3" destOrd="0" parTransId="{44287B5A-2BC3-4E16-A68B-1892B2DEA892}" sibTransId="{1B334D66-55BB-4470-845E-0D4794B75F99}"/>
    <dgm:cxn modelId="{E469A7D8-07F0-485E-ADD7-817DE176CDCC}" type="presOf" srcId="{F1A34F90-E8CF-4996-8C70-B69F173E8DBD}" destId="{17505924-74DC-462C-8DA6-0AA0746E3643}" srcOrd="0" destOrd="0" presId="urn:microsoft.com/office/officeart/2005/8/layout/list1"/>
    <dgm:cxn modelId="{1E28EFEB-CDFA-459C-8240-782BAACCA179}" type="presOf" srcId="{EB516A89-C4E8-4ADB-84B9-6134CE0615ED}" destId="{DF755DB2-78D9-4F1E-9A40-E2F24257DA53}" srcOrd="1" destOrd="0" presId="urn:microsoft.com/office/officeart/2005/8/layout/list1"/>
    <dgm:cxn modelId="{06C039F1-C4B3-44BB-AECA-7BCDAAD72D58}" type="presOf" srcId="{EB516A89-C4E8-4ADB-84B9-6134CE0615ED}" destId="{BA742450-536A-4FFD-AC62-B0520EA5F331}" srcOrd="0" destOrd="0" presId="urn:microsoft.com/office/officeart/2005/8/layout/list1"/>
    <dgm:cxn modelId="{D7886B01-8DB0-4DC1-BA9C-8810079FA077}" type="presParOf" srcId="{B7CFE2BD-A5DD-3C46-B98B-010DFEF35757}" destId="{8882EE7F-8E67-4487-96A4-9C54C4C39D2D}" srcOrd="0" destOrd="0" presId="urn:microsoft.com/office/officeart/2005/8/layout/list1"/>
    <dgm:cxn modelId="{ABE876BD-6D09-4E70-B403-4E697728A055}" type="presParOf" srcId="{8882EE7F-8E67-4487-96A4-9C54C4C39D2D}" destId="{20B38DF5-1FBB-48D6-AE04-21F07B6773D2}" srcOrd="0" destOrd="0" presId="urn:microsoft.com/office/officeart/2005/8/layout/list1"/>
    <dgm:cxn modelId="{7D67AEBB-D610-46DB-AFF4-B1FED8E65A7F}" type="presParOf" srcId="{8882EE7F-8E67-4487-96A4-9C54C4C39D2D}" destId="{98606DA9-0744-417A-8353-2946E974FAB0}" srcOrd="1" destOrd="0" presId="urn:microsoft.com/office/officeart/2005/8/layout/list1"/>
    <dgm:cxn modelId="{7EB21420-2B18-4494-BA81-1B080BF01869}" type="presParOf" srcId="{B7CFE2BD-A5DD-3C46-B98B-010DFEF35757}" destId="{0F02CAC2-8C6C-401F-A7F1-35511B7EF587}" srcOrd="1" destOrd="0" presId="urn:microsoft.com/office/officeart/2005/8/layout/list1"/>
    <dgm:cxn modelId="{79520094-2E33-47DF-A5CD-F88F99E637D5}" type="presParOf" srcId="{B7CFE2BD-A5DD-3C46-B98B-010DFEF35757}" destId="{A0199C76-5241-4B10-83C2-C4468A6F64C6}" srcOrd="2" destOrd="0" presId="urn:microsoft.com/office/officeart/2005/8/layout/list1"/>
    <dgm:cxn modelId="{57C5CB98-D9FC-4EDD-81BB-166852115ACB}" type="presParOf" srcId="{B7CFE2BD-A5DD-3C46-B98B-010DFEF35757}" destId="{DAB39E4A-8D07-4137-B46B-CE6AFCEC38C6}" srcOrd="3" destOrd="0" presId="urn:microsoft.com/office/officeart/2005/8/layout/list1"/>
    <dgm:cxn modelId="{8490DCEE-B1BE-4B5A-B70B-79C5E86304F3}" type="presParOf" srcId="{B7CFE2BD-A5DD-3C46-B98B-010DFEF35757}" destId="{38301D9D-5CA3-447F-88F1-71CD68561F64}" srcOrd="4" destOrd="0" presId="urn:microsoft.com/office/officeart/2005/8/layout/list1"/>
    <dgm:cxn modelId="{AC5CB90D-01AF-410F-A803-0A189DCE5C35}" type="presParOf" srcId="{38301D9D-5CA3-447F-88F1-71CD68561F64}" destId="{BA742450-536A-4FFD-AC62-B0520EA5F331}" srcOrd="0" destOrd="0" presId="urn:microsoft.com/office/officeart/2005/8/layout/list1"/>
    <dgm:cxn modelId="{E620E384-2472-4BEA-B27F-44A309F02915}" type="presParOf" srcId="{38301D9D-5CA3-447F-88F1-71CD68561F64}" destId="{DF755DB2-78D9-4F1E-9A40-E2F24257DA53}" srcOrd="1" destOrd="0" presId="urn:microsoft.com/office/officeart/2005/8/layout/list1"/>
    <dgm:cxn modelId="{29135F91-CDDE-4244-875D-FC11CB8AB058}" type="presParOf" srcId="{B7CFE2BD-A5DD-3C46-B98B-010DFEF35757}" destId="{05F41A3B-68B3-4574-B2DA-AC51A65852D4}" srcOrd="5" destOrd="0" presId="urn:microsoft.com/office/officeart/2005/8/layout/list1"/>
    <dgm:cxn modelId="{EAECEFDB-9451-4324-942B-EA19AB58303C}" type="presParOf" srcId="{B7CFE2BD-A5DD-3C46-B98B-010DFEF35757}" destId="{AB7AD2D1-238B-4FAE-8204-4D702BC04D18}" srcOrd="6" destOrd="0" presId="urn:microsoft.com/office/officeart/2005/8/layout/list1"/>
    <dgm:cxn modelId="{8F369E12-98FC-4016-9485-766643BF1E29}" type="presParOf" srcId="{B7CFE2BD-A5DD-3C46-B98B-010DFEF35757}" destId="{39179CA8-FB2A-40FB-99F2-324FE7888C66}" srcOrd="7" destOrd="0" presId="urn:microsoft.com/office/officeart/2005/8/layout/list1"/>
    <dgm:cxn modelId="{87241F0C-6296-403F-9882-11E7CD055B4C}" type="presParOf" srcId="{B7CFE2BD-A5DD-3C46-B98B-010DFEF35757}" destId="{4DDCFDC5-2665-4C6B-A842-3A2FE1385044}" srcOrd="8" destOrd="0" presId="urn:microsoft.com/office/officeart/2005/8/layout/list1"/>
    <dgm:cxn modelId="{AB6BBF25-D3B6-443F-8874-4F095ACC0812}" type="presParOf" srcId="{4DDCFDC5-2665-4C6B-A842-3A2FE1385044}" destId="{17505924-74DC-462C-8DA6-0AA0746E3643}" srcOrd="0" destOrd="0" presId="urn:microsoft.com/office/officeart/2005/8/layout/list1"/>
    <dgm:cxn modelId="{EB93A852-4383-47C1-B016-3DDF45034537}" type="presParOf" srcId="{4DDCFDC5-2665-4C6B-A842-3A2FE1385044}" destId="{B64372E4-978F-4BAC-A854-1C2707C8C63C}" srcOrd="1" destOrd="0" presId="urn:microsoft.com/office/officeart/2005/8/layout/list1"/>
    <dgm:cxn modelId="{F9E27625-343A-473E-8B58-F8252EDF03D0}" type="presParOf" srcId="{B7CFE2BD-A5DD-3C46-B98B-010DFEF35757}" destId="{7352A9E0-0324-4309-9794-6AAA7A87CCAD}" srcOrd="9" destOrd="0" presId="urn:microsoft.com/office/officeart/2005/8/layout/list1"/>
    <dgm:cxn modelId="{7D821FA0-1DDB-47FB-8CB9-E51E79576A2D}" type="presParOf" srcId="{B7CFE2BD-A5DD-3C46-B98B-010DFEF35757}" destId="{EC70606B-E710-4E79-AAA4-8AC71FCF6386}" srcOrd="10" destOrd="0" presId="urn:microsoft.com/office/officeart/2005/8/layout/list1"/>
    <dgm:cxn modelId="{0FDD4352-688F-4086-958F-0EBF88659CD0}" type="presParOf" srcId="{B7CFE2BD-A5DD-3C46-B98B-010DFEF35757}" destId="{118B4A96-7D61-4389-B508-9FCB5FD495A9}" srcOrd="11" destOrd="0" presId="urn:microsoft.com/office/officeart/2005/8/layout/list1"/>
    <dgm:cxn modelId="{80B32B35-682D-4087-A2E8-C4F2CD47E766}" type="presParOf" srcId="{B7CFE2BD-A5DD-3C46-B98B-010DFEF35757}" destId="{FF5A9EFC-76EC-4249-8A70-FEC1D8B7003E}" srcOrd="12" destOrd="0" presId="urn:microsoft.com/office/officeart/2005/8/layout/list1"/>
    <dgm:cxn modelId="{50CC0B5E-A068-46CB-BDB8-4E113850B7CA}" type="presParOf" srcId="{FF5A9EFC-76EC-4249-8A70-FEC1D8B7003E}" destId="{1BC5C5B8-EDAB-4599-9F41-499D75739C9E}" srcOrd="0" destOrd="0" presId="urn:microsoft.com/office/officeart/2005/8/layout/list1"/>
    <dgm:cxn modelId="{3223B30F-7486-45DD-81AB-2B6151D74E5E}" type="presParOf" srcId="{FF5A9EFC-76EC-4249-8A70-FEC1D8B7003E}" destId="{7F471E81-78D3-42BE-9A2D-F49FEC27C5B1}" srcOrd="1" destOrd="0" presId="urn:microsoft.com/office/officeart/2005/8/layout/list1"/>
    <dgm:cxn modelId="{8D829AA0-ADF2-44D8-AC18-F479085952BD}" type="presParOf" srcId="{B7CFE2BD-A5DD-3C46-B98B-010DFEF35757}" destId="{6AED66E3-D390-4E89-A9F8-F2EA8AD31C52}" srcOrd="13" destOrd="0" presId="urn:microsoft.com/office/officeart/2005/8/layout/list1"/>
    <dgm:cxn modelId="{DC4453AF-95AB-4565-912D-19AFE60ED420}" type="presParOf" srcId="{B7CFE2BD-A5DD-3C46-B98B-010DFEF35757}" destId="{B00F368E-0B4E-45E1-A8DD-E003D5F60F22}" srcOrd="14" destOrd="0" presId="urn:microsoft.com/office/officeart/2005/8/layout/list1"/>
    <dgm:cxn modelId="{13B6ED68-A37A-4485-B5E6-8A3DCD3995CC}" type="presParOf" srcId="{B7CFE2BD-A5DD-3C46-B98B-010DFEF35757}" destId="{C324023E-4834-4CFC-BDF0-EC1CF28C0CEE}" srcOrd="15" destOrd="0" presId="urn:microsoft.com/office/officeart/2005/8/layout/list1"/>
    <dgm:cxn modelId="{B95F9558-9673-4EE1-A8C4-266A5C315FE0}" type="presParOf" srcId="{B7CFE2BD-A5DD-3C46-B98B-010DFEF35757}" destId="{14741D1D-DC71-4C5E-B70D-CAF3436B042D}" srcOrd="16" destOrd="0" presId="urn:microsoft.com/office/officeart/2005/8/layout/list1"/>
    <dgm:cxn modelId="{8EE188A1-49BE-4478-848F-541BE454575F}" type="presParOf" srcId="{14741D1D-DC71-4C5E-B70D-CAF3436B042D}" destId="{BC8AFD2D-922F-4EFA-9AC8-80318632A77E}" srcOrd="0" destOrd="0" presId="urn:microsoft.com/office/officeart/2005/8/layout/list1"/>
    <dgm:cxn modelId="{FC2A42BB-40A8-40E5-9E39-5488FD3E4B67}" type="presParOf" srcId="{14741D1D-DC71-4C5E-B70D-CAF3436B042D}" destId="{C0E64239-155B-46FE-A9BC-0892F13DEA30}" srcOrd="1" destOrd="0" presId="urn:microsoft.com/office/officeart/2005/8/layout/list1"/>
    <dgm:cxn modelId="{C5710176-D64D-4C3A-9999-15482321280A}" type="presParOf" srcId="{B7CFE2BD-A5DD-3C46-B98B-010DFEF35757}" destId="{19A9AF50-BDDD-4A83-84F5-2C7DC06A9A4E}" srcOrd="17" destOrd="0" presId="urn:microsoft.com/office/officeart/2005/8/layout/list1"/>
    <dgm:cxn modelId="{3482F379-E28B-4718-94E5-4095D20D6851}" type="presParOf" srcId="{B7CFE2BD-A5DD-3C46-B98B-010DFEF35757}" destId="{B122A630-86A1-40BE-9C84-CA4342EE55F2}" srcOrd="1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CF9014-F9DF-45D2-AC28-A9ED6F96140E}">
      <dsp:nvSpPr>
        <dsp:cNvPr id="0" name=""/>
        <dsp:cNvSpPr/>
      </dsp:nvSpPr>
      <dsp:spPr>
        <a:xfrm>
          <a:off x="638967" y="675"/>
          <a:ext cx="1768593" cy="1061155"/>
        </a:xfrm>
        <a:prstGeom prst="rect">
          <a:avLst/>
        </a:prstGeom>
        <a:solidFill>
          <a:schemeClr val="bg2">
            <a:lumMod val="75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a:t>Wellbeing Support Services</a:t>
          </a:r>
          <a:endParaRPr lang="en-US" sz="1600" kern="1200"/>
        </a:p>
      </dsp:txBody>
      <dsp:txXfrm>
        <a:off x="638967" y="675"/>
        <a:ext cx="1768593" cy="1061155"/>
      </dsp:txXfrm>
    </dsp:sp>
    <dsp:sp modelId="{CD72E147-523A-4CE0-9FE6-700284130A9A}">
      <dsp:nvSpPr>
        <dsp:cNvPr id="0" name=""/>
        <dsp:cNvSpPr/>
      </dsp:nvSpPr>
      <dsp:spPr>
        <a:xfrm>
          <a:off x="2584419" y="675"/>
          <a:ext cx="1768593" cy="1061155"/>
        </a:xfrm>
        <a:prstGeom prst="rect">
          <a:avLst/>
        </a:prstGeom>
        <a:solidFill>
          <a:schemeClr val="bg2">
            <a:lumMod val="75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a:t>Student Opportunity </a:t>
          </a:r>
          <a:endParaRPr lang="en-US" sz="1600" kern="1200"/>
        </a:p>
      </dsp:txBody>
      <dsp:txXfrm>
        <a:off x="2584419" y="675"/>
        <a:ext cx="1768593" cy="1061155"/>
      </dsp:txXfrm>
    </dsp:sp>
    <dsp:sp modelId="{2D99EC96-5FA0-421B-9378-195C27F7B920}">
      <dsp:nvSpPr>
        <dsp:cNvPr id="0" name=""/>
        <dsp:cNvSpPr/>
      </dsp:nvSpPr>
      <dsp:spPr>
        <a:xfrm>
          <a:off x="4529871" y="675"/>
          <a:ext cx="1768593" cy="1061155"/>
        </a:xfrm>
        <a:prstGeom prst="rect">
          <a:avLst/>
        </a:prstGeom>
        <a:solidFill>
          <a:schemeClr val="bg2">
            <a:lumMod val="75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a:t>Students Union Advice Centre and Student Officers</a:t>
          </a:r>
          <a:endParaRPr lang="en-US" sz="1600" kern="1200"/>
        </a:p>
      </dsp:txBody>
      <dsp:txXfrm>
        <a:off x="4529871" y="675"/>
        <a:ext cx="1768593" cy="1061155"/>
      </dsp:txXfrm>
    </dsp:sp>
    <dsp:sp modelId="{10EA675D-1C4D-4E08-8D09-92CC51B2336E}">
      <dsp:nvSpPr>
        <dsp:cNvPr id="0" name=""/>
        <dsp:cNvSpPr/>
      </dsp:nvSpPr>
      <dsp:spPr>
        <a:xfrm>
          <a:off x="6475324" y="675"/>
          <a:ext cx="1768593" cy="1061155"/>
        </a:xfrm>
        <a:prstGeom prst="rect">
          <a:avLst/>
        </a:prstGeom>
        <a:solidFill>
          <a:schemeClr val="bg2">
            <a:lumMod val="75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a:t>Residential Community Team</a:t>
          </a:r>
          <a:endParaRPr lang="en-US" sz="1600" kern="1200"/>
        </a:p>
      </dsp:txBody>
      <dsp:txXfrm>
        <a:off x="6475324" y="675"/>
        <a:ext cx="1768593" cy="1061155"/>
      </dsp:txXfrm>
    </dsp:sp>
    <dsp:sp modelId="{B2CD65DD-4E47-40B4-9C87-B23923D71B85}">
      <dsp:nvSpPr>
        <dsp:cNvPr id="0" name=""/>
        <dsp:cNvSpPr/>
      </dsp:nvSpPr>
      <dsp:spPr>
        <a:xfrm>
          <a:off x="8420776" y="675"/>
          <a:ext cx="1768593" cy="1061155"/>
        </a:xfrm>
        <a:prstGeom prst="rect">
          <a:avLst/>
        </a:prstGeom>
        <a:solidFill>
          <a:schemeClr val="bg2">
            <a:lumMod val="75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a:t>Community Safety Team</a:t>
          </a:r>
          <a:endParaRPr lang="en-US" sz="1600" kern="1200"/>
        </a:p>
      </dsp:txBody>
      <dsp:txXfrm>
        <a:off x="8420776" y="675"/>
        <a:ext cx="1768593" cy="1061155"/>
      </dsp:txXfrm>
    </dsp:sp>
    <dsp:sp modelId="{4D8FA595-AAD5-4F0A-A0DC-5D40B57A2DC6}">
      <dsp:nvSpPr>
        <dsp:cNvPr id="0" name=""/>
        <dsp:cNvSpPr/>
      </dsp:nvSpPr>
      <dsp:spPr>
        <a:xfrm>
          <a:off x="638967" y="1238690"/>
          <a:ext cx="1768593" cy="1061155"/>
        </a:xfrm>
        <a:prstGeom prst="rect">
          <a:avLst/>
        </a:prstGeom>
        <a:solidFill>
          <a:schemeClr val="bg2">
            <a:lumMod val="75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a:t>Personal Tutor System, Dean of Students/Faculty Members</a:t>
          </a:r>
          <a:endParaRPr lang="en-US" sz="1600" kern="1200"/>
        </a:p>
      </dsp:txBody>
      <dsp:txXfrm>
        <a:off x="638967" y="1238690"/>
        <a:ext cx="1768593" cy="1061155"/>
      </dsp:txXfrm>
    </dsp:sp>
    <dsp:sp modelId="{006F2E8E-BA43-4B4A-A602-05774AE05BE3}">
      <dsp:nvSpPr>
        <dsp:cNvPr id="0" name=""/>
        <dsp:cNvSpPr/>
      </dsp:nvSpPr>
      <dsp:spPr>
        <a:xfrm>
          <a:off x="2584419" y="1238690"/>
          <a:ext cx="1768593" cy="1061155"/>
        </a:xfrm>
        <a:prstGeom prst="rect">
          <a:avLst/>
        </a:prstGeom>
        <a:solidFill>
          <a:schemeClr val="bg2">
            <a:lumMod val="75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a:t>Health Centre</a:t>
          </a:r>
          <a:endParaRPr lang="en-US" sz="1600" kern="1200"/>
        </a:p>
      </dsp:txBody>
      <dsp:txXfrm>
        <a:off x="2584419" y="1238690"/>
        <a:ext cx="1768593" cy="1061155"/>
      </dsp:txXfrm>
    </dsp:sp>
    <dsp:sp modelId="{F98460A3-593D-4A2C-BE02-03E58D8F120C}">
      <dsp:nvSpPr>
        <dsp:cNvPr id="0" name=""/>
        <dsp:cNvSpPr/>
      </dsp:nvSpPr>
      <dsp:spPr>
        <a:xfrm>
          <a:off x="4529871" y="1238690"/>
          <a:ext cx="1768593" cy="1061155"/>
        </a:xfrm>
        <a:prstGeom prst="rect">
          <a:avLst/>
        </a:prstGeom>
        <a:solidFill>
          <a:schemeClr val="bg2">
            <a:lumMod val="75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a:t>Local Police / PCSO</a:t>
          </a:r>
          <a:endParaRPr lang="en-US" sz="1600" kern="1200"/>
        </a:p>
      </dsp:txBody>
      <dsp:txXfrm>
        <a:off x="4529871" y="1238690"/>
        <a:ext cx="1768593" cy="1061155"/>
      </dsp:txXfrm>
    </dsp:sp>
    <dsp:sp modelId="{BAB3915C-037A-40E5-8D6A-AE45087336A4}">
      <dsp:nvSpPr>
        <dsp:cNvPr id="0" name=""/>
        <dsp:cNvSpPr/>
      </dsp:nvSpPr>
      <dsp:spPr>
        <a:xfrm>
          <a:off x="6475324" y="1238690"/>
          <a:ext cx="1768593" cy="1061155"/>
        </a:xfrm>
        <a:prstGeom prst="rect">
          <a:avLst/>
        </a:prstGeom>
        <a:solidFill>
          <a:schemeClr val="bg2">
            <a:lumMod val="75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a:t>SDVA (via Wellbeing Support) </a:t>
          </a:r>
          <a:endParaRPr lang="en-US" sz="1600" kern="1200"/>
        </a:p>
      </dsp:txBody>
      <dsp:txXfrm>
        <a:off x="6475324" y="1238690"/>
        <a:ext cx="1768593" cy="1061155"/>
      </dsp:txXfrm>
    </dsp:sp>
    <dsp:sp modelId="{3A1EB4BA-3E9A-4412-B113-8C49F06989C5}">
      <dsp:nvSpPr>
        <dsp:cNvPr id="0" name=""/>
        <dsp:cNvSpPr/>
      </dsp:nvSpPr>
      <dsp:spPr>
        <a:xfrm>
          <a:off x="8420776" y="1238690"/>
          <a:ext cx="1768593" cy="1061155"/>
        </a:xfrm>
        <a:prstGeom prst="rect">
          <a:avLst/>
        </a:prstGeom>
        <a:solidFill>
          <a:schemeClr val="bg2">
            <a:lumMod val="75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a:t>Report and Support </a:t>
          </a:r>
          <a:endParaRPr lang="en-US" sz="1600" kern="1200"/>
        </a:p>
      </dsp:txBody>
      <dsp:txXfrm>
        <a:off x="8420776" y="1238690"/>
        <a:ext cx="1768593" cy="1061155"/>
      </dsp:txXfrm>
    </dsp:sp>
    <dsp:sp modelId="{5B165FFE-005C-4C4D-A67B-FB72CD00BE82}">
      <dsp:nvSpPr>
        <dsp:cNvPr id="0" name=""/>
        <dsp:cNvSpPr/>
      </dsp:nvSpPr>
      <dsp:spPr>
        <a:xfrm>
          <a:off x="3557145" y="2476705"/>
          <a:ext cx="1768593" cy="1061155"/>
        </a:xfrm>
        <a:prstGeom prst="rect">
          <a:avLst/>
        </a:prstGeom>
        <a:solidFill>
          <a:schemeClr val="bg2">
            <a:lumMod val="75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a:t>Chaplaincy </a:t>
          </a:r>
          <a:endParaRPr lang="en-US" sz="1600" kern="1200"/>
        </a:p>
      </dsp:txBody>
      <dsp:txXfrm>
        <a:off x="3557145" y="2476705"/>
        <a:ext cx="1768593" cy="1061155"/>
      </dsp:txXfrm>
    </dsp:sp>
    <dsp:sp modelId="{7729785D-996A-4498-B372-12289200710F}">
      <dsp:nvSpPr>
        <dsp:cNvPr id="0" name=""/>
        <dsp:cNvSpPr/>
      </dsp:nvSpPr>
      <dsp:spPr>
        <a:xfrm>
          <a:off x="5502598" y="2476705"/>
          <a:ext cx="1768593" cy="1061155"/>
        </a:xfrm>
        <a:prstGeom prst="rect">
          <a:avLst/>
        </a:prstGeom>
        <a:solidFill>
          <a:schemeClr val="bg2">
            <a:lumMod val="75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a:t>Online Resources / 'Togetherall'</a:t>
          </a:r>
          <a:endParaRPr lang="en-US" sz="1600" kern="1200"/>
        </a:p>
      </dsp:txBody>
      <dsp:txXfrm>
        <a:off x="5502598" y="2476705"/>
        <a:ext cx="1768593" cy="106115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58B7EE-3285-4E0B-9B51-96BFC884E395}">
      <dsp:nvSpPr>
        <dsp:cNvPr id="0" name=""/>
        <dsp:cNvSpPr/>
      </dsp:nvSpPr>
      <dsp:spPr>
        <a:xfrm>
          <a:off x="3535755" y="-78295"/>
          <a:ext cx="3756826" cy="3756826"/>
        </a:xfrm>
        <a:prstGeom prst="circularArrow">
          <a:avLst>
            <a:gd name="adj1" fmla="val 5544"/>
            <a:gd name="adj2" fmla="val 330680"/>
            <a:gd name="adj3" fmla="val 15113232"/>
            <a:gd name="adj4" fmla="val 16614493"/>
            <a:gd name="adj5" fmla="val 5757"/>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B5D36E1-AD2D-4E5D-92AD-88AC01677F9E}">
      <dsp:nvSpPr>
        <dsp:cNvPr id="0" name=""/>
        <dsp:cNvSpPr/>
      </dsp:nvSpPr>
      <dsp:spPr>
        <a:xfrm>
          <a:off x="5083052" y="1652"/>
          <a:ext cx="662231" cy="331115"/>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266700">
            <a:lnSpc>
              <a:spcPct val="90000"/>
            </a:lnSpc>
            <a:spcBef>
              <a:spcPct val="0"/>
            </a:spcBef>
            <a:spcAft>
              <a:spcPct val="35000"/>
            </a:spcAft>
            <a:buNone/>
          </a:pPr>
          <a:r>
            <a:rPr lang="en-US" sz="600" kern="1200"/>
            <a:t>Undergraduate </a:t>
          </a:r>
        </a:p>
      </dsp:txBody>
      <dsp:txXfrm>
        <a:off x="5099216" y="17816"/>
        <a:ext cx="629903" cy="298787"/>
      </dsp:txXfrm>
    </dsp:sp>
    <dsp:sp modelId="{0B9C65E0-2D36-43AF-B1D6-8C7E5B6C2A48}">
      <dsp:nvSpPr>
        <dsp:cNvPr id="0" name=""/>
        <dsp:cNvSpPr/>
      </dsp:nvSpPr>
      <dsp:spPr>
        <a:xfrm>
          <a:off x="5778160" y="160306"/>
          <a:ext cx="662231" cy="331115"/>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266700">
            <a:lnSpc>
              <a:spcPct val="90000"/>
            </a:lnSpc>
            <a:spcBef>
              <a:spcPct val="0"/>
            </a:spcBef>
            <a:spcAft>
              <a:spcPct val="35000"/>
            </a:spcAft>
            <a:buNone/>
          </a:pPr>
          <a:r>
            <a:rPr lang="en-US" sz="600" kern="1200"/>
            <a:t>Postgraduate Research </a:t>
          </a:r>
        </a:p>
      </dsp:txBody>
      <dsp:txXfrm>
        <a:off x="5794324" y="176470"/>
        <a:ext cx="629903" cy="298787"/>
      </dsp:txXfrm>
    </dsp:sp>
    <dsp:sp modelId="{4A24F0A7-A88B-4845-B329-AC523D7AACAB}">
      <dsp:nvSpPr>
        <dsp:cNvPr id="0" name=""/>
        <dsp:cNvSpPr/>
      </dsp:nvSpPr>
      <dsp:spPr>
        <a:xfrm>
          <a:off x="6335592" y="604843"/>
          <a:ext cx="662231" cy="331115"/>
        </a:xfrm>
        <a:prstGeom prst="round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266700">
            <a:lnSpc>
              <a:spcPct val="90000"/>
            </a:lnSpc>
            <a:spcBef>
              <a:spcPct val="0"/>
            </a:spcBef>
            <a:spcAft>
              <a:spcPct val="35000"/>
            </a:spcAft>
            <a:buNone/>
          </a:pPr>
          <a:r>
            <a:rPr lang="en-US" sz="600" kern="1200"/>
            <a:t>Postgraduate Taught </a:t>
          </a:r>
        </a:p>
      </dsp:txBody>
      <dsp:txXfrm>
        <a:off x="6351756" y="621007"/>
        <a:ext cx="629903" cy="298787"/>
      </dsp:txXfrm>
    </dsp:sp>
    <dsp:sp modelId="{ED21BDFD-5F0B-41BD-B1CF-1CF9E4E7112B}">
      <dsp:nvSpPr>
        <dsp:cNvPr id="0" name=""/>
        <dsp:cNvSpPr/>
      </dsp:nvSpPr>
      <dsp:spPr>
        <a:xfrm>
          <a:off x="6644944" y="1247219"/>
          <a:ext cx="662231" cy="331115"/>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266700">
            <a:lnSpc>
              <a:spcPct val="90000"/>
            </a:lnSpc>
            <a:spcBef>
              <a:spcPct val="0"/>
            </a:spcBef>
            <a:spcAft>
              <a:spcPct val="35000"/>
            </a:spcAft>
            <a:buNone/>
          </a:pPr>
          <a:r>
            <a:rPr lang="en-US" sz="600" kern="1200"/>
            <a:t>Overseas (non-EU) </a:t>
          </a:r>
        </a:p>
      </dsp:txBody>
      <dsp:txXfrm>
        <a:off x="6661108" y="1263383"/>
        <a:ext cx="629903" cy="298787"/>
      </dsp:txXfrm>
    </dsp:sp>
    <dsp:sp modelId="{D5972275-0C20-41DF-BC7F-1A8EB837FED3}">
      <dsp:nvSpPr>
        <dsp:cNvPr id="0" name=""/>
        <dsp:cNvSpPr/>
      </dsp:nvSpPr>
      <dsp:spPr>
        <a:xfrm>
          <a:off x="6644944" y="1960202"/>
          <a:ext cx="662231" cy="331115"/>
        </a:xfrm>
        <a:prstGeom prst="round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266700">
            <a:lnSpc>
              <a:spcPct val="90000"/>
            </a:lnSpc>
            <a:spcBef>
              <a:spcPct val="0"/>
            </a:spcBef>
            <a:spcAft>
              <a:spcPct val="35000"/>
            </a:spcAft>
            <a:buNone/>
          </a:pPr>
          <a:r>
            <a:rPr lang="en-US" sz="600" kern="1200"/>
            <a:t>Rest of EU </a:t>
          </a:r>
        </a:p>
      </dsp:txBody>
      <dsp:txXfrm>
        <a:off x="6661108" y="1976366"/>
        <a:ext cx="629903" cy="298787"/>
      </dsp:txXfrm>
    </dsp:sp>
    <dsp:sp modelId="{42656B70-FE79-415B-84FF-9A7183FD2D34}">
      <dsp:nvSpPr>
        <dsp:cNvPr id="0" name=""/>
        <dsp:cNvSpPr/>
      </dsp:nvSpPr>
      <dsp:spPr>
        <a:xfrm>
          <a:off x="6335592" y="2602577"/>
          <a:ext cx="662231" cy="331115"/>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266700">
            <a:lnSpc>
              <a:spcPct val="90000"/>
            </a:lnSpc>
            <a:spcBef>
              <a:spcPct val="0"/>
            </a:spcBef>
            <a:spcAft>
              <a:spcPct val="35000"/>
            </a:spcAft>
            <a:buNone/>
          </a:pPr>
          <a:r>
            <a:rPr lang="en-US" sz="600" kern="1200"/>
            <a:t>UK (home) students </a:t>
          </a:r>
        </a:p>
      </dsp:txBody>
      <dsp:txXfrm>
        <a:off x="6351756" y="2618741"/>
        <a:ext cx="629903" cy="298787"/>
      </dsp:txXfrm>
    </dsp:sp>
    <dsp:sp modelId="{42F7EC75-8FE7-4ED7-86C9-85C30E04DDDE}">
      <dsp:nvSpPr>
        <dsp:cNvPr id="0" name=""/>
        <dsp:cNvSpPr/>
      </dsp:nvSpPr>
      <dsp:spPr>
        <a:xfrm>
          <a:off x="5778160" y="3047115"/>
          <a:ext cx="662231" cy="331115"/>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266700">
            <a:lnSpc>
              <a:spcPct val="90000"/>
            </a:lnSpc>
            <a:spcBef>
              <a:spcPct val="0"/>
            </a:spcBef>
            <a:spcAft>
              <a:spcPct val="35000"/>
            </a:spcAft>
            <a:buNone/>
          </a:pPr>
          <a:r>
            <a:rPr lang="en-US" sz="600" kern="1200"/>
            <a:t>Minority Faith Groups </a:t>
          </a:r>
        </a:p>
      </dsp:txBody>
      <dsp:txXfrm>
        <a:off x="5794324" y="3063279"/>
        <a:ext cx="629903" cy="298787"/>
      </dsp:txXfrm>
    </dsp:sp>
    <dsp:sp modelId="{BCD346E8-3AC5-44FC-8483-9CCC143BC773}">
      <dsp:nvSpPr>
        <dsp:cNvPr id="0" name=""/>
        <dsp:cNvSpPr/>
      </dsp:nvSpPr>
      <dsp:spPr>
        <a:xfrm>
          <a:off x="5083052" y="3205769"/>
          <a:ext cx="662231" cy="331115"/>
        </a:xfrm>
        <a:prstGeom prst="round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266700">
            <a:lnSpc>
              <a:spcPct val="90000"/>
            </a:lnSpc>
            <a:spcBef>
              <a:spcPct val="0"/>
            </a:spcBef>
            <a:spcAft>
              <a:spcPct val="35000"/>
            </a:spcAft>
            <a:buNone/>
          </a:pPr>
          <a:r>
            <a:rPr lang="en-US" sz="600" kern="1200"/>
            <a:t>Disabled students </a:t>
          </a:r>
        </a:p>
      </dsp:txBody>
      <dsp:txXfrm>
        <a:off x="5099216" y="3221933"/>
        <a:ext cx="629903" cy="298787"/>
      </dsp:txXfrm>
    </dsp:sp>
    <dsp:sp modelId="{A1B8D05E-6445-48D4-8AA4-7F9CE55D6937}">
      <dsp:nvSpPr>
        <dsp:cNvPr id="0" name=""/>
        <dsp:cNvSpPr/>
      </dsp:nvSpPr>
      <dsp:spPr>
        <a:xfrm>
          <a:off x="4387945" y="3047115"/>
          <a:ext cx="662231" cy="331115"/>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266700">
            <a:lnSpc>
              <a:spcPct val="90000"/>
            </a:lnSpc>
            <a:spcBef>
              <a:spcPct val="0"/>
            </a:spcBef>
            <a:spcAft>
              <a:spcPct val="35000"/>
            </a:spcAft>
            <a:buNone/>
          </a:pPr>
          <a:r>
            <a:rPr lang="en-US" sz="600" kern="1200"/>
            <a:t>Black and Minority Ethnic Students </a:t>
          </a:r>
        </a:p>
      </dsp:txBody>
      <dsp:txXfrm>
        <a:off x="4404109" y="3063279"/>
        <a:ext cx="629903" cy="298787"/>
      </dsp:txXfrm>
    </dsp:sp>
    <dsp:sp modelId="{9A51D791-6C32-48DA-B62A-2FD06BAC9636}">
      <dsp:nvSpPr>
        <dsp:cNvPr id="0" name=""/>
        <dsp:cNvSpPr/>
      </dsp:nvSpPr>
      <dsp:spPr>
        <a:xfrm>
          <a:off x="3830513" y="2602577"/>
          <a:ext cx="662231" cy="331115"/>
        </a:xfrm>
        <a:prstGeom prst="round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266700">
            <a:lnSpc>
              <a:spcPct val="90000"/>
            </a:lnSpc>
            <a:spcBef>
              <a:spcPct val="0"/>
            </a:spcBef>
            <a:spcAft>
              <a:spcPct val="35000"/>
            </a:spcAft>
            <a:buNone/>
          </a:pPr>
          <a:r>
            <a:rPr lang="en-US" sz="600" kern="1200"/>
            <a:t>LGBTQ+ students </a:t>
          </a:r>
        </a:p>
      </dsp:txBody>
      <dsp:txXfrm>
        <a:off x="3846677" y="2618741"/>
        <a:ext cx="629903" cy="298787"/>
      </dsp:txXfrm>
    </dsp:sp>
    <dsp:sp modelId="{F8BCBAC4-9FF0-4A2D-AAB2-EDCDE9985001}">
      <dsp:nvSpPr>
        <dsp:cNvPr id="0" name=""/>
        <dsp:cNvSpPr/>
      </dsp:nvSpPr>
      <dsp:spPr>
        <a:xfrm>
          <a:off x="3521161" y="1960202"/>
          <a:ext cx="662231" cy="331115"/>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266700">
            <a:lnSpc>
              <a:spcPct val="90000"/>
            </a:lnSpc>
            <a:spcBef>
              <a:spcPct val="0"/>
            </a:spcBef>
            <a:spcAft>
              <a:spcPct val="35000"/>
            </a:spcAft>
            <a:buNone/>
          </a:pPr>
          <a:r>
            <a:rPr lang="en-US" sz="600" kern="1200"/>
            <a:t>Women </a:t>
          </a:r>
        </a:p>
      </dsp:txBody>
      <dsp:txXfrm>
        <a:off x="3537325" y="1976366"/>
        <a:ext cx="629903" cy="298787"/>
      </dsp:txXfrm>
    </dsp:sp>
    <dsp:sp modelId="{0516B175-638F-40B4-A162-EC2CC146704F}">
      <dsp:nvSpPr>
        <dsp:cNvPr id="0" name=""/>
        <dsp:cNvSpPr/>
      </dsp:nvSpPr>
      <dsp:spPr>
        <a:xfrm>
          <a:off x="3521161" y="1247219"/>
          <a:ext cx="662231" cy="331115"/>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266700">
            <a:lnSpc>
              <a:spcPct val="90000"/>
            </a:lnSpc>
            <a:spcBef>
              <a:spcPct val="0"/>
            </a:spcBef>
            <a:spcAft>
              <a:spcPct val="35000"/>
            </a:spcAft>
            <a:buNone/>
          </a:pPr>
          <a:r>
            <a:rPr lang="en-US" sz="600" kern="1200"/>
            <a:t>Parents and carers </a:t>
          </a:r>
        </a:p>
      </dsp:txBody>
      <dsp:txXfrm>
        <a:off x="3537325" y="1263383"/>
        <a:ext cx="629903" cy="298787"/>
      </dsp:txXfrm>
    </dsp:sp>
    <dsp:sp modelId="{1525E9ED-B8C8-43D5-B0F9-5C0025AA0800}">
      <dsp:nvSpPr>
        <dsp:cNvPr id="0" name=""/>
        <dsp:cNvSpPr/>
      </dsp:nvSpPr>
      <dsp:spPr>
        <a:xfrm>
          <a:off x="3830513" y="604843"/>
          <a:ext cx="662231" cy="331115"/>
        </a:xfrm>
        <a:prstGeom prst="round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266700">
            <a:lnSpc>
              <a:spcPct val="90000"/>
            </a:lnSpc>
            <a:spcBef>
              <a:spcPct val="0"/>
            </a:spcBef>
            <a:spcAft>
              <a:spcPct val="35000"/>
            </a:spcAft>
            <a:buNone/>
          </a:pPr>
          <a:r>
            <a:rPr lang="en-US" sz="600" kern="1200"/>
            <a:t>Mature and part time students </a:t>
          </a:r>
        </a:p>
      </dsp:txBody>
      <dsp:txXfrm>
        <a:off x="3846677" y="621007"/>
        <a:ext cx="629903" cy="298787"/>
      </dsp:txXfrm>
    </dsp:sp>
    <dsp:sp modelId="{7A7B8CC8-3E74-45A4-99DF-89B3C0602B66}">
      <dsp:nvSpPr>
        <dsp:cNvPr id="0" name=""/>
        <dsp:cNvSpPr/>
      </dsp:nvSpPr>
      <dsp:spPr>
        <a:xfrm>
          <a:off x="4387945" y="160306"/>
          <a:ext cx="662231" cy="331115"/>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266700">
            <a:lnSpc>
              <a:spcPct val="90000"/>
            </a:lnSpc>
            <a:spcBef>
              <a:spcPct val="0"/>
            </a:spcBef>
            <a:spcAft>
              <a:spcPct val="35000"/>
            </a:spcAft>
            <a:buNone/>
          </a:pPr>
          <a:r>
            <a:rPr lang="en-US" sz="600" kern="1200"/>
            <a:t>Live at home students </a:t>
          </a:r>
        </a:p>
      </dsp:txBody>
      <dsp:txXfrm>
        <a:off x="4404109" y="176470"/>
        <a:ext cx="629903" cy="29878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199C76-5241-4B10-83C2-C4468A6F64C6}">
      <dsp:nvSpPr>
        <dsp:cNvPr id="0" name=""/>
        <dsp:cNvSpPr/>
      </dsp:nvSpPr>
      <dsp:spPr>
        <a:xfrm>
          <a:off x="0" y="414825"/>
          <a:ext cx="10515600" cy="50400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8606DA9-0744-417A-8353-2946E974FAB0}">
      <dsp:nvSpPr>
        <dsp:cNvPr id="0" name=""/>
        <dsp:cNvSpPr/>
      </dsp:nvSpPr>
      <dsp:spPr>
        <a:xfrm>
          <a:off x="525780" y="119625"/>
          <a:ext cx="7360920" cy="590399"/>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711200">
            <a:lnSpc>
              <a:spcPct val="90000"/>
            </a:lnSpc>
            <a:spcBef>
              <a:spcPct val="0"/>
            </a:spcBef>
            <a:spcAft>
              <a:spcPct val="35000"/>
            </a:spcAft>
            <a:buNone/>
          </a:pPr>
          <a:r>
            <a:rPr lang="en-GB" sz="1600" kern="1200"/>
            <a:t>Feeling anxious when you are about to meet or open  an email from a particular student?</a:t>
          </a:r>
        </a:p>
      </dsp:txBody>
      <dsp:txXfrm>
        <a:off x="554601" y="148446"/>
        <a:ext cx="7303278" cy="532757"/>
      </dsp:txXfrm>
    </dsp:sp>
    <dsp:sp modelId="{AB7AD2D1-238B-4FAE-8204-4D702BC04D18}">
      <dsp:nvSpPr>
        <dsp:cNvPr id="0" name=""/>
        <dsp:cNvSpPr/>
      </dsp:nvSpPr>
      <dsp:spPr>
        <a:xfrm>
          <a:off x="0" y="1322025"/>
          <a:ext cx="10515600" cy="504000"/>
        </a:xfrm>
        <a:prstGeom prst="rect">
          <a:avLst/>
        </a:prstGeom>
        <a:solidFill>
          <a:schemeClr val="lt1">
            <a:alpha val="90000"/>
            <a:hueOff val="0"/>
            <a:satOff val="0"/>
            <a:lumOff val="0"/>
            <a:alphaOff val="0"/>
          </a:schemeClr>
        </a:solidFill>
        <a:ln w="12700" cap="flat" cmpd="sng" algn="ctr">
          <a:solidFill>
            <a:schemeClr val="accent5">
              <a:hueOff val="2733087"/>
              <a:satOff val="8893"/>
              <a:lumOff val="-6275"/>
              <a:alphaOff val="0"/>
            </a:schemeClr>
          </a:solidFill>
          <a:prstDash val="solid"/>
          <a:miter lim="800000"/>
        </a:ln>
        <a:effectLst/>
      </dsp:spPr>
      <dsp:style>
        <a:lnRef idx="2">
          <a:scrgbClr r="0" g="0" b="0"/>
        </a:lnRef>
        <a:fillRef idx="1">
          <a:scrgbClr r="0" g="0" b="0"/>
        </a:fillRef>
        <a:effectRef idx="0">
          <a:scrgbClr r="0" g="0" b="0"/>
        </a:effectRef>
        <a:fontRef idx="minor"/>
      </dsp:style>
    </dsp:sp>
    <dsp:sp modelId="{DF755DB2-78D9-4F1E-9A40-E2F24257DA53}">
      <dsp:nvSpPr>
        <dsp:cNvPr id="0" name=""/>
        <dsp:cNvSpPr/>
      </dsp:nvSpPr>
      <dsp:spPr>
        <a:xfrm>
          <a:off x="525780" y="1026825"/>
          <a:ext cx="7360920" cy="590399"/>
        </a:xfrm>
        <a:prstGeom prst="roundRect">
          <a:avLst/>
        </a:prstGeom>
        <a:solidFill>
          <a:schemeClr val="accent5">
            <a:hueOff val="2733087"/>
            <a:satOff val="8893"/>
            <a:lumOff val="-627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889000">
            <a:lnSpc>
              <a:spcPct val="90000"/>
            </a:lnSpc>
            <a:spcBef>
              <a:spcPct val="0"/>
            </a:spcBef>
            <a:spcAft>
              <a:spcPct val="35000"/>
            </a:spcAft>
            <a:buNone/>
          </a:pPr>
          <a:r>
            <a:rPr lang="en-GB" sz="2000" kern="1200"/>
            <a:t>Worrying about a student / students when you are not at work?</a:t>
          </a:r>
        </a:p>
      </dsp:txBody>
      <dsp:txXfrm>
        <a:off x="554601" y="1055646"/>
        <a:ext cx="7303278" cy="532757"/>
      </dsp:txXfrm>
    </dsp:sp>
    <dsp:sp modelId="{EC70606B-E710-4E79-AAA4-8AC71FCF6386}">
      <dsp:nvSpPr>
        <dsp:cNvPr id="0" name=""/>
        <dsp:cNvSpPr/>
      </dsp:nvSpPr>
      <dsp:spPr>
        <a:xfrm>
          <a:off x="0" y="2229225"/>
          <a:ext cx="10515600" cy="504000"/>
        </a:xfrm>
        <a:prstGeom prst="rect">
          <a:avLst/>
        </a:prstGeom>
        <a:solidFill>
          <a:schemeClr val="lt1">
            <a:alpha val="90000"/>
            <a:hueOff val="0"/>
            <a:satOff val="0"/>
            <a:lumOff val="0"/>
            <a:alphaOff val="0"/>
          </a:schemeClr>
        </a:solidFill>
        <a:ln w="12700" cap="flat" cmpd="sng" algn="ctr">
          <a:solidFill>
            <a:schemeClr val="accent5">
              <a:hueOff val="5466174"/>
              <a:satOff val="17787"/>
              <a:lumOff val="-1255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64372E4-978F-4BAC-A854-1C2707C8C63C}">
      <dsp:nvSpPr>
        <dsp:cNvPr id="0" name=""/>
        <dsp:cNvSpPr/>
      </dsp:nvSpPr>
      <dsp:spPr>
        <a:xfrm>
          <a:off x="525780" y="1934025"/>
          <a:ext cx="7360920" cy="590399"/>
        </a:xfrm>
        <a:prstGeom prst="roundRect">
          <a:avLst/>
        </a:prstGeom>
        <a:solidFill>
          <a:schemeClr val="accent5">
            <a:hueOff val="5466174"/>
            <a:satOff val="17787"/>
            <a:lumOff val="-1255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889000">
            <a:lnSpc>
              <a:spcPct val="90000"/>
            </a:lnSpc>
            <a:spcBef>
              <a:spcPct val="0"/>
            </a:spcBef>
            <a:spcAft>
              <a:spcPct val="35000"/>
            </a:spcAft>
            <a:buNone/>
          </a:pPr>
          <a:r>
            <a:rPr lang="en-GB" sz="2000" kern="1200"/>
            <a:t>Feeling emotional/upset after you have spoken to a student?</a:t>
          </a:r>
        </a:p>
      </dsp:txBody>
      <dsp:txXfrm>
        <a:off x="554601" y="1962846"/>
        <a:ext cx="7303278" cy="532757"/>
      </dsp:txXfrm>
    </dsp:sp>
    <dsp:sp modelId="{B00F368E-0B4E-45E1-A8DD-E003D5F60F22}">
      <dsp:nvSpPr>
        <dsp:cNvPr id="0" name=""/>
        <dsp:cNvSpPr/>
      </dsp:nvSpPr>
      <dsp:spPr>
        <a:xfrm>
          <a:off x="0" y="3136425"/>
          <a:ext cx="10515600" cy="504000"/>
        </a:xfrm>
        <a:prstGeom prst="rect">
          <a:avLst/>
        </a:prstGeom>
        <a:solidFill>
          <a:schemeClr val="lt1">
            <a:alpha val="90000"/>
            <a:hueOff val="0"/>
            <a:satOff val="0"/>
            <a:lumOff val="0"/>
            <a:alphaOff val="0"/>
          </a:schemeClr>
        </a:solidFill>
        <a:ln w="12700" cap="flat" cmpd="sng" algn="ctr">
          <a:solidFill>
            <a:schemeClr val="accent5">
              <a:hueOff val="8199261"/>
              <a:satOff val="26680"/>
              <a:lumOff val="-18824"/>
              <a:alphaOff val="0"/>
            </a:schemeClr>
          </a:solidFill>
          <a:prstDash val="solid"/>
          <a:miter lim="800000"/>
        </a:ln>
        <a:effectLst/>
      </dsp:spPr>
      <dsp:style>
        <a:lnRef idx="2">
          <a:scrgbClr r="0" g="0" b="0"/>
        </a:lnRef>
        <a:fillRef idx="1">
          <a:scrgbClr r="0" g="0" b="0"/>
        </a:fillRef>
        <a:effectRef idx="0">
          <a:scrgbClr r="0" g="0" b="0"/>
        </a:effectRef>
        <a:fontRef idx="minor"/>
      </dsp:style>
    </dsp:sp>
    <dsp:sp modelId="{7F471E81-78D3-42BE-9A2D-F49FEC27C5B1}">
      <dsp:nvSpPr>
        <dsp:cNvPr id="0" name=""/>
        <dsp:cNvSpPr/>
      </dsp:nvSpPr>
      <dsp:spPr>
        <a:xfrm>
          <a:off x="525780" y="2841225"/>
          <a:ext cx="7360920" cy="590399"/>
        </a:xfrm>
        <a:prstGeom prst="roundRect">
          <a:avLst/>
        </a:prstGeom>
        <a:solidFill>
          <a:schemeClr val="accent5">
            <a:hueOff val="8199261"/>
            <a:satOff val="26680"/>
            <a:lumOff val="-1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889000">
            <a:lnSpc>
              <a:spcPct val="90000"/>
            </a:lnSpc>
            <a:spcBef>
              <a:spcPct val="0"/>
            </a:spcBef>
            <a:spcAft>
              <a:spcPct val="35000"/>
            </a:spcAft>
            <a:buNone/>
          </a:pPr>
          <a:endParaRPr lang="en-GB" sz="2000" kern="1200"/>
        </a:p>
        <a:p>
          <a:pPr marL="0" lvl="0" indent="0" algn="l" defTabSz="889000">
            <a:lnSpc>
              <a:spcPct val="90000"/>
            </a:lnSpc>
            <a:spcBef>
              <a:spcPct val="0"/>
            </a:spcBef>
            <a:spcAft>
              <a:spcPct val="35000"/>
            </a:spcAft>
            <a:buNone/>
          </a:pPr>
          <a:r>
            <a:rPr lang="en-GB" sz="2000" kern="1200"/>
            <a:t>Feeling guilty that you can’t fix a student’s problems?</a:t>
          </a:r>
          <a:br>
            <a:rPr lang="en-GB" sz="2000" kern="1200"/>
          </a:br>
          <a:endParaRPr lang="en-GB" sz="2000" kern="1200"/>
        </a:p>
      </dsp:txBody>
      <dsp:txXfrm>
        <a:off x="554601" y="2870046"/>
        <a:ext cx="7303278" cy="532757"/>
      </dsp:txXfrm>
    </dsp:sp>
    <dsp:sp modelId="{B122A630-86A1-40BE-9C84-CA4342EE55F2}">
      <dsp:nvSpPr>
        <dsp:cNvPr id="0" name=""/>
        <dsp:cNvSpPr/>
      </dsp:nvSpPr>
      <dsp:spPr>
        <a:xfrm>
          <a:off x="0" y="4043625"/>
          <a:ext cx="10515600" cy="504000"/>
        </a:xfrm>
        <a:prstGeom prst="rect">
          <a:avLst/>
        </a:prstGeom>
        <a:solidFill>
          <a:schemeClr val="lt1">
            <a:alpha val="90000"/>
            <a:hueOff val="0"/>
            <a:satOff val="0"/>
            <a:lumOff val="0"/>
            <a:alphaOff val="0"/>
          </a:schemeClr>
        </a:solidFill>
        <a:ln w="12700" cap="flat" cmpd="sng" algn="ctr">
          <a:solidFill>
            <a:schemeClr val="accent5">
              <a:hueOff val="10932348"/>
              <a:satOff val="35574"/>
              <a:lumOff val="-25099"/>
              <a:alphaOff val="0"/>
            </a:schemeClr>
          </a:solidFill>
          <a:prstDash val="solid"/>
          <a:miter lim="800000"/>
        </a:ln>
        <a:effectLst/>
      </dsp:spPr>
      <dsp:style>
        <a:lnRef idx="2">
          <a:scrgbClr r="0" g="0" b="0"/>
        </a:lnRef>
        <a:fillRef idx="1">
          <a:scrgbClr r="0" g="0" b="0"/>
        </a:fillRef>
        <a:effectRef idx="0">
          <a:scrgbClr r="0" g="0" b="0"/>
        </a:effectRef>
        <a:fontRef idx="minor"/>
      </dsp:style>
    </dsp:sp>
    <dsp:sp modelId="{C0E64239-155B-46FE-A9BC-0892F13DEA30}">
      <dsp:nvSpPr>
        <dsp:cNvPr id="0" name=""/>
        <dsp:cNvSpPr/>
      </dsp:nvSpPr>
      <dsp:spPr>
        <a:xfrm>
          <a:off x="525780" y="3748425"/>
          <a:ext cx="7360920" cy="590399"/>
        </a:xfrm>
        <a:prstGeom prst="roundRect">
          <a:avLst/>
        </a:prstGeom>
        <a:solidFill>
          <a:schemeClr val="accent5">
            <a:hueOff val="10932348"/>
            <a:satOff val="35574"/>
            <a:lumOff val="-2509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889000">
            <a:lnSpc>
              <a:spcPct val="90000"/>
            </a:lnSpc>
            <a:spcBef>
              <a:spcPct val="0"/>
            </a:spcBef>
            <a:spcAft>
              <a:spcPct val="35000"/>
            </a:spcAft>
            <a:buNone/>
          </a:pPr>
          <a:r>
            <a:rPr lang="en-GB" sz="2000" kern="1200"/>
            <a:t>Communicating with a student outside of working hours?</a:t>
          </a:r>
        </a:p>
      </dsp:txBody>
      <dsp:txXfrm>
        <a:off x="554601" y="3777246"/>
        <a:ext cx="7303278" cy="532757"/>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0FE7E4-F33C-472C-8BFC-473E4D49F4DD}" type="datetimeFigureOut">
              <a:rPr lang="en-GB" smtClean="0"/>
              <a:t>07/10/2022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14E497-132A-48FC-9CD8-B5EAFCEED8A8}" type="slidenum">
              <a:rPr lang="en-GB" smtClean="0"/>
              <a:t>‹#›</a:t>
            </a:fld>
            <a:endParaRPr lang="en-GB"/>
          </a:p>
        </p:txBody>
      </p:sp>
    </p:spTree>
    <p:extLst>
      <p:ext uri="{BB962C8B-B14F-4D97-AF65-F5344CB8AC3E}">
        <p14:creationId xmlns:p14="http://schemas.microsoft.com/office/powerpoint/2010/main" val="32991261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Emphasis on ‘staff and students alike’ here</a:t>
            </a:r>
          </a:p>
          <a:p>
            <a:r>
              <a:rPr lang="en-GB"/>
              <a:t>Highlight that these principles form the basis of all we do </a:t>
            </a:r>
          </a:p>
        </p:txBody>
      </p:sp>
      <p:sp>
        <p:nvSpPr>
          <p:cNvPr id="4" name="Slide Number Placeholder 3"/>
          <p:cNvSpPr>
            <a:spLocks noGrp="1"/>
          </p:cNvSpPr>
          <p:nvPr>
            <p:ph type="sldNum" sz="quarter" idx="5"/>
          </p:nvPr>
        </p:nvSpPr>
        <p:spPr/>
        <p:txBody>
          <a:bodyPr/>
          <a:lstStyle/>
          <a:p>
            <a:fld id="{35565290-5E18-4C47-93DD-71D0C3CE0BB3}" type="slidenum">
              <a:rPr lang="en-GB" smtClean="0"/>
              <a:t>28</a:t>
            </a:fld>
            <a:endParaRPr lang="en-GB"/>
          </a:p>
        </p:txBody>
      </p:sp>
    </p:spTree>
    <p:extLst>
      <p:ext uri="{BB962C8B-B14F-4D97-AF65-F5344CB8AC3E}">
        <p14:creationId xmlns:p14="http://schemas.microsoft.com/office/powerpoint/2010/main" val="39385153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Faculty of Science, Engineering &amp; Medicine: 103 disclosures in 2020/21, 80 from students, 22 from members of staff</a:t>
            </a:r>
          </a:p>
          <a:p>
            <a:r>
              <a:rPr lang="en-GB"/>
              <a:t>Bullying, Harassment &amp; Sexual Misconduct being most prevalent</a:t>
            </a:r>
          </a:p>
        </p:txBody>
      </p:sp>
      <p:sp>
        <p:nvSpPr>
          <p:cNvPr id="4" name="Slide Number Placeholder 3"/>
          <p:cNvSpPr>
            <a:spLocks noGrp="1"/>
          </p:cNvSpPr>
          <p:nvPr>
            <p:ph type="sldNum" sz="quarter" idx="5"/>
          </p:nvPr>
        </p:nvSpPr>
        <p:spPr/>
        <p:txBody>
          <a:bodyPr/>
          <a:lstStyle/>
          <a:p>
            <a:fld id="{35565290-5E18-4C47-93DD-71D0C3CE0BB3}" type="slidenum">
              <a:rPr lang="en-GB" smtClean="0"/>
              <a:t>29</a:t>
            </a:fld>
            <a:endParaRPr lang="en-GB"/>
          </a:p>
        </p:txBody>
      </p:sp>
    </p:spTree>
    <p:extLst>
      <p:ext uri="{BB962C8B-B14F-4D97-AF65-F5344CB8AC3E}">
        <p14:creationId xmlns:p14="http://schemas.microsoft.com/office/powerpoint/2010/main" val="39948659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Highlight here – this demonstrates the broad range of behaviours which come under the term ‘sexual misconduct’, all of which are taken seriously and come under the aforementioned policy </a:t>
            </a:r>
          </a:p>
        </p:txBody>
      </p:sp>
      <p:sp>
        <p:nvSpPr>
          <p:cNvPr id="4" name="Slide Number Placeholder 3"/>
          <p:cNvSpPr>
            <a:spLocks noGrp="1"/>
          </p:cNvSpPr>
          <p:nvPr>
            <p:ph type="sldNum" sz="quarter" idx="5"/>
          </p:nvPr>
        </p:nvSpPr>
        <p:spPr/>
        <p:txBody>
          <a:bodyPr/>
          <a:lstStyle/>
          <a:p>
            <a:fld id="{35565290-5E18-4C47-93DD-71D0C3CE0BB3}" type="slidenum">
              <a:rPr lang="en-GB" smtClean="0"/>
              <a:t>33</a:t>
            </a:fld>
            <a:endParaRPr lang="en-GB"/>
          </a:p>
        </p:txBody>
      </p:sp>
    </p:spTree>
    <p:extLst>
      <p:ext uri="{BB962C8B-B14F-4D97-AF65-F5344CB8AC3E}">
        <p14:creationId xmlns:p14="http://schemas.microsoft.com/office/powerpoint/2010/main" val="17316527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IMPORTANT: Anonymous disclosures mean we cannot do anything. If an individual, staff or student wishes to disclose, they must select ‘speak to an advisor’ when reporting to ensure that we can do as much as we can to help – whether that be through support or initiating a complaint. </a:t>
            </a:r>
          </a:p>
        </p:txBody>
      </p:sp>
      <p:sp>
        <p:nvSpPr>
          <p:cNvPr id="4" name="Slide Number Placeholder 3"/>
          <p:cNvSpPr>
            <a:spLocks noGrp="1"/>
          </p:cNvSpPr>
          <p:nvPr>
            <p:ph type="sldNum" sz="quarter" idx="5"/>
          </p:nvPr>
        </p:nvSpPr>
        <p:spPr/>
        <p:txBody>
          <a:bodyPr/>
          <a:lstStyle/>
          <a:p>
            <a:fld id="{35565290-5E18-4C47-93DD-71D0C3CE0BB3}" type="slidenum">
              <a:rPr lang="en-GB" smtClean="0"/>
              <a:t>34</a:t>
            </a:fld>
            <a:endParaRPr lang="en-GB"/>
          </a:p>
        </p:txBody>
      </p:sp>
    </p:spTree>
    <p:extLst>
      <p:ext uri="{BB962C8B-B14F-4D97-AF65-F5344CB8AC3E}">
        <p14:creationId xmlns:p14="http://schemas.microsoft.com/office/powerpoint/2010/main" val="4456308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Generally speaking, boundaries become blurred over time – and we may not always notice when it is happening. Sometimes, a series of seemingly small interactions with a student or students can collectively represent a major boundary breach.  In Wellbeing Support, we regularly speak to members of staff who have reached a stage where the level of support that they are providing to a student or students is very significantly impacting their wellbeing – both inside and outside of the workplace. They often report that the situation escalated over a number of weeks or months, and that they didn’t realise that they were operating outside of their boundaries until they finally asked for help. Learning to recognise the signs that your boundaries may be becoming blurred before things reach this stage is a useful skill. </a:t>
            </a:r>
          </a:p>
          <a:p>
            <a:r>
              <a:rPr lang="en-GB"/>
              <a:t> </a:t>
            </a:r>
          </a:p>
          <a:p>
            <a:endParaRPr lang="en-GB"/>
          </a:p>
        </p:txBody>
      </p:sp>
      <p:sp>
        <p:nvSpPr>
          <p:cNvPr id="4" name="Slide Number Placeholder 3"/>
          <p:cNvSpPr>
            <a:spLocks noGrp="1"/>
          </p:cNvSpPr>
          <p:nvPr>
            <p:ph type="sldNum" sz="quarter" idx="5"/>
          </p:nvPr>
        </p:nvSpPr>
        <p:spPr/>
        <p:txBody>
          <a:bodyPr/>
          <a:lstStyle/>
          <a:p>
            <a:fld id="{BDD4DDA5-D137-2F40-9A8B-A02AF07F1AFB}" type="slidenum">
              <a:rPr lang="en-US" smtClean="0"/>
              <a:t>36</a:t>
            </a:fld>
            <a:endParaRPr lang="en-US"/>
          </a:p>
        </p:txBody>
      </p:sp>
    </p:spTree>
    <p:extLst>
      <p:ext uri="{BB962C8B-B14F-4D97-AF65-F5344CB8AC3E}">
        <p14:creationId xmlns:p14="http://schemas.microsoft.com/office/powerpoint/2010/main" val="36403401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5565290-5E18-4C47-93DD-71D0C3CE0BB3}" type="slidenum">
              <a:rPr lang="en-GB" smtClean="0"/>
              <a:t>39</a:t>
            </a:fld>
            <a:endParaRPr lang="en-GB"/>
          </a:p>
        </p:txBody>
      </p:sp>
    </p:spTree>
    <p:extLst>
      <p:ext uri="{BB962C8B-B14F-4D97-AF65-F5344CB8AC3E}">
        <p14:creationId xmlns:p14="http://schemas.microsoft.com/office/powerpoint/2010/main" val="20457826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3.xml"/><Relationship Id="rId6" Type="http://schemas.openxmlformats.org/officeDocument/2006/relationships/image" Target="../media/image8.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3.xml"/><Relationship Id="rId4" Type="http://schemas.openxmlformats.org/officeDocument/2006/relationships/image" Target="../media/image15.png"/></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3" Type="http://schemas.openxmlformats.org/officeDocument/2006/relationships/image" Target="../media/image27.emf"/><Relationship Id="rId18" Type="http://schemas.openxmlformats.org/officeDocument/2006/relationships/image" Target="../media/image32.emf"/><Relationship Id="rId26" Type="http://schemas.openxmlformats.org/officeDocument/2006/relationships/image" Target="../media/image40.emf"/><Relationship Id="rId39" Type="http://schemas.openxmlformats.org/officeDocument/2006/relationships/image" Target="../media/image53.emf"/><Relationship Id="rId21" Type="http://schemas.openxmlformats.org/officeDocument/2006/relationships/image" Target="../media/image35.emf"/><Relationship Id="rId34" Type="http://schemas.openxmlformats.org/officeDocument/2006/relationships/image" Target="../media/image48.emf"/><Relationship Id="rId42" Type="http://schemas.openxmlformats.org/officeDocument/2006/relationships/image" Target="../media/image56.png"/><Relationship Id="rId7" Type="http://schemas.openxmlformats.org/officeDocument/2006/relationships/image" Target="../media/image21.png"/><Relationship Id="rId2" Type="http://schemas.openxmlformats.org/officeDocument/2006/relationships/image" Target="../media/image16.emf"/><Relationship Id="rId16" Type="http://schemas.openxmlformats.org/officeDocument/2006/relationships/image" Target="../media/image30.emf"/><Relationship Id="rId29" Type="http://schemas.openxmlformats.org/officeDocument/2006/relationships/image" Target="../media/image43.emf"/><Relationship Id="rId1" Type="http://schemas.openxmlformats.org/officeDocument/2006/relationships/slideMaster" Target="../slideMasters/slideMaster3.xml"/><Relationship Id="rId6" Type="http://schemas.openxmlformats.org/officeDocument/2006/relationships/image" Target="../media/image20.png"/><Relationship Id="rId11" Type="http://schemas.openxmlformats.org/officeDocument/2006/relationships/image" Target="../media/image25.emf"/><Relationship Id="rId24" Type="http://schemas.openxmlformats.org/officeDocument/2006/relationships/image" Target="../media/image38.emf"/><Relationship Id="rId32" Type="http://schemas.openxmlformats.org/officeDocument/2006/relationships/image" Target="../media/image46.emf"/><Relationship Id="rId37" Type="http://schemas.openxmlformats.org/officeDocument/2006/relationships/image" Target="../media/image51.emf"/><Relationship Id="rId40" Type="http://schemas.openxmlformats.org/officeDocument/2006/relationships/image" Target="../media/image54.emf"/><Relationship Id="rId45" Type="http://schemas.openxmlformats.org/officeDocument/2006/relationships/image" Target="../media/image12.png"/><Relationship Id="rId5" Type="http://schemas.openxmlformats.org/officeDocument/2006/relationships/image" Target="../media/image19.png"/><Relationship Id="rId15" Type="http://schemas.openxmlformats.org/officeDocument/2006/relationships/image" Target="../media/image29.png"/><Relationship Id="rId23" Type="http://schemas.openxmlformats.org/officeDocument/2006/relationships/image" Target="../media/image37.emf"/><Relationship Id="rId28" Type="http://schemas.openxmlformats.org/officeDocument/2006/relationships/image" Target="../media/image42.emf"/><Relationship Id="rId36" Type="http://schemas.openxmlformats.org/officeDocument/2006/relationships/image" Target="../media/image50.emf"/><Relationship Id="rId10" Type="http://schemas.openxmlformats.org/officeDocument/2006/relationships/image" Target="../media/image24.emf"/><Relationship Id="rId19" Type="http://schemas.openxmlformats.org/officeDocument/2006/relationships/image" Target="../media/image33.emf"/><Relationship Id="rId31" Type="http://schemas.openxmlformats.org/officeDocument/2006/relationships/image" Target="../media/image45.emf"/><Relationship Id="rId44" Type="http://schemas.openxmlformats.org/officeDocument/2006/relationships/image" Target="../media/image58.png"/><Relationship Id="rId4" Type="http://schemas.openxmlformats.org/officeDocument/2006/relationships/image" Target="../media/image18.png"/><Relationship Id="rId9" Type="http://schemas.openxmlformats.org/officeDocument/2006/relationships/image" Target="../media/image23.emf"/><Relationship Id="rId14" Type="http://schemas.openxmlformats.org/officeDocument/2006/relationships/image" Target="../media/image28.png"/><Relationship Id="rId22" Type="http://schemas.openxmlformats.org/officeDocument/2006/relationships/image" Target="../media/image36.emf"/><Relationship Id="rId27" Type="http://schemas.openxmlformats.org/officeDocument/2006/relationships/image" Target="../media/image41.emf"/><Relationship Id="rId30" Type="http://schemas.openxmlformats.org/officeDocument/2006/relationships/image" Target="../media/image44.emf"/><Relationship Id="rId35" Type="http://schemas.openxmlformats.org/officeDocument/2006/relationships/image" Target="../media/image49.emf"/><Relationship Id="rId43" Type="http://schemas.openxmlformats.org/officeDocument/2006/relationships/image" Target="../media/image57.png"/><Relationship Id="rId8" Type="http://schemas.openxmlformats.org/officeDocument/2006/relationships/image" Target="../media/image22.png"/><Relationship Id="rId3" Type="http://schemas.openxmlformats.org/officeDocument/2006/relationships/image" Target="../media/image17.png"/><Relationship Id="rId12" Type="http://schemas.openxmlformats.org/officeDocument/2006/relationships/image" Target="../media/image26.emf"/><Relationship Id="rId17" Type="http://schemas.openxmlformats.org/officeDocument/2006/relationships/image" Target="../media/image31.emf"/><Relationship Id="rId25" Type="http://schemas.openxmlformats.org/officeDocument/2006/relationships/image" Target="../media/image39.emf"/><Relationship Id="rId33" Type="http://schemas.openxmlformats.org/officeDocument/2006/relationships/image" Target="../media/image47.emf"/><Relationship Id="rId38" Type="http://schemas.openxmlformats.org/officeDocument/2006/relationships/image" Target="../media/image52.emf"/><Relationship Id="rId20" Type="http://schemas.openxmlformats.org/officeDocument/2006/relationships/image" Target="../media/image34.emf"/><Relationship Id="rId41" Type="http://schemas.openxmlformats.org/officeDocument/2006/relationships/image" Target="../media/image55.emf"/></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9.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61.emf"/><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n-US"/>
              <a:t>Click to edit Master title style</a:t>
            </a:r>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lvl1pPr>
              <a:defRPr>
                <a:solidFill>
                  <a:srgbClr val="FFFFFF"/>
                </a:solidFill>
              </a:defRPr>
            </a:lvl1pPr>
          </a:lstStyle>
          <a:p>
            <a:fld id="{96DFF08F-DC6B-4601-B491-B0F83F6DD2DA}" type="datetimeFigureOut">
              <a:rPr lang="en-US" dirty="0"/>
              <a:t>10/7/2022</a:t>
            </a:fld>
            <a:endParaRPr lang="en-US"/>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4FAB73BC-B049-4115-A692-8D63A059BFB8}" type="slidenum">
              <a:rPr lang="en-US" dirty="0"/>
              <a:t>‹#›</a:t>
            </a:fld>
            <a:endParaRPr lang="en-US"/>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61640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DFF08F-DC6B-4601-B491-B0F83F6DD2DA}" type="datetimeFigureOut">
              <a:rPr lang="en-US" dirty="0"/>
              <a:t>10/7/2022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27582992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DFF08F-DC6B-4601-B491-B0F83F6DD2DA}" type="datetimeFigureOut">
              <a:rPr lang="en-US" dirty="0"/>
              <a:t>10/7/2022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8702074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8" name="Picture 7" descr="A picture containing icon&#10;&#10;Description automatically generated">
            <a:extLst>
              <a:ext uri="{FF2B5EF4-FFF2-40B4-BE49-F238E27FC236}">
                <a16:creationId xmlns:a16="http://schemas.microsoft.com/office/drawing/2014/main" id="{8064FAB6-ADD2-4D56-9404-E53E0B0D374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7093"/>
            <a:ext cx="1838325" cy="1226579"/>
          </a:xfrm>
          <a:prstGeom prst="rect">
            <a:avLst/>
          </a:prstGeom>
        </p:spPr>
      </p:pic>
      <p:pic>
        <p:nvPicPr>
          <p:cNvPr id="10" name="Picture 9" descr="Logo&#10;&#10;Description automatically generated">
            <a:extLst>
              <a:ext uri="{FF2B5EF4-FFF2-40B4-BE49-F238E27FC236}">
                <a16:creationId xmlns:a16="http://schemas.microsoft.com/office/drawing/2014/main" id="{644BBDC8-227E-4074-BB89-E34F0A437B5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248900" y="-716161"/>
            <a:ext cx="2647950" cy="2405248"/>
          </a:xfrm>
          <a:prstGeom prst="rect">
            <a:avLst/>
          </a:prstGeom>
        </p:spPr>
      </p:pic>
    </p:spTree>
    <p:extLst>
      <p:ext uri="{BB962C8B-B14F-4D97-AF65-F5344CB8AC3E}">
        <p14:creationId xmlns:p14="http://schemas.microsoft.com/office/powerpoint/2010/main" val="5450241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1E7320-46DC-4D4D-A7BC-943390AF9F00}"/>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99F2D9B-76E3-4FE6-8FF7-28F898C1D7A8}"/>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80054AD-6215-40E8-8702-8FD6FFFFF2F2}"/>
              </a:ext>
            </a:extLst>
          </p:cNvPr>
          <p:cNvSpPr>
            <a:spLocks noGrp="1"/>
          </p:cNvSpPr>
          <p:nvPr>
            <p:ph type="dt" sz="half" idx="10"/>
          </p:nvPr>
        </p:nvSpPr>
        <p:spPr/>
        <p:txBody>
          <a:bodyPr/>
          <a:lstStyle/>
          <a:p>
            <a:fld id="{BC75E9BC-3B87-4763-BB97-D4254C62436C}" type="datetimeFigureOut">
              <a:rPr lang="en-GB" smtClean="0"/>
              <a:t>07/10/2022</a:t>
            </a:fld>
            <a:endParaRPr lang="en-GB"/>
          </a:p>
        </p:txBody>
      </p:sp>
      <p:sp>
        <p:nvSpPr>
          <p:cNvPr id="5" name="Footer Placeholder 4">
            <a:extLst>
              <a:ext uri="{FF2B5EF4-FFF2-40B4-BE49-F238E27FC236}">
                <a16:creationId xmlns:a16="http://schemas.microsoft.com/office/drawing/2014/main" id="{A0D70016-0570-48BC-912E-4F5DA8493A6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A54B989-AC0B-4160-9717-A28EBC8D4AE9}"/>
              </a:ext>
            </a:extLst>
          </p:cNvPr>
          <p:cNvSpPr>
            <a:spLocks noGrp="1"/>
          </p:cNvSpPr>
          <p:nvPr>
            <p:ph type="sldNum" sz="quarter" idx="12"/>
          </p:nvPr>
        </p:nvSpPr>
        <p:spPr/>
        <p:txBody>
          <a:bodyPr/>
          <a:lstStyle/>
          <a:p>
            <a:fld id="{EABF93FC-A770-4C35-A6D5-7B12B9047CC2}" type="slidenum">
              <a:rPr lang="en-GB" smtClean="0"/>
              <a:t>‹#›</a:t>
            </a:fld>
            <a:endParaRPr lang="en-GB"/>
          </a:p>
        </p:txBody>
      </p:sp>
    </p:spTree>
    <p:extLst>
      <p:ext uri="{BB962C8B-B14F-4D97-AF65-F5344CB8AC3E}">
        <p14:creationId xmlns:p14="http://schemas.microsoft.com/office/powerpoint/2010/main" val="36920729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93B19-7085-4FBC-B481-BEF54BF9204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A1E8565-95CB-4AFF-8065-B683B41EDF0C}"/>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CC94807-97A1-41B3-B804-99BB770D904A}"/>
              </a:ext>
            </a:extLst>
          </p:cNvPr>
          <p:cNvSpPr>
            <a:spLocks noGrp="1"/>
          </p:cNvSpPr>
          <p:nvPr>
            <p:ph type="dt" sz="half" idx="10"/>
          </p:nvPr>
        </p:nvSpPr>
        <p:spPr/>
        <p:txBody>
          <a:bodyPr/>
          <a:lstStyle/>
          <a:p>
            <a:fld id="{BC75E9BC-3B87-4763-BB97-D4254C62436C}" type="datetimeFigureOut">
              <a:rPr lang="en-GB" smtClean="0"/>
              <a:t>07/10/2022</a:t>
            </a:fld>
            <a:endParaRPr lang="en-GB"/>
          </a:p>
        </p:txBody>
      </p:sp>
      <p:sp>
        <p:nvSpPr>
          <p:cNvPr id="5" name="Footer Placeholder 4">
            <a:extLst>
              <a:ext uri="{FF2B5EF4-FFF2-40B4-BE49-F238E27FC236}">
                <a16:creationId xmlns:a16="http://schemas.microsoft.com/office/drawing/2014/main" id="{E7CDF223-75DC-4E90-9400-37F460C6CF2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F21B3B1-AE8D-436C-B741-57C321E97DE5}"/>
              </a:ext>
            </a:extLst>
          </p:cNvPr>
          <p:cNvSpPr>
            <a:spLocks noGrp="1"/>
          </p:cNvSpPr>
          <p:nvPr>
            <p:ph type="sldNum" sz="quarter" idx="12"/>
          </p:nvPr>
        </p:nvSpPr>
        <p:spPr/>
        <p:txBody>
          <a:bodyPr/>
          <a:lstStyle/>
          <a:p>
            <a:fld id="{EABF93FC-A770-4C35-A6D5-7B12B9047CC2}" type="slidenum">
              <a:rPr lang="en-GB" smtClean="0"/>
              <a:t>‹#›</a:t>
            </a:fld>
            <a:endParaRPr lang="en-GB"/>
          </a:p>
        </p:txBody>
      </p:sp>
    </p:spTree>
    <p:extLst>
      <p:ext uri="{BB962C8B-B14F-4D97-AF65-F5344CB8AC3E}">
        <p14:creationId xmlns:p14="http://schemas.microsoft.com/office/powerpoint/2010/main" val="7456326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BCCCC4-4DB0-450A-B99F-E339D14C0369}"/>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10E2FED-FF38-47E9-8B75-210F2A580755}"/>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7E261EE-F702-4C3D-A520-07ECE86BB9CA}"/>
              </a:ext>
            </a:extLst>
          </p:cNvPr>
          <p:cNvSpPr>
            <a:spLocks noGrp="1"/>
          </p:cNvSpPr>
          <p:nvPr>
            <p:ph type="dt" sz="half" idx="10"/>
          </p:nvPr>
        </p:nvSpPr>
        <p:spPr/>
        <p:txBody>
          <a:bodyPr/>
          <a:lstStyle/>
          <a:p>
            <a:fld id="{BC75E9BC-3B87-4763-BB97-D4254C62436C}" type="datetimeFigureOut">
              <a:rPr lang="en-GB" smtClean="0"/>
              <a:t>07/10/2022</a:t>
            </a:fld>
            <a:endParaRPr lang="en-GB"/>
          </a:p>
        </p:txBody>
      </p:sp>
      <p:sp>
        <p:nvSpPr>
          <p:cNvPr id="5" name="Footer Placeholder 4">
            <a:extLst>
              <a:ext uri="{FF2B5EF4-FFF2-40B4-BE49-F238E27FC236}">
                <a16:creationId xmlns:a16="http://schemas.microsoft.com/office/drawing/2014/main" id="{17997E71-4ED7-48FD-9439-E73E62E7756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FCBBB86-CC1F-4CE8-908C-0871B6DA6BAE}"/>
              </a:ext>
            </a:extLst>
          </p:cNvPr>
          <p:cNvSpPr>
            <a:spLocks noGrp="1"/>
          </p:cNvSpPr>
          <p:nvPr>
            <p:ph type="sldNum" sz="quarter" idx="12"/>
          </p:nvPr>
        </p:nvSpPr>
        <p:spPr/>
        <p:txBody>
          <a:bodyPr/>
          <a:lstStyle/>
          <a:p>
            <a:fld id="{EABF93FC-A770-4C35-A6D5-7B12B9047CC2}" type="slidenum">
              <a:rPr lang="en-GB" smtClean="0"/>
              <a:t>‹#›</a:t>
            </a:fld>
            <a:endParaRPr lang="en-GB"/>
          </a:p>
        </p:txBody>
      </p:sp>
    </p:spTree>
    <p:extLst>
      <p:ext uri="{BB962C8B-B14F-4D97-AF65-F5344CB8AC3E}">
        <p14:creationId xmlns:p14="http://schemas.microsoft.com/office/powerpoint/2010/main" val="24791709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6C817-AB7C-4BBE-90E5-FBCAE92C3E6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E03E294-B8C1-40FD-B19C-2DC21D4B46F0}"/>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979A317-FD40-4E25-BA5E-F060A0E2FA36}"/>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2B7B401-D731-477C-8852-FD1564A9B27A}"/>
              </a:ext>
            </a:extLst>
          </p:cNvPr>
          <p:cNvSpPr>
            <a:spLocks noGrp="1"/>
          </p:cNvSpPr>
          <p:nvPr>
            <p:ph type="dt" sz="half" idx="10"/>
          </p:nvPr>
        </p:nvSpPr>
        <p:spPr/>
        <p:txBody>
          <a:bodyPr/>
          <a:lstStyle/>
          <a:p>
            <a:fld id="{BC75E9BC-3B87-4763-BB97-D4254C62436C}" type="datetimeFigureOut">
              <a:rPr lang="en-GB" smtClean="0"/>
              <a:t>07/10/2022</a:t>
            </a:fld>
            <a:endParaRPr lang="en-GB"/>
          </a:p>
        </p:txBody>
      </p:sp>
      <p:sp>
        <p:nvSpPr>
          <p:cNvPr id="6" name="Footer Placeholder 5">
            <a:extLst>
              <a:ext uri="{FF2B5EF4-FFF2-40B4-BE49-F238E27FC236}">
                <a16:creationId xmlns:a16="http://schemas.microsoft.com/office/drawing/2014/main" id="{19B1EF9F-74ED-4757-BEA0-6E126214E4A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C414776-EE8F-4306-869F-41270771CA65}"/>
              </a:ext>
            </a:extLst>
          </p:cNvPr>
          <p:cNvSpPr>
            <a:spLocks noGrp="1"/>
          </p:cNvSpPr>
          <p:nvPr>
            <p:ph type="sldNum" sz="quarter" idx="12"/>
          </p:nvPr>
        </p:nvSpPr>
        <p:spPr/>
        <p:txBody>
          <a:bodyPr/>
          <a:lstStyle/>
          <a:p>
            <a:fld id="{EABF93FC-A770-4C35-A6D5-7B12B9047CC2}" type="slidenum">
              <a:rPr lang="en-GB" smtClean="0"/>
              <a:t>‹#›</a:t>
            </a:fld>
            <a:endParaRPr lang="en-GB"/>
          </a:p>
        </p:txBody>
      </p:sp>
    </p:spTree>
    <p:extLst>
      <p:ext uri="{BB962C8B-B14F-4D97-AF65-F5344CB8AC3E}">
        <p14:creationId xmlns:p14="http://schemas.microsoft.com/office/powerpoint/2010/main" val="4732883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D0D852-F4CA-421E-994B-466A07CF1172}"/>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F96517A-9B13-4787-8B0A-B5CE80B06E9D}"/>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7D3118D-9421-4328-A5B4-C6A724110817}"/>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5FB60F8C-02A3-405C-9872-2BF1BAA970B2}"/>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1042BE3-4841-4400-B962-1328DD320C7A}"/>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0F8D025-6155-4084-98DC-31DE5A5028FB}"/>
              </a:ext>
            </a:extLst>
          </p:cNvPr>
          <p:cNvSpPr>
            <a:spLocks noGrp="1"/>
          </p:cNvSpPr>
          <p:nvPr>
            <p:ph type="dt" sz="half" idx="10"/>
          </p:nvPr>
        </p:nvSpPr>
        <p:spPr/>
        <p:txBody>
          <a:bodyPr/>
          <a:lstStyle/>
          <a:p>
            <a:fld id="{BC75E9BC-3B87-4763-BB97-D4254C62436C}" type="datetimeFigureOut">
              <a:rPr lang="en-GB" smtClean="0"/>
              <a:t>07/10/2022</a:t>
            </a:fld>
            <a:endParaRPr lang="en-GB"/>
          </a:p>
        </p:txBody>
      </p:sp>
      <p:sp>
        <p:nvSpPr>
          <p:cNvPr id="8" name="Footer Placeholder 7">
            <a:extLst>
              <a:ext uri="{FF2B5EF4-FFF2-40B4-BE49-F238E27FC236}">
                <a16:creationId xmlns:a16="http://schemas.microsoft.com/office/drawing/2014/main" id="{F4116C49-80D7-47A1-8059-89AEA47F860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13DDD04-86CE-45B3-90F8-4B05F7873A57}"/>
              </a:ext>
            </a:extLst>
          </p:cNvPr>
          <p:cNvSpPr>
            <a:spLocks noGrp="1"/>
          </p:cNvSpPr>
          <p:nvPr>
            <p:ph type="sldNum" sz="quarter" idx="12"/>
          </p:nvPr>
        </p:nvSpPr>
        <p:spPr/>
        <p:txBody>
          <a:bodyPr/>
          <a:lstStyle/>
          <a:p>
            <a:fld id="{EABF93FC-A770-4C35-A6D5-7B12B9047CC2}" type="slidenum">
              <a:rPr lang="en-GB" smtClean="0"/>
              <a:t>‹#›</a:t>
            </a:fld>
            <a:endParaRPr lang="en-GB"/>
          </a:p>
        </p:txBody>
      </p:sp>
    </p:spTree>
    <p:extLst>
      <p:ext uri="{BB962C8B-B14F-4D97-AF65-F5344CB8AC3E}">
        <p14:creationId xmlns:p14="http://schemas.microsoft.com/office/powerpoint/2010/main" val="7474834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435E30-F4C2-46A5-B33B-850551D1FA5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B911BB7-2A2C-4E5D-8E79-CBA984254449}"/>
              </a:ext>
            </a:extLst>
          </p:cNvPr>
          <p:cNvSpPr>
            <a:spLocks noGrp="1"/>
          </p:cNvSpPr>
          <p:nvPr>
            <p:ph type="dt" sz="half" idx="10"/>
          </p:nvPr>
        </p:nvSpPr>
        <p:spPr/>
        <p:txBody>
          <a:bodyPr/>
          <a:lstStyle/>
          <a:p>
            <a:fld id="{BC75E9BC-3B87-4763-BB97-D4254C62436C}" type="datetimeFigureOut">
              <a:rPr lang="en-GB" smtClean="0"/>
              <a:t>07/10/2022</a:t>
            </a:fld>
            <a:endParaRPr lang="en-GB"/>
          </a:p>
        </p:txBody>
      </p:sp>
      <p:sp>
        <p:nvSpPr>
          <p:cNvPr id="4" name="Footer Placeholder 3">
            <a:extLst>
              <a:ext uri="{FF2B5EF4-FFF2-40B4-BE49-F238E27FC236}">
                <a16:creationId xmlns:a16="http://schemas.microsoft.com/office/drawing/2014/main" id="{E23E5A41-F70C-4983-A423-6D13ED53244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BE1E852-A7BD-4197-8C93-E7206AC2C405}"/>
              </a:ext>
            </a:extLst>
          </p:cNvPr>
          <p:cNvSpPr>
            <a:spLocks noGrp="1"/>
          </p:cNvSpPr>
          <p:nvPr>
            <p:ph type="sldNum" sz="quarter" idx="12"/>
          </p:nvPr>
        </p:nvSpPr>
        <p:spPr/>
        <p:txBody>
          <a:bodyPr/>
          <a:lstStyle/>
          <a:p>
            <a:fld id="{EABF93FC-A770-4C35-A6D5-7B12B9047CC2}" type="slidenum">
              <a:rPr lang="en-GB" smtClean="0"/>
              <a:t>‹#›</a:t>
            </a:fld>
            <a:endParaRPr lang="en-GB"/>
          </a:p>
        </p:txBody>
      </p:sp>
    </p:spTree>
    <p:extLst>
      <p:ext uri="{BB962C8B-B14F-4D97-AF65-F5344CB8AC3E}">
        <p14:creationId xmlns:p14="http://schemas.microsoft.com/office/powerpoint/2010/main" val="17451200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0D06869-65E0-4D5B-8DD2-F75B5AB5ADE3}"/>
              </a:ext>
            </a:extLst>
          </p:cNvPr>
          <p:cNvSpPr>
            <a:spLocks noGrp="1"/>
          </p:cNvSpPr>
          <p:nvPr>
            <p:ph type="dt" sz="half" idx="10"/>
          </p:nvPr>
        </p:nvSpPr>
        <p:spPr/>
        <p:txBody>
          <a:bodyPr/>
          <a:lstStyle/>
          <a:p>
            <a:fld id="{BC75E9BC-3B87-4763-BB97-D4254C62436C}" type="datetimeFigureOut">
              <a:rPr lang="en-GB" smtClean="0"/>
              <a:t>07/10/2022</a:t>
            </a:fld>
            <a:endParaRPr lang="en-GB"/>
          </a:p>
        </p:txBody>
      </p:sp>
      <p:sp>
        <p:nvSpPr>
          <p:cNvPr id="3" name="Footer Placeholder 2">
            <a:extLst>
              <a:ext uri="{FF2B5EF4-FFF2-40B4-BE49-F238E27FC236}">
                <a16:creationId xmlns:a16="http://schemas.microsoft.com/office/drawing/2014/main" id="{B410A563-7DB7-4536-9AB8-EE6E332E19B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76728F7-98A1-4150-8297-14E00C250D34}"/>
              </a:ext>
            </a:extLst>
          </p:cNvPr>
          <p:cNvSpPr>
            <a:spLocks noGrp="1"/>
          </p:cNvSpPr>
          <p:nvPr>
            <p:ph type="sldNum" sz="quarter" idx="12"/>
          </p:nvPr>
        </p:nvSpPr>
        <p:spPr/>
        <p:txBody>
          <a:bodyPr/>
          <a:lstStyle/>
          <a:p>
            <a:fld id="{EABF93FC-A770-4C35-A6D5-7B12B9047CC2}" type="slidenum">
              <a:rPr lang="en-GB" smtClean="0"/>
              <a:t>‹#›</a:t>
            </a:fld>
            <a:endParaRPr lang="en-GB"/>
          </a:p>
        </p:txBody>
      </p:sp>
    </p:spTree>
    <p:extLst>
      <p:ext uri="{BB962C8B-B14F-4D97-AF65-F5344CB8AC3E}">
        <p14:creationId xmlns:p14="http://schemas.microsoft.com/office/powerpoint/2010/main" val="2157320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DFF08F-DC6B-4601-B491-B0F83F6DD2DA}" type="datetimeFigureOut">
              <a:rPr lang="en-US" dirty="0"/>
              <a:t>10/7/2022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40037492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03981F-5770-4D38-B3FB-F5368A95EA5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63B9D2F-4DFE-45BA-BD0A-0270F9F1778F}"/>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A1A1FA2-659F-4DAB-979D-8FD635B7AB9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5601317-E128-4383-AF6D-C184E22B86DD}"/>
              </a:ext>
            </a:extLst>
          </p:cNvPr>
          <p:cNvSpPr>
            <a:spLocks noGrp="1"/>
          </p:cNvSpPr>
          <p:nvPr>
            <p:ph type="dt" sz="half" idx="10"/>
          </p:nvPr>
        </p:nvSpPr>
        <p:spPr/>
        <p:txBody>
          <a:bodyPr/>
          <a:lstStyle/>
          <a:p>
            <a:fld id="{BC75E9BC-3B87-4763-BB97-D4254C62436C}" type="datetimeFigureOut">
              <a:rPr lang="en-GB" smtClean="0"/>
              <a:t>07/10/2022</a:t>
            </a:fld>
            <a:endParaRPr lang="en-GB"/>
          </a:p>
        </p:txBody>
      </p:sp>
      <p:sp>
        <p:nvSpPr>
          <p:cNvPr id="6" name="Footer Placeholder 5">
            <a:extLst>
              <a:ext uri="{FF2B5EF4-FFF2-40B4-BE49-F238E27FC236}">
                <a16:creationId xmlns:a16="http://schemas.microsoft.com/office/drawing/2014/main" id="{537A1BC7-EACF-4C76-8902-9EE709E0946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68529EF-F257-4A79-BF79-CB050BC643A7}"/>
              </a:ext>
            </a:extLst>
          </p:cNvPr>
          <p:cNvSpPr>
            <a:spLocks noGrp="1"/>
          </p:cNvSpPr>
          <p:nvPr>
            <p:ph type="sldNum" sz="quarter" idx="12"/>
          </p:nvPr>
        </p:nvSpPr>
        <p:spPr/>
        <p:txBody>
          <a:bodyPr/>
          <a:lstStyle/>
          <a:p>
            <a:fld id="{EABF93FC-A770-4C35-A6D5-7B12B9047CC2}" type="slidenum">
              <a:rPr lang="en-GB" smtClean="0"/>
              <a:t>‹#›</a:t>
            </a:fld>
            <a:endParaRPr lang="en-GB"/>
          </a:p>
        </p:txBody>
      </p:sp>
    </p:spTree>
    <p:extLst>
      <p:ext uri="{BB962C8B-B14F-4D97-AF65-F5344CB8AC3E}">
        <p14:creationId xmlns:p14="http://schemas.microsoft.com/office/powerpoint/2010/main" val="40069912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4B698-5CEC-4503-A6D3-791607F4E67B}"/>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34E3D77-5D02-4B81-9260-BB3004BB0DEC}"/>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787797F-3C29-4B04-A438-D7A323D872E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7DE6F23-297D-44FC-9CE1-3D783A2EC81A}"/>
              </a:ext>
            </a:extLst>
          </p:cNvPr>
          <p:cNvSpPr>
            <a:spLocks noGrp="1"/>
          </p:cNvSpPr>
          <p:nvPr>
            <p:ph type="dt" sz="half" idx="10"/>
          </p:nvPr>
        </p:nvSpPr>
        <p:spPr/>
        <p:txBody>
          <a:bodyPr/>
          <a:lstStyle/>
          <a:p>
            <a:fld id="{BC75E9BC-3B87-4763-BB97-D4254C62436C}" type="datetimeFigureOut">
              <a:rPr lang="en-GB" smtClean="0"/>
              <a:t>07/10/2022</a:t>
            </a:fld>
            <a:endParaRPr lang="en-GB"/>
          </a:p>
        </p:txBody>
      </p:sp>
      <p:sp>
        <p:nvSpPr>
          <p:cNvPr id="6" name="Footer Placeholder 5">
            <a:extLst>
              <a:ext uri="{FF2B5EF4-FFF2-40B4-BE49-F238E27FC236}">
                <a16:creationId xmlns:a16="http://schemas.microsoft.com/office/drawing/2014/main" id="{37216427-EE3B-4562-9F07-A94C4D9EF89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655F5CF-E0ED-4C39-8DE1-3D69060C3F81}"/>
              </a:ext>
            </a:extLst>
          </p:cNvPr>
          <p:cNvSpPr>
            <a:spLocks noGrp="1"/>
          </p:cNvSpPr>
          <p:nvPr>
            <p:ph type="sldNum" sz="quarter" idx="12"/>
          </p:nvPr>
        </p:nvSpPr>
        <p:spPr/>
        <p:txBody>
          <a:bodyPr/>
          <a:lstStyle/>
          <a:p>
            <a:fld id="{EABF93FC-A770-4C35-A6D5-7B12B9047CC2}" type="slidenum">
              <a:rPr lang="en-GB" smtClean="0"/>
              <a:t>‹#›</a:t>
            </a:fld>
            <a:endParaRPr lang="en-GB"/>
          </a:p>
        </p:txBody>
      </p:sp>
    </p:spTree>
    <p:extLst>
      <p:ext uri="{BB962C8B-B14F-4D97-AF65-F5344CB8AC3E}">
        <p14:creationId xmlns:p14="http://schemas.microsoft.com/office/powerpoint/2010/main" val="23055577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C0616-E17A-4866-8566-B1A89398614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01C889A-CA7A-4A9F-9E71-75996FF62DDF}"/>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1324531-500F-400D-8C6D-D860B0147A9F}"/>
              </a:ext>
            </a:extLst>
          </p:cNvPr>
          <p:cNvSpPr>
            <a:spLocks noGrp="1"/>
          </p:cNvSpPr>
          <p:nvPr>
            <p:ph type="dt" sz="half" idx="10"/>
          </p:nvPr>
        </p:nvSpPr>
        <p:spPr/>
        <p:txBody>
          <a:bodyPr/>
          <a:lstStyle/>
          <a:p>
            <a:fld id="{BC75E9BC-3B87-4763-BB97-D4254C62436C}" type="datetimeFigureOut">
              <a:rPr lang="en-GB" smtClean="0"/>
              <a:t>07/10/2022</a:t>
            </a:fld>
            <a:endParaRPr lang="en-GB"/>
          </a:p>
        </p:txBody>
      </p:sp>
      <p:sp>
        <p:nvSpPr>
          <p:cNvPr id="5" name="Footer Placeholder 4">
            <a:extLst>
              <a:ext uri="{FF2B5EF4-FFF2-40B4-BE49-F238E27FC236}">
                <a16:creationId xmlns:a16="http://schemas.microsoft.com/office/drawing/2014/main" id="{8DC4CB31-32AC-43FD-8838-4FAAA207359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DF6926A-7C93-441D-99DB-D6E4CC7BF4D2}"/>
              </a:ext>
            </a:extLst>
          </p:cNvPr>
          <p:cNvSpPr>
            <a:spLocks noGrp="1"/>
          </p:cNvSpPr>
          <p:nvPr>
            <p:ph type="sldNum" sz="quarter" idx="12"/>
          </p:nvPr>
        </p:nvSpPr>
        <p:spPr/>
        <p:txBody>
          <a:bodyPr/>
          <a:lstStyle/>
          <a:p>
            <a:fld id="{EABF93FC-A770-4C35-A6D5-7B12B9047CC2}" type="slidenum">
              <a:rPr lang="en-GB" smtClean="0"/>
              <a:t>‹#›</a:t>
            </a:fld>
            <a:endParaRPr lang="en-GB"/>
          </a:p>
        </p:txBody>
      </p:sp>
    </p:spTree>
    <p:extLst>
      <p:ext uri="{BB962C8B-B14F-4D97-AF65-F5344CB8AC3E}">
        <p14:creationId xmlns:p14="http://schemas.microsoft.com/office/powerpoint/2010/main" val="544715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3F1F5C4-AC67-421B-A47D-608246FF081F}"/>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254D16B-0A71-4EDF-8F6B-474F33D5971B}"/>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098857D-DCD5-4CE6-82B8-81F08C94BE7F}"/>
              </a:ext>
            </a:extLst>
          </p:cNvPr>
          <p:cNvSpPr>
            <a:spLocks noGrp="1"/>
          </p:cNvSpPr>
          <p:nvPr>
            <p:ph type="dt" sz="half" idx="10"/>
          </p:nvPr>
        </p:nvSpPr>
        <p:spPr/>
        <p:txBody>
          <a:bodyPr/>
          <a:lstStyle/>
          <a:p>
            <a:fld id="{BC75E9BC-3B87-4763-BB97-D4254C62436C}" type="datetimeFigureOut">
              <a:rPr lang="en-GB" smtClean="0"/>
              <a:t>07/10/2022</a:t>
            </a:fld>
            <a:endParaRPr lang="en-GB"/>
          </a:p>
        </p:txBody>
      </p:sp>
      <p:sp>
        <p:nvSpPr>
          <p:cNvPr id="5" name="Footer Placeholder 4">
            <a:extLst>
              <a:ext uri="{FF2B5EF4-FFF2-40B4-BE49-F238E27FC236}">
                <a16:creationId xmlns:a16="http://schemas.microsoft.com/office/drawing/2014/main" id="{768A8119-FFE0-4745-8D41-1648546E7D5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F5D0309-E783-4F5D-B3D7-216ED1F46D96}"/>
              </a:ext>
            </a:extLst>
          </p:cNvPr>
          <p:cNvSpPr>
            <a:spLocks noGrp="1"/>
          </p:cNvSpPr>
          <p:nvPr>
            <p:ph type="sldNum" sz="quarter" idx="12"/>
          </p:nvPr>
        </p:nvSpPr>
        <p:spPr/>
        <p:txBody>
          <a:bodyPr/>
          <a:lstStyle/>
          <a:p>
            <a:fld id="{EABF93FC-A770-4C35-A6D5-7B12B9047CC2}" type="slidenum">
              <a:rPr lang="en-GB" smtClean="0"/>
              <a:t>‹#›</a:t>
            </a:fld>
            <a:endParaRPr lang="en-GB"/>
          </a:p>
        </p:txBody>
      </p:sp>
    </p:spTree>
    <p:extLst>
      <p:ext uri="{BB962C8B-B14F-4D97-AF65-F5344CB8AC3E}">
        <p14:creationId xmlns:p14="http://schemas.microsoft.com/office/powerpoint/2010/main" val="1295436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1_Title_Slide_Generic_Geometric">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02C7B33-BB2F-C442-B462-16FEA9681D6F}"/>
              </a:ext>
            </a:extLst>
          </p:cNvPr>
          <p:cNvSpPr/>
          <p:nvPr userDrawn="1"/>
        </p:nvSpPr>
        <p:spPr>
          <a:xfrm>
            <a:off x="3805768" y="8467"/>
            <a:ext cx="838623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Freeform 8">
            <a:extLst>
              <a:ext uri="{FF2B5EF4-FFF2-40B4-BE49-F238E27FC236}">
                <a16:creationId xmlns:a16="http://schemas.microsoft.com/office/drawing/2014/main" id="{D9A81F7B-E201-DB4F-B323-CA682B5B378F}"/>
              </a:ext>
            </a:extLst>
          </p:cNvPr>
          <p:cNvSpPr/>
          <p:nvPr userDrawn="1"/>
        </p:nvSpPr>
        <p:spPr>
          <a:xfrm flipV="1">
            <a:off x="-2117" y="-8467"/>
            <a:ext cx="8058151" cy="6874933"/>
          </a:xfrm>
          <a:custGeom>
            <a:avLst/>
            <a:gdLst>
              <a:gd name="connsiteX0" fmla="*/ 5336628 w 8150773"/>
              <a:gd name="connsiteY0" fmla="*/ 0 h 5218386"/>
              <a:gd name="connsiteX1" fmla="*/ 0 w 8150773"/>
              <a:gd name="connsiteY1" fmla="*/ 0 h 5218386"/>
              <a:gd name="connsiteX2" fmla="*/ 0 w 8150773"/>
              <a:gd name="connsiteY2" fmla="*/ 5218386 h 5218386"/>
              <a:gd name="connsiteX3" fmla="*/ 8150773 w 8150773"/>
              <a:gd name="connsiteY3" fmla="*/ 5218386 h 5218386"/>
              <a:gd name="connsiteX4" fmla="*/ 5336628 w 8150773"/>
              <a:gd name="connsiteY4" fmla="*/ 0 h 5218386"/>
              <a:gd name="connsiteX0" fmla="*/ 5336628 w 8150773"/>
              <a:gd name="connsiteY0" fmla="*/ 0 h 5218386"/>
              <a:gd name="connsiteX1" fmla="*/ 439271 w 8150773"/>
              <a:gd name="connsiteY1" fmla="*/ 8965 h 5218386"/>
              <a:gd name="connsiteX2" fmla="*/ 0 w 8150773"/>
              <a:gd name="connsiteY2" fmla="*/ 5218386 h 5218386"/>
              <a:gd name="connsiteX3" fmla="*/ 8150773 w 8150773"/>
              <a:gd name="connsiteY3" fmla="*/ 5218386 h 5218386"/>
              <a:gd name="connsiteX4" fmla="*/ 5336628 w 8150773"/>
              <a:gd name="connsiteY4" fmla="*/ 0 h 5218386"/>
              <a:gd name="connsiteX0" fmla="*/ 4897357 w 7711502"/>
              <a:gd name="connsiteY0" fmla="*/ 0 h 5218386"/>
              <a:gd name="connsiteX1" fmla="*/ 0 w 7711502"/>
              <a:gd name="connsiteY1" fmla="*/ 8965 h 5218386"/>
              <a:gd name="connsiteX2" fmla="*/ 2250140 w 7711502"/>
              <a:gd name="connsiteY2" fmla="*/ 5218386 h 5218386"/>
              <a:gd name="connsiteX3" fmla="*/ 7711502 w 7711502"/>
              <a:gd name="connsiteY3" fmla="*/ 5218386 h 5218386"/>
              <a:gd name="connsiteX4" fmla="*/ 4897357 w 7711502"/>
              <a:gd name="connsiteY4" fmla="*/ 0 h 5218386"/>
              <a:gd name="connsiteX0" fmla="*/ 4897357 w 7711502"/>
              <a:gd name="connsiteY0" fmla="*/ 0 h 5218386"/>
              <a:gd name="connsiteX1" fmla="*/ 0 w 7711502"/>
              <a:gd name="connsiteY1" fmla="*/ 8965 h 5218386"/>
              <a:gd name="connsiteX2" fmla="*/ 1681815 w 7711502"/>
              <a:gd name="connsiteY2" fmla="*/ 5218386 h 5218386"/>
              <a:gd name="connsiteX3" fmla="*/ 7711502 w 7711502"/>
              <a:gd name="connsiteY3" fmla="*/ 5218386 h 5218386"/>
              <a:gd name="connsiteX4" fmla="*/ 4897357 w 7711502"/>
              <a:gd name="connsiteY4" fmla="*/ 0 h 5218386"/>
              <a:gd name="connsiteX0" fmla="*/ 3215542 w 6029687"/>
              <a:gd name="connsiteY0" fmla="*/ 0 h 5218386"/>
              <a:gd name="connsiteX1" fmla="*/ 169210 w 6029687"/>
              <a:gd name="connsiteY1" fmla="*/ 2615 h 5218386"/>
              <a:gd name="connsiteX2" fmla="*/ 0 w 6029687"/>
              <a:gd name="connsiteY2" fmla="*/ 5218386 h 5218386"/>
              <a:gd name="connsiteX3" fmla="*/ 6029687 w 6029687"/>
              <a:gd name="connsiteY3" fmla="*/ 5218386 h 5218386"/>
              <a:gd name="connsiteX4" fmla="*/ 3215542 w 6029687"/>
              <a:gd name="connsiteY4" fmla="*/ 0 h 5218386"/>
              <a:gd name="connsiteX0" fmla="*/ 3215542 w 6029687"/>
              <a:gd name="connsiteY0" fmla="*/ 0 h 5218386"/>
              <a:gd name="connsiteX1" fmla="*/ 10460 w 6029687"/>
              <a:gd name="connsiteY1" fmla="*/ 75640 h 5218386"/>
              <a:gd name="connsiteX2" fmla="*/ 0 w 6029687"/>
              <a:gd name="connsiteY2" fmla="*/ 5218386 h 5218386"/>
              <a:gd name="connsiteX3" fmla="*/ 6029687 w 6029687"/>
              <a:gd name="connsiteY3" fmla="*/ 5218386 h 5218386"/>
              <a:gd name="connsiteX4" fmla="*/ 3215542 w 6029687"/>
              <a:gd name="connsiteY4" fmla="*/ 0 h 5218386"/>
              <a:gd name="connsiteX0" fmla="*/ 3234592 w 6029687"/>
              <a:gd name="connsiteY0" fmla="*/ 0 h 5151711"/>
              <a:gd name="connsiteX1" fmla="*/ 10460 w 6029687"/>
              <a:gd name="connsiteY1" fmla="*/ 8965 h 5151711"/>
              <a:gd name="connsiteX2" fmla="*/ 0 w 6029687"/>
              <a:gd name="connsiteY2" fmla="*/ 5151711 h 5151711"/>
              <a:gd name="connsiteX3" fmla="*/ 6029687 w 6029687"/>
              <a:gd name="connsiteY3" fmla="*/ 5151711 h 5151711"/>
              <a:gd name="connsiteX4" fmla="*/ 3234592 w 6029687"/>
              <a:gd name="connsiteY4" fmla="*/ 0 h 5151711"/>
              <a:gd name="connsiteX0" fmla="*/ 3234592 w 6042387"/>
              <a:gd name="connsiteY0" fmla="*/ 0 h 5154886"/>
              <a:gd name="connsiteX1" fmla="*/ 10460 w 6042387"/>
              <a:gd name="connsiteY1" fmla="*/ 8965 h 5154886"/>
              <a:gd name="connsiteX2" fmla="*/ 0 w 6042387"/>
              <a:gd name="connsiteY2" fmla="*/ 5151711 h 5154886"/>
              <a:gd name="connsiteX3" fmla="*/ 6042387 w 6042387"/>
              <a:gd name="connsiteY3" fmla="*/ 5154886 h 5154886"/>
              <a:gd name="connsiteX4" fmla="*/ 3234592 w 6042387"/>
              <a:gd name="connsiteY4" fmla="*/ 0 h 51548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42387" h="5154886">
                <a:moveTo>
                  <a:pt x="3234592" y="0"/>
                </a:moveTo>
                <a:lnTo>
                  <a:pt x="10460" y="8965"/>
                </a:lnTo>
                <a:cubicBezTo>
                  <a:pt x="6973" y="1723214"/>
                  <a:pt x="3487" y="3437462"/>
                  <a:pt x="0" y="5151711"/>
                </a:cubicBezTo>
                <a:lnTo>
                  <a:pt x="6042387" y="5154886"/>
                </a:lnTo>
                <a:lnTo>
                  <a:pt x="3234592" y="0"/>
                </a:lnTo>
                <a:close/>
              </a:path>
            </a:pathLst>
          </a:cu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cxnSp>
        <p:nvCxnSpPr>
          <p:cNvPr id="10" name="Straight Connector 9">
            <a:extLst>
              <a:ext uri="{FF2B5EF4-FFF2-40B4-BE49-F238E27FC236}">
                <a16:creationId xmlns:a16="http://schemas.microsoft.com/office/drawing/2014/main" id="{33668834-0F85-AF43-945E-7EB329E5F116}"/>
              </a:ext>
            </a:extLst>
          </p:cNvPr>
          <p:cNvCxnSpPr>
            <a:cxnSpLocks/>
          </p:cNvCxnSpPr>
          <p:nvPr userDrawn="1"/>
        </p:nvCxnSpPr>
        <p:spPr>
          <a:xfrm flipV="1">
            <a:off x="4457700" y="-143933"/>
            <a:ext cx="3659717" cy="6735233"/>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pic>
        <p:nvPicPr>
          <p:cNvPr id="11" name="Picture 6" descr="Graphical user interface&#10;&#10;Description automatically generated with medium confidence">
            <a:extLst>
              <a:ext uri="{FF2B5EF4-FFF2-40B4-BE49-F238E27FC236}">
                <a16:creationId xmlns:a16="http://schemas.microsoft.com/office/drawing/2014/main" id="{B79812B8-990B-1940-9098-B3A7D94B4BC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5257387"/>
            <a:ext cx="12192000" cy="162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 descr="A picture containing icon&#10;&#10;Description automatically generated">
            <a:extLst>
              <a:ext uri="{FF2B5EF4-FFF2-40B4-BE49-F238E27FC236}">
                <a16:creationId xmlns:a16="http://schemas.microsoft.com/office/drawing/2014/main" id="{AFC5BC54-9D24-3541-838E-7B01BE2B0C9D}"/>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l="1764" t="5644" r="1195" b="6458"/>
          <a:stretch>
            <a:fillRect/>
          </a:stretch>
        </p:blipFill>
        <p:spPr bwMode="auto">
          <a:xfrm>
            <a:off x="6963834" y="2368552"/>
            <a:ext cx="4897967" cy="1060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8" descr="Icon&#10;&#10;Description automatically generated">
            <a:extLst>
              <a:ext uri="{FF2B5EF4-FFF2-40B4-BE49-F238E27FC236}">
                <a16:creationId xmlns:a16="http://schemas.microsoft.com/office/drawing/2014/main" id="{AD476064-9885-3E40-9333-0C37DFF5C20E}"/>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9218085" y="503767"/>
            <a:ext cx="2584449" cy="848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4" name="Straight Connector 13">
            <a:extLst>
              <a:ext uri="{FF2B5EF4-FFF2-40B4-BE49-F238E27FC236}">
                <a16:creationId xmlns:a16="http://schemas.microsoft.com/office/drawing/2014/main" id="{EA20A683-0BCE-6E4D-AAE5-4A1DE9A485EE}"/>
              </a:ext>
            </a:extLst>
          </p:cNvPr>
          <p:cNvCxnSpPr>
            <a:cxnSpLocks/>
          </p:cNvCxnSpPr>
          <p:nvPr userDrawn="1"/>
        </p:nvCxnSpPr>
        <p:spPr>
          <a:xfrm>
            <a:off x="884767" y="3282951"/>
            <a:ext cx="3090333" cy="0"/>
          </a:xfrm>
          <a:prstGeom prst="line">
            <a:avLst/>
          </a:prstGeom>
          <a:ln w="9525">
            <a:solidFill>
              <a:schemeClr val="bg1"/>
            </a:solidFill>
          </a:ln>
        </p:spPr>
        <p:style>
          <a:lnRef idx="1">
            <a:schemeClr val="accent2"/>
          </a:lnRef>
          <a:fillRef idx="0">
            <a:schemeClr val="accent2"/>
          </a:fillRef>
          <a:effectRef idx="0">
            <a:schemeClr val="accent2"/>
          </a:effectRef>
          <a:fontRef idx="minor">
            <a:schemeClr val="tx1"/>
          </a:fontRef>
        </p:style>
      </p:cxnSp>
      <p:sp>
        <p:nvSpPr>
          <p:cNvPr id="2" name="Title 1"/>
          <p:cNvSpPr>
            <a:spLocks noGrp="1"/>
          </p:cNvSpPr>
          <p:nvPr>
            <p:ph type="ctrTitle"/>
          </p:nvPr>
        </p:nvSpPr>
        <p:spPr>
          <a:xfrm>
            <a:off x="753036" y="763239"/>
            <a:ext cx="5520304" cy="1655763"/>
          </a:xfrm>
          <a:prstGeom prst="rect">
            <a:avLst/>
          </a:prstGeom>
        </p:spPr>
        <p:txBody>
          <a:bodyPr anchor="t" anchorCtr="0"/>
          <a:lstStyle>
            <a:lvl1pPr algn="l">
              <a:defRPr sz="6000">
                <a:solidFill>
                  <a:schemeClr val="accent1"/>
                </a:solidFill>
              </a:defRPr>
            </a:lvl1pPr>
          </a:lstStyle>
          <a:p>
            <a:r>
              <a:rPr lang="en-US"/>
              <a:t>Click to edit Master title style</a:t>
            </a:r>
          </a:p>
        </p:txBody>
      </p:sp>
      <p:sp>
        <p:nvSpPr>
          <p:cNvPr id="3" name="Subtitle 2"/>
          <p:cNvSpPr>
            <a:spLocks noGrp="1"/>
          </p:cNvSpPr>
          <p:nvPr>
            <p:ph type="subTitle" idx="1"/>
          </p:nvPr>
        </p:nvSpPr>
        <p:spPr>
          <a:xfrm>
            <a:off x="753035" y="2462622"/>
            <a:ext cx="4721412" cy="572767"/>
          </a:xfrm>
          <a:prstGeom prst="rect">
            <a:avLst/>
          </a:prstGeom>
        </p:spPr>
        <p:txBody>
          <a:bodyPr/>
          <a:lstStyle>
            <a:lvl1pPr marL="0" indent="0" algn="l">
              <a:buNone/>
              <a:defRPr sz="2400">
                <a:solidFill>
                  <a:schemeClr val="accent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22" name="Picture Placeholder 19"/>
          <p:cNvSpPr>
            <a:spLocks noGrp="1"/>
          </p:cNvSpPr>
          <p:nvPr>
            <p:ph type="pic" sz="quarter" idx="11"/>
          </p:nvPr>
        </p:nvSpPr>
        <p:spPr>
          <a:xfrm>
            <a:off x="753035" y="5590028"/>
            <a:ext cx="1454149" cy="1018117"/>
          </a:xfrm>
          <a:prstGeom prst="rect">
            <a:avLst/>
          </a:prstGeom>
          <a:solidFill>
            <a:schemeClr val="accent5">
              <a:lumMod val="60000"/>
              <a:lumOff val="40000"/>
            </a:schemeClr>
          </a:solidFill>
        </p:spPr>
        <p:txBody>
          <a:bodyPr anchor="ctr" anchorCtr="0">
            <a:noAutofit/>
          </a:bodyPr>
          <a:lstStyle>
            <a:lvl1pPr marL="0" indent="0" algn="ctr">
              <a:lnSpc>
                <a:spcPct val="80000"/>
              </a:lnSpc>
              <a:buNone/>
              <a:defRPr sz="1867">
                <a:solidFill>
                  <a:schemeClr val="accent5">
                    <a:lumMod val="75000"/>
                  </a:schemeClr>
                </a:solidFill>
              </a:defRPr>
            </a:lvl1pPr>
          </a:lstStyle>
          <a:p>
            <a:pPr lvl="0"/>
            <a:r>
              <a:rPr lang="en-US" noProof="0"/>
              <a:t>Click icon to add picture</a:t>
            </a:r>
          </a:p>
        </p:txBody>
      </p:sp>
      <p:sp>
        <p:nvSpPr>
          <p:cNvPr id="23" name="Picture Placeholder 19"/>
          <p:cNvSpPr>
            <a:spLocks noGrp="1"/>
          </p:cNvSpPr>
          <p:nvPr>
            <p:ph type="pic" sz="quarter" idx="14"/>
          </p:nvPr>
        </p:nvSpPr>
        <p:spPr>
          <a:xfrm>
            <a:off x="2521277" y="5590028"/>
            <a:ext cx="1454149" cy="1018117"/>
          </a:xfrm>
          <a:prstGeom prst="rect">
            <a:avLst/>
          </a:prstGeom>
          <a:solidFill>
            <a:schemeClr val="accent5">
              <a:lumMod val="60000"/>
              <a:lumOff val="40000"/>
            </a:schemeClr>
          </a:solidFill>
        </p:spPr>
        <p:txBody>
          <a:bodyPr anchor="ctr" anchorCtr="0">
            <a:noAutofit/>
          </a:bodyPr>
          <a:lstStyle>
            <a:lvl1pPr marL="0" indent="0" algn="ctr">
              <a:lnSpc>
                <a:spcPct val="80000"/>
              </a:lnSpc>
              <a:buNone/>
              <a:defRPr sz="1867">
                <a:solidFill>
                  <a:schemeClr val="accent5">
                    <a:lumMod val="75000"/>
                  </a:schemeClr>
                </a:solidFill>
              </a:defRPr>
            </a:lvl1pPr>
          </a:lstStyle>
          <a:p>
            <a:pPr lvl="0"/>
            <a:r>
              <a:rPr lang="en-US" noProof="0"/>
              <a:t>Click icon to add picture</a:t>
            </a:r>
          </a:p>
        </p:txBody>
      </p:sp>
      <p:sp>
        <p:nvSpPr>
          <p:cNvPr id="29" name="Text Placeholder 6"/>
          <p:cNvSpPr>
            <a:spLocks noGrp="1"/>
          </p:cNvSpPr>
          <p:nvPr>
            <p:ph type="body" sz="quarter" idx="15"/>
          </p:nvPr>
        </p:nvSpPr>
        <p:spPr>
          <a:xfrm>
            <a:off x="753035" y="4222919"/>
            <a:ext cx="4441300" cy="503767"/>
          </a:xfrm>
          <a:prstGeom prst="rect">
            <a:avLst/>
          </a:prstGeom>
        </p:spPr>
        <p:txBody>
          <a:bodyPr>
            <a:normAutofit/>
          </a:bodyPr>
          <a:lstStyle>
            <a:lvl1pPr marL="0" indent="0">
              <a:buNone/>
              <a:defRPr sz="1867">
                <a:solidFill>
                  <a:schemeClr val="accent1"/>
                </a:solidFill>
              </a:defRPr>
            </a:lvl1pPr>
          </a:lstStyle>
          <a:p>
            <a:pPr lvl="0"/>
            <a:r>
              <a:rPr lang="en-US"/>
              <a:t>Click to edit Master text styles</a:t>
            </a:r>
          </a:p>
        </p:txBody>
      </p:sp>
      <p:sp>
        <p:nvSpPr>
          <p:cNvPr id="30" name="Text Placeholder 6"/>
          <p:cNvSpPr>
            <a:spLocks noGrp="1"/>
          </p:cNvSpPr>
          <p:nvPr>
            <p:ph type="body" sz="quarter" idx="16"/>
          </p:nvPr>
        </p:nvSpPr>
        <p:spPr>
          <a:xfrm>
            <a:off x="753035" y="3833927"/>
            <a:ext cx="4441300" cy="332177"/>
          </a:xfrm>
          <a:prstGeom prst="rect">
            <a:avLst/>
          </a:prstGeom>
        </p:spPr>
        <p:txBody>
          <a:bodyPr>
            <a:normAutofit/>
          </a:bodyPr>
          <a:lstStyle>
            <a:lvl1pPr marL="0" indent="0">
              <a:buNone/>
              <a:defRPr sz="1867">
                <a:solidFill>
                  <a:schemeClr val="accent1"/>
                </a:solidFill>
              </a:defRPr>
            </a:lvl1pPr>
          </a:lstStyle>
          <a:p>
            <a:pPr lvl="0"/>
            <a:r>
              <a:rPr lang="en-US"/>
              <a:t>Click to edit Master text styles</a:t>
            </a:r>
          </a:p>
        </p:txBody>
      </p:sp>
    </p:spTree>
    <p:extLst>
      <p:ext uri="{BB962C8B-B14F-4D97-AF65-F5344CB8AC3E}">
        <p14:creationId xmlns:p14="http://schemas.microsoft.com/office/powerpoint/2010/main" val="20405942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2_Title_Slide_With_Image">
    <p:spTree>
      <p:nvGrpSpPr>
        <p:cNvPr id="1" name=""/>
        <p:cNvGrpSpPr/>
        <p:nvPr/>
      </p:nvGrpSpPr>
      <p:grpSpPr>
        <a:xfrm>
          <a:off x="0" y="0"/>
          <a:ext cx="0" cy="0"/>
          <a:chOff x="0" y="0"/>
          <a:chExt cx="0" cy="0"/>
        </a:xfrm>
      </p:grpSpPr>
      <p:pic>
        <p:nvPicPr>
          <p:cNvPr id="5" name="Picture 4" descr="A picture containing plant, flower, curtain, blur&#10;&#10;Description automatically generated">
            <a:extLst>
              <a:ext uri="{FF2B5EF4-FFF2-40B4-BE49-F238E27FC236}">
                <a16:creationId xmlns:a16="http://schemas.microsoft.com/office/drawing/2014/main" id="{5A74FDBD-7512-6A4C-890A-5E9131D57D5D}"/>
              </a:ext>
            </a:extLst>
          </p:cNvPr>
          <p:cNvPicPr>
            <a:picLocks noChangeAspect="1"/>
          </p:cNvPicPr>
          <p:nvPr userDrawn="1"/>
        </p:nvPicPr>
        <p:blipFill>
          <a:blip r:embed="rId2"/>
          <a:stretch>
            <a:fillRect/>
          </a:stretch>
        </p:blipFill>
        <p:spPr>
          <a:xfrm>
            <a:off x="3059045" y="0"/>
            <a:ext cx="9132955" cy="5845597"/>
          </a:xfrm>
          <a:prstGeom prst="rect">
            <a:avLst/>
          </a:prstGeom>
        </p:spPr>
      </p:pic>
      <p:pic>
        <p:nvPicPr>
          <p:cNvPr id="9" name="Picture 4" descr="Graphical user interface&#10;&#10;Description automatically generated with medium confidence">
            <a:extLst>
              <a:ext uri="{FF2B5EF4-FFF2-40B4-BE49-F238E27FC236}">
                <a16:creationId xmlns:a16="http://schemas.microsoft.com/office/drawing/2014/main" id="{5A359370-3399-1B4F-AE20-A08F0BBD0E7F}"/>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5240867"/>
            <a:ext cx="12192000" cy="162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 name="Group 9">
            <a:extLst>
              <a:ext uri="{FF2B5EF4-FFF2-40B4-BE49-F238E27FC236}">
                <a16:creationId xmlns:a16="http://schemas.microsoft.com/office/drawing/2014/main" id="{D282BC3B-DC32-A84E-BDF4-09224F06E183}"/>
              </a:ext>
            </a:extLst>
          </p:cNvPr>
          <p:cNvGrpSpPr/>
          <p:nvPr userDrawn="1"/>
        </p:nvGrpSpPr>
        <p:grpSpPr>
          <a:xfrm>
            <a:off x="-1064" y="-136045"/>
            <a:ext cx="8119113" cy="7260637"/>
            <a:chOff x="-799" y="-107576"/>
            <a:chExt cx="6089335" cy="5445478"/>
          </a:xfrm>
          <a:solidFill>
            <a:srgbClr val="521B65"/>
          </a:solidFill>
        </p:grpSpPr>
        <p:sp>
          <p:nvSpPr>
            <p:cNvPr id="11" name="Freeform 10">
              <a:extLst>
                <a:ext uri="{FF2B5EF4-FFF2-40B4-BE49-F238E27FC236}">
                  <a16:creationId xmlns:a16="http://schemas.microsoft.com/office/drawing/2014/main" id="{C0F5F2B2-5B04-AB47-AABC-A8225DD1E6D5}"/>
                </a:ext>
              </a:extLst>
            </p:cNvPr>
            <p:cNvSpPr/>
            <p:nvPr/>
          </p:nvSpPr>
          <p:spPr>
            <a:xfrm flipV="1">
              <a:off x="-799" y="-3176"/>
              <a:ext cx="6042387" cy="5154886"/>
            </a:xfrm>
            <a:custGeom>
              <a:avLst/>
              <a:gdLst>
                <a:gd name="connsiteX0" fmla="*/ 5336628 w 8150773"/>
                <a:gd name="connsiteY0" fmla="*/ 0 h 5218386"/>
                <a:gd name="connsiteX1" fmla="*/ 0 w 8150773"/>
                <a:gd name="connsiteY1" fmla="*/ 0 h 5218386"/>
                <a:gd name="connsiteX2" fmla="*/ 0 w 8150773"/>
                <a:gd name="connsiteY2" fmla="*/ 5218386 h 5218386"/>
                <a:gd name="connsiteX3" fmla="*/ 8150773 w 8150773"/>
                <a:gd name="connsiteY3" fmla="*/ 5218386 h 5218386"/>
                <a:gd name="connsiteX4" fmla="*/ 5336628 w 8150773"/>
                <a:gd name="connsiteY4" fmla="*/ 0 h 5218386"/>
                <a:gd name="connsiteX0" fmla="*/ 5336628 w 8150773"/>
                <a:gd name="connsiteY0" fmla="*/ 0 h 5218386"/>
                <a:gd name="connsiteX1" fmla="*/ 439271 w 8150773"/>
                <a:gd name="connsiteY1" fmla="*/ 8965 h 5218386"/>
                <a:gd name="connsiteX2" fmla="*/ 0 w 8150773"/>
                <a:gd name="connsiteY2" fmla="*/ 5218386 h 5218386"/>
                <a:gd name="connsiteX3" fmla="*/ 8150773 w 8150773"/>
                <a:gd name="connsiteY3" fmla="*/ 5218386 h 5218386"/>
                <a:gd name="connsiteX4" fmla="*/ 5336628 w 8150773"/>
                <a:gd name="connsiteY4" fmla="*/ 0 h 5218386"/>
                <a:gd name="connsiteX0" fmla="*/ 4897357 w 7711502"/>
                <a:gd name="connsiteY0" fmla="*/ 0 h 5218386"/>
                <a:gd name="connsiteX1" fmla="*/ 0 w 7711502"/>
                <a:gd name="connsiteY1" fmla="*/ 8965 h 5218386"/>
                <a:gd name="connsiteX2" fmla="*/ 2250140 w 7711502"/>
                <a:gd name="connsiteY2" fmla="*/ 5218386 h 5218386"/>
                <a:gd name="connsiteX3" fmla="*/ 7711502 w 7711502"/>
                <a:gd name="connsiteY3" fmla="*/ 5218386 h 5218386"/>
                <a:gd name="connsiteX4" fmla="*/ 4897357 w 7711502"/>
                <a:gd name="connsiteY4" fmla="*/ 0 h 5218386"/>
                <a:gd name="connsiteX0" fmla="*/ 4897357 w 7711502"/>
                <a:gd name="connsiteY0" fmla="*/ 0 h 5218386"/>
                <a:gd name="connsiteX1" fmla="*/ 0 w 7711502"/>
                <a:gd name="connsiteY1" fmla="*/ 8965 h 5218386"/>
                <a:gd name="connsiteX2" fmla="*/ 1681815 w 7711502"/>
                <a:gd name="connsiteY2" fmla="*/ 5218386 h 5218386"/>
                <a:gd name="connsiteX3" fmla="*/ 7711502 w 7711502"/>
                <a:gd name="connsiteY3" fmla="*/ 5218386 h 5218386"/>
                <a:gd name="connsiteX4" fmla="*/ 4897357 w 7711502"/>
                <a:gd name="connsiteY4" fmla="*/ 0 h 5218386"/>
                <a:gd name="connsiteX0" fmla="*/ 3215542 w 6029687"/>
                <a:gd name="connsiteY0" fmla="*/ 0 h 5218386"/>
                <a:gd name="connsiteX1" fmla="*/ 169210 w 6029687"/>
                <a:gd name="connsiteY1" fmla="*/ 2615 h 5218386"/>
                <a:gd name="connsiteX2" fmla="*/ 0 w 6029687"/>
                <a:gd name="connsiteY2" fmla="*/ 5218386 h 5218386"/>
                <a:gd name="connsiteX3" fmla="*/ 6029687 w 6029687"/>
                <a:gd name="connsiteY3" fmla="*/ 5218386 h 5218386"/>
                <a:gd name="connsiteX4" fmla="*/ 3215542 w 6029687"/>
                <a:gd name="connsiteY4" fmla="*/ 0 h 5218386"/>
                <a:gd name="connsiteX0" fmla="*/ 3215542 w 6029687"/>
                <a:gd name="connsiteY0" fmla="*/ 0 h 5218386"/>
                <a:gd name="connsiteX1" fmla="*/ 10460 w 6029687"/>
                <a:gd name="connsiteY1" fmla="*/ 75640 h 5218386"/>
                <a:gd name="connsiteX2" fmla="*/ 0 w 6029687"/>
                <a:gd name="connsiteY2" fmla="*/ 5218386 h 5218386"/>
                <a:gd name="connsiteX3" fmla="*/ 6029687 w 6029687"/>
                <a:gd name="connsiteY3" fmla="*/ 5218386 h 5218386"/>
                <a:gd name="connsiteX4" fmla="*/ 3215542 w 6029687"/>
                <a:gd name="connsiteY4" fmla="*/ 0 h 5218386"/>
                <a:gd name="connsiteX0" fmla="*/ 3234592 w 6029687"/>
                <a:gd name="connsiteY0" fmla="*/ 0 h 5151711"/>
                <a:gd name="connsiteX1" fmla="*/ 10460 w 6029687"/>
                <a:gd name="connsiteY1" fmla="*/ 8965 h 5151711"/>
                <a:gd name="connsiteX2" fmla="*/ 0 w 6029687"/>
                <a:gd name="connsiteY2" fmla="*/ 5151711 h 5151711"/>
                <a:gd name="connsiteX3" fmla="*/ 6029687 w 6029687"/>
                <a:gd name="connsiteY3" fmla="*/ 5151711 h 5151711"/>
                <a:gd name="connsiteX4" fmla="*/ 3234592 w 6029687"/>
                <a:gd name="connsiteY4" fmla="*/ 0 h 5151711"/>
                <a:gd name="connsiteX0" fmla="*/ 3234592 w 6042387"/>
                <a:gd name="connsiteY0" fmla="*/ 0 h 5154886"/>
                <a:gd name="connsiteX1" fmla="*/ 10460 w 6042387"/>
                <a:gd name="connsiteY1" fmla="*/ 8965 h 5154886"/>
                <a:gd name="connsiteX2" fmla="*/ 0 w 6042387"/>
                <a:gd name="connsiteY2" fmla="*/ 5151711 h 5154886"/>
                <a:gd name="connsiteX3" fmla="*/ 6042387 w 6042387"/>
                <a:gd name="connsiteY3" fmla="*/ 5154886 h 5154886"/>
                <a:gd name="connsiteX4" fmla="*/ 3234592 w 6042387"/>
                <a:gd name="connsiteY4" fmla="*/ 0 h 51548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42387" h="5154886">
                  <a:moveTo>
                    <a:pt x="3234592" y="0"/>
                  </a:moveTo>
                  <a:lnTo>
                    <a:pt x="10460" y="8965"/>
                  </a:lnTo>
                  <a:cubicBezTo>
                    <a:pt x="6973" y="1723214"/>
                    <a:pt x="3487" y="3437462"/>
                    <a:pt x="0" y="5151711"/>
                  </a:cubicBezTo>
                  <a:lnTo>
                    <a:pt x="6042387" y="5154886"/>
                  </a:lnTo>
                  <a:lnTo>
                    <a:pt x="3234592" y="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cxnSp>
          <p:nvCxnSpPr>
            <p:cNvPr id="12" name="Straight Connector 11">
              <a:extLst>
                <a:ext uri="{FF2B5EF4-FFF2-40B4-BE49-F238E27FC236}">
                  <a16:creationId xmlns:a16="http://schemas.microsoft.com/office/drawing/2014/main" id="{D8F51788-777F-1346-96E9-3C2820E2C0B8}"/>
                </a:ext>
              </a:extLst>
            </p:cNvPr>
            <p:cNvCxnSpPr>
              <a:cxnSpLocks/>
            </p:cNvCxnSpPr>
            <p:nvPr/>
          </p:nvCxnSpPr>
          <p:spPr>
            <a:xfrm flipV="1">
              <a:off x="3129472" y="-107576"/>
              <a:ext cx="2959064" cy="5445478"/>
            </a:xfrm>
            <a:prstGeom prst="line">
              <a:avLst/>
            </a:prstGeom>
            <a:grpFill/>
            <a:ln w="25400">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13" name="Picture 8" descr="A picture containing icon&#10;&#10;Description automatically generated">
            <a:extLst>
              <a:ext uri="{FF2B5EF4-FFF2-40B4-BE49-F238E27FC236}">
                <a16:creationId xmlns:a16="http://schemas.microsoft.com/office/drawing/2014/main" id="{073E5B0F-9DBC-904E-BA33-AFE92314E65A}"/>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l="1764" t="5644" r="1195" b="6458"/>
          <a:stretch>
            <a:fillRect/>
          </a:stretch>
        </p:blipFill>
        <p:spPr bwMode="auto">
          <a:xfrm>
            <a:off x="713318" y="5638800"/>
            <a:ext cx="3668183" cy="831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9" descr="Icon&#10;&#10;Description automatically generated">
            <a:extLst>
              <a:ext uri="{FF2B5EF4-FFF2-40B4-BE49-F238E27FC236}">
                <a16:creationId xmlns:a16="http://schemas.microsoft.com/office/drawing/2014/main" id="{DDDBE2D4-9F40-C14E-95E5-E8C375FBDD67}"/>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9218085" y="503767"/>
            <a:ext cx="2584449" cy="848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5" name="Straight Connector 14">
            <a:extLst>
              <a:ext uri="{FF2B5EF4-FFF2-40B4-BE49-F238E27FC236}">
                <a16:creationId xmlns:a16="http://schemas.microsoft.com/office/drawing/2014/main" id="{31B25CA2-4A45-F243-A496-C772D2DB4C53}"/>
              </a:ext>
            </a:extLst>
          </p:cNvPr>
          <p:cNvCxnSpPr>
            <a:cxnSpLocks/>
          </p:cNvCxnSpPr>
          <p:nvPr userDrawn="1"/>
        </p:nvCxnSpPr>
        <p:spPr>
          <a:xfrm flipV="1">
            <a:off x="4171951" y="-143933"/>
            <a:ext cx="3945467" cy="7260167"/>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pic>
        <p:nvPicPr>
          <p:cNvPr id="16" name="Picture 11" descr="Icon&#10;&#10;Description automatically generated">
            <a:extLst>
              <a:ext uri="{FF2B5EF4-FFF2-40B4-BE49-F238E27FC236}">
                <a16:creationId xmlns:a16="http://schemas.microsoft.com/office/drawing/2014/main" id="{8AE0AC2A-1374-114D-A80A-2F55D48ADBB7}"/>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673100" y="5632452"/>
            <a:ext cx="3733800" cy="933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9" name="Straight Connector 18">
            <a:extLst>
              <a:ext uri="{FF2B5EF4-FFF2-40B4-BE49-F238E27FC236}">
                <a16:creationId xmlns:a16="http://schemas.microsoft.com/office/drawing/2014/main" id="{A3B2BB19-A33A-DE43-93B5-679E8815A8ED}"/>
              </a:ext>
            </a:extLst>
          </p:cNvPr>
          <p:cNvCxnSpPr>
            <a:cxnSpLocks/>
          </p:cNvCxnSpPr>
          <p:nvPr userDrawn="1"/>
        </p:nvCxnSpPr>
        <p:spPr>
          <a:xfrm>
            <a:off x="893233" y="3498851"/>
            <a:ext cx="3513667" cy="0"/>
          </a:xfrm>
          <a:prstGeom prst="line">
            <a:avLst/>
          </a:prstGeom>
          <a:ln w="9525"/>
        </p:spPr>
        <p:style>
          <a:lnRef idx="1">
            <a:schemeClr val="accent2"/>
          </a:lnRef>
          <a:fillRef idx="0">
            <a:schemeClr val="accent2"/>
          </a:fillRef>
          <a:effectRef idx="0">
            <a:schemeClr val="accent2"/>
          </a:effectRef>
          <a:fontRef idx="minor">
            <a:schemeClr val="tx1"/>
          </a:fontRef>
        </p:style>
      </p:cxnSp>
      <p:sp>
        <p:nvSpPr>
          <p:cNvPr id="20" name="Text Placeholder 6"/>
          <p:cNvSpPr>
            <a:spLocks noGrp="1"/>
          </p:cNvSpPr>
          <p:nvPr>
            <p:ph type="body" sz="quarter" idx="15"/>
          </p:nvPr>
        </p:nvSpPr>
        <p:spPr>
          <a:xfrm>
            <a:off x="753035" y="3981569"/>
            <a:ext cx="4441300" cy="503767"/>
          </a:xfrm>
          <a:prstGeom prst="rect">
            <a:avLst/>
          </a:prstGeom>
        </p:spPr>
        <p:txBody>
          <a:bodyPr>
            <a:normAutofit/>
          </a:bodyPr>
          <a:lstStyle>
            <a:lvl1pPr marL="0" indent="0">
              <a:buNone/>
              <a:defRPr sz="1867">
                <a:solidFill>
                  <a:schemeClr val="bg1"/>
                </a:solidFill>
              </a:defRPr>
            </a:lvl1pPr>
          </a:lstStyle>
          <a:p>
            <a:pPr lvl="0"/>
            <a:r>
              <a:rPr lang="en-US"/>
              <a:t>Click to edit Master text styles</a:t>
            </a:r>
          </a:p>
        </p:txBody>
      </p:sp>
      <p:sp>
        <p:nvSpPr>
          <p:cNvPr id="21" name="Text Placeholder 6"/>
          <p:cNvSpPr>
            <a:spLocks noGrp="1"/>
          </p:cNvSpPr>
          <p:nvPr>
            <p:ph type="body" sz="quarter" idx="16"/>
          </p:nvPr>
        </p:nvSpPr>
        <p:spPr>
          <a:xfrm>
            <a:off x="753035" y="3592577"/>
            <a:ext cx="4441300" cy="332177"/>
          </a:xfrm>
          <a:prstGeom prst="rect">
            <a:avLst/>
          </a:prstGeom>
        </p:spPr>
        <p:txBody>
          <a:bodyPr>
            <a:normAutofit/>
          </a:bodyPr>
          <a:lstStyle>
            <a:lvl1pPr marL="0" indent="0">
              <a:buNone/>
              <a:defRPr sz="1867">
                <a:solidFill>
                  <a:schemeClr val="bg1"/>
                </a:solidFill>
              </a:defRPr>
            </a:lvl1pPr>
          </a:lstStyle>
          <a:p>
            <a:pPr lvl="0"/>
            <a:r>
              <a:rPr lang="en-US"/>
              <a:t>Click to edit Master text styles</a:t>
            </a:r>
          </a:p>
        </p:txBody>
      </p:sp>
      <p:sp>
        <p:nvSpPr>
          <p:cNvPr id="22" name="Title 1"/>
          <p:cNvSpPr>
            <a:spLocks noGrp="1"/>
          </p:cNvSpPr>
          <p:nvPr>
            <p:ph type="ctrTitle"/>
          </p:nvPr>
        </p:nvSpPr>
        <p:spPr>
          <a:xfrm>
            <a:off x="753035" y="1129752"/>
            <a:ext cx="5940612" cy="1655763"/>
          </a:xfrm>
          <a:prstGeom prst="rect">
            <a:avLst/>
          </a:prstGeom>
        </p:spPr>
        <p:txBody>
          <a:bodyPr anchor="t" anchorCtr="0"/>
          <a:lstStyle>
            <a:lvl1pPr algn="l">
              <a:defRPr sz="6000">
                <a:solidFill>
                  <a:schemeClr val="bg1"/>
                </a:solidFill>
              </a:defRPr>
            </a:lvl1pPr>
          </a:lstStyle>
          <a:p>
            <a:r>
              <a:rPr lang="en-US"/>
              <a:t>Click to edit Master title style</a:t>
            </a:r>
          </a:p>
        </p:txBody>
      </p:sp>
      <p:sp>
        <p:nvSpPr>
          <p:cNvPr id="17" name="Picture Placeholder 19"/>
          <p:cNvSpPr>
            <a:spLocks noGrp="1"/>
          </p:cNvSpPr>
          <p:nvPr>
            <p:ph type="pic" sz="quarter" idx="11"/>
          </p:nvPr>
        </p:nvSpPr>
        <p:spPr>
          <a:xfrm>
            <a:off x="5368926" y="5590028"/>
            <a:ext cx="1454149" cy="1018117"/>
          </a:xfrm>
          <a:prstGeom prst="rect">
            <a:avLst/>
          </a:prstGeom>
          <a:solidFill>
            <a:schemeClr val="accent5">
              <a:lumMod val="60000"/>
              <a:lumOff val="40000"/>
            </a:schemeClr>
          </a:solidFill>
        </p:spPr>
        <p:txBody>
          <a:bodyPr anchor="ctr" anchorCtr="0">
            <a:noAutofit/>
          </a:bodyPr>
          <a:lstStyle>
            <a:lvl1pPr marL="0" indent="0" algn="ctr">
              <a:lnSpc>
                <a:spcPct val="80000"/>
              </a:lnSpc>
              <a:buNone/>
              <a:defRPr sz="1867">
                <a:solidFill>
                  <a:schemeClr val="accent5">
                    <a:lumMod val="75000"/>
                  </a:schemeClr>
                </a:solidFill>
              </a:defRPr>
            </a:lvl1pPr>
          </a:lstStyle>
          <a:p>
            <a:pPr lvl="0"/>
            <a:r>
              <a:rPr lang="en-US" noProof="0"/>
              <a:t>Click icon to add picture</a:t>
            </a:r>
          </a:p>
        </p:txBody>
      </p:sp>
      <p:sp>
        <p:nvSpPr>
          <p:cNvPr id="18" name="Picture Placeholder 19"/>
          <p:cNvSpPr>
            <a:spLocks noGrp="1"/>
          </p:cNvSpPr>
          <p:nvPr>
            <p:ph type="pic" sz="quarter" idx="14"/>
          </p:nvPr>
        </p:nvSpPr>
        <p:spPr>
          <a:xfrm>
            <a:off x="7137168" y="5590028"/>
            <a:ext cx="1454149" cy="1018117"/>
          </a:xfrm>
          <a:prstGeom prst="rect">
            <a:avLst/>
          </a:prstGeom>
          <a:solidFill>
            <a:schemeClr val="accent5">
              <a:lumMod val="60000"/>
              <a:lumOff val="40000"/>
            </a:schemeClr>
          </a:solidFill>
        </p:spPr>
        <p:txBody>
          <a:bodyPr anchor="ctr" anchorCtr="0">
            <a:noAutofit/>
          </a:bodyPr>
          <a:lstStyle>
            <a:lvl1pPr marL="0" indent="0" algn="ctr">
              <a:lnSpc>
                <a:spcPct val="80000"/>
              </a:lnSpc>
              <a:buNone/>
              <a:defRPr sz="1867">
                <a:solidFill>
                  <a:schemeClr val="accent5">
                    <a:lumMod val="75000"/>
                  </a:schemeClr>
                </a:solidFill>
              </a:defRPr>
            </a:lvl1pPr>
          </a:lstStyle>
          <a:p>
            <a:pPr lvl="0"/>
            <a:r>
              <a:rPr lang="en-US" noProof="0"/>
              <a:t>Click icon to add picture</a:t>
            </a:r>
          </a:p>
        </p:txBody>
      </p:sp>
      <p:sp>
        <p:nvSpPr>
          <p:cNvPr id="29" name="Subtitle 2"/>
          <p:cNvSpPr>
            <a:spLocks noGrp="1"/>
          </p:cNvSpPr>
          <p:nvPr>
            <p:ph type="subTitle" idx="1"/>
          </p:nvPr>
        </p:nvSpPr>
        <p:spPr>
          <a:xfrm>
            <a:off x="753035" y="2821746"/>
            <a:ext cx="4721412" cy="572767"/>
          </a:xfrm>
          <a:prstGeom prst="rect">
            <a:avLst/>
          </a:prstGeom>
        </p:spPr>
        <p:txBody>
          <a:bodyPr/>
          <a:lstStyle>
            <a:lvl1pPr marL="0" indent="0" algn="l">
              <a:buNone/>
              <a:defRPr sz="24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Tree>
    <p:extLst>
      <p:ext uri="{BB962C8B-B14F-4D97-AF65-F5344CB8AC3E}">
        <p14:creationId xmlns:p14="http://schemas.microsoft.com/office/powerpoint/2010/main" val="18742450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3_Title_Slide_With_Image">
    <p:spTree>
      <p:nvGrpSpPr>
        <p:cNvPr id="1" name=""/>
        <p:cNvGrpSpPr/>
        <p:nvPr/>
      </p:nvGrpSpPr>
      <p:grpSpPr>
        <a:xfrm>
          <a:off x="0" y="0"/>
          <a:ext cx="0" cy="0"/>
          <a:chOff x="0" y="0"/>
          <a:chExt cx="0" cy="0"/>
        </a:xfrm>
      </p:grpSpPr>
      <p:sp>
        <p:nvSpPr>
          <p:cNvPr id="25" name="Picture Placeholder 19"/>
          <p:cNvSpPr>
            <a:spLocks noGrp="1"/>
          </p:cNvSpPr>
          <p:nvPr>
            <p:ph type="pic" sz="quarter" idx="13"/>
          </p:nvPr>
        </p:nvSpPr>
        <p:spPr>
          <a:xfrm>
            <a:off x="4723360" y="1"/>
            <a:ext cx="7501301" cy="6007183"/>
          </a:xfrm>
          <a:prstGeom prst="rect">
            <a:avLst/>
          </a:prstGeom>
          <a:solidFill>
            <a:schemeClr val="accent5">
              <a:lumMod val="60000"/>
              <a:lumOff val="40000"/>
            </a:schemeClr>
          </a:solidFill>
        </p:spPr>
        <p:txBody>
          <a:bodyPr anchor="ctr" anchorCtr="1"/>
          <a:lstStyle>
            <a:lvl1pPr marL="0" indent="0" algn="ctr">
              <a:buNone/>
              <a:defRPr sz="1867">
                <a:solidFill>
                  <a:schemeClr val="accent5">
                    <a:lumMod val="75000"/>
                  </a:schemeClr>
                </a:solidFill>
              </a:defRPr>
            </a:lvl1pPr>
          </a:lstStyle>
          <a:p>
            <a:pPr lvl="0"/>
            <a:r>
              <a:rPr lang="en-US" noProof="0"/>
              <a:t>Click icon to add picture</a:t>
            </a:r>
          </a:p>
        </p:txBody>
      </p:sp>
      <p:pic>
        <p:nvPicPr>
          <p:cNvPr id="9" name="Picture 3" descr="Graphical user interface&#10;&#10;Description automatically generated with medium confidence">
            <a:extLst>
              <a:ext uri="{FF2B5EF4-FFF2-40B4-BE49-F238E27FC236}">
                <a16:creationId xmlns:a16="http://schemas.microsoft.com/office/drawing/2014/main" id="{96221B31-8C77-964A-90AA-9B67705FABE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5242984"/>
            <a:ext cx="12192000" cy="162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 name="Group 9">
            <a:extLst>
              <a:ext uri="{FF2B5EF4-FFF2-40B4-BE49-F238E27FC236}">
                <a16:creationId xmlns:a16="http://schemas.microsoft.com/office/drawing/2014/main" id="{6F02DAE3-48DF-8E4D-9BC0-CDA3EF5BC059}"/>
              </a:ext>
            </a:extLst>
          </p:cNvPr>
          <p:cNvGrpSpPr/>
          <p:nvPr userDrawn="1"/>
        </p:nvGrpSpPr>
        <p:grpSpPr>
          <a:xfrm>
            <a:off x="-1064" y="-136045"/>
            <a:ext cx="8119113" cy="7260637"/>
            <a:chOff x="-799" y="-107576"/>
            <a:chExt cx="6089335" cy="5445478"/>
          </a:xfrm>
          <a:solidFill>
            <a:srgbClr val="521B65"/>
          </a:solidFill>
        </p:grpSpPr>
        <p:sp>
          <p:nvSpPr>
            <p:cNvPr id="11" name="Freeform 10">
              <a:extLst>
                <a:ext uri="{FF2B5EF4-FFF2-40B4-BE49-F238E27FC236}">
                  <a16:creationId xmlns:a16="http://schemas.microsoft.com/office/drawing/2014/main" id="{9D45BF22-4471-9E4B-BD67-84A12E572C03}"/>
                </a:ext>
              </a:extLst>
            </p:cNvPr>
            <p:cNvSpPr/>
            <p:nvPr/>
          </p:nvSpPr>
          <p:spPr>
            <a:xfrm flipV="1">
              <a:off x="-799" y="-3176"/>
              <a:ext cx="6042387" cy="5154886"/>
            </a:xfrm>
            <a:custGeom>
              <a:avLst/>
              <a:gdLst>
                <a:gd name="connsiteX0" fmla="*/ 5336628 w 8150773"/>
                <a:gd name="connsiteY0" fmla="*/ 0 h 5218386"/>
                <a:gd name="connsiteX1" fmla="*/ 0 w 8150773"/>
                <a:gd name="connsiteY1" fmla="*/ 0 h 5218386"/>
                <a:gd name="connsiteX2" fmla="*/ 0 w 8150773"/>
                <a:gd name="connsiteY2" fmla="*/ 5218386 h 5218386"/>
                <a:gd name="connsiteX3" fmla="*/ 8150773 w 8150773"/>
                <a:gd name="connsiteY3" fmla="*/ 5218386 h 5218386"/>
                <a:gd name="connsiteX4" fmla="*/ 5336628 w 8150773"/>
                <a:gd name="connsiteY4" fmla="*/ 0 h 5218386"/>
                <a:gd name="connsiteX0" fmla="*/ 5336628 w 8150773"/>
                <a:gd name="connsiteY0" fmla="*/ 0 h 5218386"/>
                <a:gd name="connsiteX1" fmla="*/ 439271 w 8150773"/>
                <a:gd name="connsiteY1" fmla="*/ 8965 h 5218386"/>
                <a:gd name="connsiteX2" fmla="*/ 0 w 8150773"/>
                <a:gd name="connsiteY2" fmla="*/ 5218386 h 5218386"/>
                <a:gd name="connsiteX3" fmla="*/ 8150773 w 8150773"/>
                <a:gd name="connsiteY3" fmla="*/ 5218386 h 5218386"/>
                <a:gd name="connsiteX4" fmla="*/ 5336628 w 8150773"/>
                <a:gd name="connsiteY4" fmla="*/ 0 h 5218386"/>
                <a:gd name="connsiteX0" fmla="*/ 4897357 w 7711502"/>
                <a:gd name="connsiteY0" fmla="*/ 0 h 5218386"/>
                <a:gd name="connsiteX1" fmla="*/ 0 w 7711502"/>
                <a:gd name="connsiteY1" fmla="*/ 8965 h 5218386"/>
                <a:gd name="connsiteX2" fmla="*/ 2250140 w 7711502"/>
                <a:gd name="connsiteY2" fmla="*/ 5218386 h 5218386"/>
                <a:gd name="connsiteX3" fmla="*/ 7711502 w 7711502"/>
                <a:gd name="connsiteY3" fmla="*/ 5218386 h 5218386"/>
                <a:gd name="connsiteX4" fmla="*/ 4897357 w 7711502"/>
                <a:gd name="connsiteY4" fmla="*/ 0 h 5218386"/>
                <a:gd name="connsiteX0" fmla="*/ 4897357 w 7711502"/>
                <a:gd name="connsiteY0" fmla="*/ 0 h 5218386"/>
                <a:gd name="connsiteX1" fmla="*/ 0 w 7711502"/>
                <a:gd name="connsiteY1" fmla="*/ 8965 h 5218386"/>
                <a:gd name="connsiteX2" fmla="*/ 1681815 w 7711502"/>
                <a:gd name="connsiteY2" fmla="*/ 5218386 h 5218386"/>
                <a:gd name="connsiteX3" fmla="*/ 7711502 w 7711502"/>
                <a:gd name="connsiteY3" fmla="*/ 5218386 h 5218386"/>
                <a:gd name="connsiteX4" fmla="*/ 4897357 w 7711502"/>
                <a:gd name="connsiteY4" fmla="*/ 0 h 5218386"/>
                <a:gd name="connsiteX0" fmla="*/ 3215542 w 6029687"/>
                <a:gd name="connsiteY0" fmla="*/ 0 h 5218386"/>
                <a:gd name="connsiteX1" fmla="*/ 169210 w 6029687"/>
                <a:gd name="connsiteY1" fmla="*/ 2615 h 5218386"/>
                <a:gd name="connsiteX2" fmla="*/ 0 w 6029687"/>
                <a:gd name="connsiteY2" fmla="*/ 5218386 h 5218386"/>
                <a:gd name="connsiteX3" fmla="*/ 6029687 w 6029687"/>
                <a:gd name="connsiteY3" fmla="*/ 5218386 h 5218386"/>
                <a:gd name="connsiteX4" fmla="*/ 3215542 w 6029687"/>
                <a:gd name="connsiteY4" fmla="*/ 0 h 5218386"/>
                <a:gd name="connsiteX0" fmla="*/ 3215542 w 6029687"/>
                <a:gd name="connsiteY0" fmla="*/ 0 h 5218386"/>
                <a:gd name="connsiteX1" fmla="*/ 10460 w 6029687"/>
                <a:gd name="connsiteY1" fmla="*/ 75640 h 5218386"/>
                <a:gd name="connsiteX2" fmla="*/ 0 w 6029687"/>
                <a:gd name="connsiteY2" fmla="*/ 5218386 h 5218386"/>
                <a:gd name="connsiteX3" fmla="*/ 6029687 w 6029687"/>
                <a:gd name="connsiteY3" fmla="*/ 5218386 h 5218386"/>
                <a:gd name="connsiteX4" fmla="*/ 3215542 w 6029687"/>
                <a:gd name="connsiteY4" fmla="*/ 0 h 5218386"/>
                <a:gd name="connsiteX0" fmla="*/ 3234592 w 6029687"/>
                <a:gd name="connsiteY0" fmla="*/ 0 h 5151711"/>
                <a:gd name="connsiteX1" fmla="*/ 10460 w 6029687"/>
                <a:gd name="connsiteY1" fmla="*/ 8965 h 5151711"/>
                <a:gd name="connsiteX2" fmla="*/ 0 w 6029687"/>
                <a:gd name="connsiteY2" fmla="*/ 5151711 h 5151711"/>
                <a:gd name="connsiteX3" fmla="*/ 6029687 w 6029687"/>
                <a:gd name="connsiteY3" fmla="*/ 5151711 h 5151711"/>
                <a:gd name="connsiteX4" fmla="*/ 3234592 w 6029687"/>
                <a:gd name="connsiteY4" fmla="*/ 0 h 5151711"/>
                <a:gd name="connsiteX0" fmla="*/ 3234592 w 6042387"/>
                <a:gd name="connsiteY0" fmla="*/ 0 h 5154886"/>
                <a:gd name="connsiteX1" fmla="*/ 10460 w 6042387"/>
                <a:gd name="connsiteY1" fmla="*/ 8965 h 5154886"/>
                <a:gd name="connsiteX2" fmla="*/ 0 w 6042387"/>
                <a:gd name="connsiteY2" fmla="*/ 5151711 h 5154886"/>
                <a:gd name="connsiteX3" fmla="*/ 6042387 w 6042387"/>
                <a:gd name="connsiteY3" fmla="*/ 5154886 h 5154886"/>
                <a:gd name="connsiteX4" fmla="*/ 3234592 w 6042387"/>
                <a:gd name="connsiteY4" fmla="*/ 0 h 51548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42387" h="5154886">
                  <a:moveTo>
                    <a:pt x="3234592" y="0"/>
                  </a:moveTo>
                  <a:lnTo>
                    <a:pt x="10460" y="8965"/>
                  </a:lnTo>
                  <a:cubicBezTo>
                    <a:pt x="6973" y="1723214"/>
                    <a:pt x="3487" y="3437462"/>
                    <a:pt x="0" y="5151711"/>
                  </a:cubicBezTo>
                  <a:lnTo>
                    <a:pt x="6042387" y="5154886"/>
                  </a:lnTo>
                  <a:lnTo>
                    <a:pt x="3234592" y="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cxnSp>
          <p:nvCxnSpPr>
            <p:cNvPr id="12" name="Straight Connector 11">
              <a:extLst>
                <a:ext uri="{FF2B5EF4-FFF2-40B4-BE49-F238E27FC236}">
                  <a16:creationId xmlns:a16="http://schemas.microsoft.com/office/drawing/2014/main" id="{17E8CC90-42AC-CB4A-A67F-D2B1191FA21F}"/>
                </a:ext>
              </a:extLst>
            </p:cNvPr>
            <p:cNvCxnSpPr>
              <a:cxnSpLocks/>
            </p:cNvCxnSpPr>
            <p:nvPr/>
          </p:nvCxnSpPr>
          <p:spPr>
            <a:xfrm flipV="1">
              <a:off x="3129472" y="-107576"/>
              <a:ext cx="2959064" cy="5445478"/>
            </a:xfrm>
            <a:prstGeom prst="line">
              <a:avLst/>
            </a:prstGeom>
            <a:grpFill/>
            <a:ln w="25400">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13" name="Picture 7" descr="Icon&#10;&#10;Description automatically generated">
            <a:extLst>
              <a:ext uri="{FF2B5EF4-FFF2-40B4-BE49-F238E27FC236}">
                <a16:creationId xmlns:a16="http://schemas.microsoft.com/office/drawing/2014/main" id="{24B7B554-1686-1A40-B499-ECEE85E072FE}"/>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73100" y="5632452"/>
            <a:ext cx="3733800" cy="933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4" name="Straight Connector 13">
            <a:extLst>
              <a:ext uri="{FF2B5EF4-FFF2-40B4-BE49-F238E27FC236}">
                <a16:creationId xmlns:a16="http://schemas.microsoft.com/office/drawing/2014/main" id="{583FB739-2BF9-3044-ACEB-51073075702F}"/>
              </a:ext>
            </a:extLst>
          </p:cNvPr>
          <p:cNvCxnSpPr>
            <a:cxnSpLocks/>
          </p:cNvCxnSpPr>
          <p:nvPr userDrawn="1"/>
        </p:nvCxnSpPr>
        <p:spPr>
          <a:xfrm>
            <a:off x="893233" y="3498851"/>
            <a:ext cx="3513667" cy="0"/>
          </a:xfrm>
          <a:prstGeom prst="line">
            <a:avLst/>
          </a:prstGeom>
          <a:ln w="9525"/>
        </p:spPr>
        <p:style>
          <a:lnRef idx="1">
            <a:schemeClr val="accent2"/>
          </a:lnRef>
          <a:fillRef idx="0">
            <a:schemeClr val="accent2"/>
          </a:fillRef>
          <a:effectRef idx="0">
            <a:schemeClr val="accent2"/>
          </a:effectRef>
          <a:fontRef idx="minor">
            <a:schemeClr val="tx1"/>
          </a:fontRef>
        </p:style>
      </p:cxnSp>
      <p:pic>
        <p:nvPicPr>
          <p:cNvPr id="16" name="Picture 9" descr="Icon&#10;&#10;Description automatically generated">
            <a:extLst>
              <a:ext uri="{FF2B5EF4-FFF2-40B4-BE49-F238E27FC236}">
                <a16:creationId xmlns:a16="http://schemas.microsoft.com/office/drawing/2014/main" id="{9E57CE0E-24F3-C544-9BE5-8A8FA9907A2E}"/>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9218085" y="503767"/>
            <a:ext cx="2584449" cy="848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Picture Placeholder 19"/>
          <p:cNvSpPr>
            <a:spLocks noGrp="1"/>
          </p:cNvSpPr>
          <p:nvPr>
            <p:ph type="pic" sz="quarter" idx="11"/>
          </p:nvPr>
        </p:nvSpPr>
        <p:spPr>
          <a:xfrm>
            <a:off x="5368926" y="5590028"/>
            <a:ext cx="1454149" cy="1018117"/>
          </a:xfrm>
          <a:prstGeom prst="rect">
            <a:avLst/>
          </a:prstGeom>
          <a:solidFill>
            <a:schemeClr val="accent5">
              <a:lumMod val="60000"/>
              <a:lumOff val="40000"/>
            </a:schemeClr>
          </a:solidFill>
        </p:spPr>
        <p:txBody>
          <a:bodyPr anchor="ctr" anchorCtr="0">
            <a:noAutofit/>
          </a:bodyPr>
          <a:lstStyle>
            <a:lvl1pPr marL="0" indent="0" algn="ctr">
              <a:lnSpc>
                <a:spcPct val="80000"/>
              </a:lnSpc>
              <a:buNone/>
              <a:defRPr sz="1867">
                <a:solidFill>
                  <a:schemeClr val="accent5">
                    <a:lumMod val="75000"/>
                  </a:schemeClr>
                </a:solidFill>
              </a:defRPr>
            </a:lvl1pPr>
          </a:lstStyle>
          <a:p>
            <a:pPr lvl="0"/>
            <a:r>
              <a:rPr lang="en-US" noProof="0"/>
              <a:t>Click icon to add picture</a:t>
            </a:r>
          </a:p>
        </p:txBody>
      </p:sp>
      <p:sp>
        <p:nvSpPr>
          <p:cNvPr id="18" name="Picture Placeholder 19"/>
          <p:cNvSpPr>
            <a:spLocks noGrp="1"/>
          </p:cNvSpPr>
          <p:nvPr>
            <p:ph type="pic" sz="quarter" idx="14"/>
          </p:nvPr>
        </p:nvSpPr>
        <p:spPr>
          <a:xfrm>
            <a:off x="7137168" y="5590028"/>
            <a:ext cx="1454149" cy="1018117"/>
          </a:xfrm>
          <a:prstGeom prst="rect">
            <a:avLst/>
          </a:prstGeom>
          <a:solidFill>
            <a:schemeClr val="accent5">
              <a:lumMod val="60000"/>
              <a:lumOff val="40000"/>
            </a:schemeClr>
          </a:solidFill>
        </p:spPr>
        <p:txBody>
          <a:bodyPr anchor="ctr" anchorCtr="0">
            <a:noAutofit/>
          </a:bodyPr>
          <a:lstStyle>
            <a:lvl1pPr marL="0" indent="0" algn="ctr">
              <a:lnSpc>
                <a:spcPct val="80000"/>
              </a:lnSpc>
              <a:buNone/>
              <a:defRPr sz="1867">
                <a:solidFill>
                  <a:schemeClr val="accent5">
                    <a:lumMod val="75000"/>
                  </a:schemeClr>
                </a:solidFill>
              </a:defRPr>
            </a:lvl1pPr>
          </a:lstStyle>
          <a:p>
            <a:pPr lvl="0"/>
            <a:r>
              <a:rPr lang="en-US" noProof="0"/>
              <a:t>Click icon to add picture</a:t>
            </a:r>
          </a:p>
        </p:txBody>
      </p:sp>
      <p:sp>
        <p:nvSpPr>
          <p:cNvPr id="23" name="Text Placeholder 6"/>
          <p:cNvSpPr>
            <a:spLocks noGrp="1"/>
          </p:cNvSpPr>
          <p:nvPr>
            <p:ph type="body" sz="quarter" idx="15"/>
          </p:nvPr>
        </p:nvSpPr>
        <p:spPr>
          <a:xfrm>
            <a:off x="753035" y="3981569"/>
            <a:ext cx="4441300" cy="503767"/>
          </a:xfrm>
          <a:prstGeom prst="rect">
            <a:avLst/>
          </a:prstGeom>
        </p:spPr>
        <p:txBody>
          <a:bodyPr>
            <a:normAutofit/>
          </a:bodyPr>
          <a:lstStyle>
            <a:lvl1pPr marL="0" indent="0">
              <a:buNone/>
              <a:defRPr sz="1867">
                <a:solidFill>
                  <a:schemeClr val="bg1"/>
                </a:solidFill>
              </a:defRPr>
            </a:lvl1pPr>
          </a:lstStyle>
          <a:p>
            <a:pPr lvl="0"/>
            <a:r>
              <a:rPr lang="en-US"/>
              <a:t>Click to edit Master text styles</a:t>
            </a:r>
          </a:p>
        </p:txBody>
      </p:sp>
      <p:sp>
        <p:nvSpPr>
          <p:cNvPr id="24" name="Text Placeholder 6"/>
          <p:cNvSpPr>
            <a:spLocks noGrp="1"/>
          </p:cNvSpPr>
          <p:nvPr>
            <p:ph type="body" sz="quarter" idx="16"/>
          </p:nvPr>
        </p:nvSpPr>
        <p:spPr>
          <a:xfrm>
            <a:off x="753035" y="3592577"/>
            <a:ext cx="4441300" cy="332177"/>
          </a:xfrm>
          <a:prstGeom prst="rect">
            <a:avLst/>
          </a:prstGeom>
        </p:spPr>
        <p:txBody>
          <a:bodyPr>
            <a:normAutofit/>
          </a:bodyPr>
          <a:lstStyle>
            <a:lvl1pPr marL="0" indent="0">
              <a:buNone/>
              <a:defRPr sz="1867">
                <a:solidFill>
                  <a:schemeClr val="bg1"/>
                </a:solidFill>
              </a:defRPr>
            </a:lvl1pPr>
          </a:lstStyle>
          <a:p>
            <a:pPr lvl="0"/>
            <a:r>
              <a:rPr lang="en-US"/>
              <a:t>Click to edit Master text styles</a:t>
            </a:r>
          </a:p>
        </p:txBody>
      </p:sp>
      <p:sp>
        <p:nvSpPr>
          <p:cNvPr id="2" name="Title 1"/>
          <p:cNvSpPr>
            <a:spLocks noGrp="1"/>
          </p:cNvSpPr>
          <p:nvPr>
            <p:ph type="ctrTitle"/>
          </p:nvPr>
        </p:nvSpPr>
        <p:spPr>
          <a:xfrm>
            <a:off x="753035" y="1129752"/>
            <a:ext cx="5940612" cy="1655763"/>
          </a:xfrm>
          <a:prstGeom prst="rect">
            <a:avLst/>
          </a:prstGeom>
        </p:spPr>
        <p:txBody>
          <a:bodyPr anchor="t" anchorCtr="0"/>
          <a:lstStyle>
            <a:lvl1pPr algn="l">
              <a:defRPr sz="6000">
                <a:solidFill>
                  <a:schemeClr val="bg1"/>
                </a:solidFill>
              </a:defRPr>
            </a:lvl1pPr>
          </a:lstStyle>
          <a:p>
            <a:r>
              <a:rPr lang="en-US"/>
              <a:t>Click to edit Master title style</a:t>
            </a:r>
          </a:p>
        </p:txBody>
      </p:sp>
      <p:sp>
        <p:nvSpPr>
          <p:cNvPr id="3" name="Subtitle 2"/>
          <p:cNvSpPr>
            <a:spLocks noGrp="1"/>
          </p:cNvSpPr>
          <p:nvPr>
            <p:ph type="subTitle" idx="1"/>
          </p:nvPr>
        </p:nvSpPr>
        <p:spPr>
          <a:xfrm>
            <a:off x="753035" y="2821746"/>
            <a:ext cx="4721412" cy="572767"/>
          </a:xfrm>
          <a:prstGeom prst="rect">
            <a:avLst/>
          </a:prstGeom>
        </p:spPr>
        <p:txBody>
          <a:bodyPr/>
          <a:lstStyle>
            <a:lvl1pPr marL="0" indent="0" algn="l">
              <a:buNone/>
              <a:defRPr sz="24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Tree>
    <p:extLst>
      <p:ext uri="{BB962C8B-B14F-4D97-AF65-F5344CB8AC3E}">
        <p14:creationId xmlns:p14="http://schemas.microsoft.com/office/powerpoint/2010/main" val="37268591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2.1_Section_Divider_Purple">
    <p:spTree>
      <p:nvGrpSpPr>
        <p:cNvPr id="1" name=""/>
        <p:cNvGrpSpPr/>
        <p:nvPr/>
      </p:nvGrpSpPr>
      <p:grpSpPr>
        <a:xfrm>
          <a:off x="0" y="0"/>
          <a:ext cx="0" cy="0"/>
          <a:chOff x="0" y="0"/>
          <a:chExt cx="0" cy="0"/>
        </a:xfrm>
      </p:grpSpPr>
      <p:pic>
        <p:nvPicPr>
          <p:cNvPr id="4" name="Picture 3" descr="Shape&#10;&#10;Description automatically generated with medium confidence">
            <a:extLst>
              <a:ext uri="{FF2B5EF4-FFF2-40B4-BE49-F238E27FC236}">
                <a16:creationId xmlns:a16="http://schemas.microsoft.com/office/drawing/2014/main" id="{FC086598-9D92-D548-A036-20E10704150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a:extLst>
              <a:ext uri="{FF2B5EF4-FFF2-40B4-BE49-F238E27FC236}">
                <a16:creationId xmlns:a16="http://schemas.microsoft.com/office/drawing/2014/main" id="{13AC44C0-0034-A740-A307-03B5CA3BD5A8}"/>
              </a:ext>
            </a:extLst>
          </p:cNvPr>
          <p:cNvCxnSpPr>
            <a:cxnSpLocks/>
          </p:cNvCxnSpPr>
          <p:nvPr userDrawn="1"/>
        </p:nvCxnSpPr>
        <p:spPr>
          <a:xfrm>
            <a:off x="963085" y="3841751"/>
            <a:ext cx="340783" cy="0"/>
          </a:xfrm>
          <a:prstGeom prst="line">
            <a:avLst/>
          </a:prstGeom>
          <a:ln w="9525"/>
        </p:spPr>
        <p:style>
          <a:lnRef idx="1">
            <a:schemeClr val="accent2"/>
          </a:lnRef>
          <a:fillRef idx="0">
            <a:schemeClr val="accent2"/>
          </a:fillRef>
          <a:effectRef idx="0">
            <a:schemeClr val="accent2"/>
          </a:effectRef>
          <a:fontRef idx="minor">
            <a:schemeClr val="tx1"/>
          </a:fontRef>
        </p:style>
      </p:cxnSp>
      <p:sp>
        <p:nvSpPr>
          <p:cNvPr id="2" name="Title 1"/>
          <p:cNvSpPr>
            <a:spLocks noGrp="1"/>
          </p:cNvSpPr>
          <p:nvPr>
            <p:ph type="title"/>
          </p:nvPr>
        </p:nvSpPr>
        <p:spPr>
          <a:xfrm>
            <a:off x="982613" y="3175281"/>
            <a:ext cx="8444752" cy="645835"/>
          </a:xfrm>
          <a:prstGeom prst="rect">
            <a:avLst/>
          </a:prstGeom>
        </p:spPr>
        <p:txBody>
          <a:bodyPr lIns="0" tIns="0" rIns="0" bIns="0" anchor="t" anchorCtr="0">
            <a:normAutofit/>
          </a:bodyPr>
          <a:lstStyle>
            <a:lvl1pPr>
              <a:defRPr sz="3733">
                <a:solidFill>
                  <a:schemeClr val="bg1"/>
                </a:solidFill>
              </a:defRPr>
            </a:lvl1pPr>
          </a:lstStyle>
          <a:p>
            <a:r>
              <a:rPr lang="en-US"/>
              <a:t>Click to edit Master title style</a:t>
            </a:r>
          </a:p>
        </p:txBody>
      </p:sp>
      <p:sp>
        <p:nvSpPr>
          <p:cNvPr id="3" name="Text Placeholder 2"/>
          <p:cNvSpPr>
            <a:spLocks noGrp="1"/>
          </p:cNvSpPr>
          <p:nvPr>
            <p:ph type="body" idx="1"/>
          </p:nvPr>
        </p:nvSpPr>
        <p:spPr>
          <a:xfrm>
            <a:off x="982613" y="4015723"/>
            <a:ext cx="8444752" cy="1500187"/>
          </a:xfrm>
          <a:prstGeom prst="rect">
            <a:avLst/>
          </a:prstGeom>
        </p:spPr>
        <p:txBody>
          <a:bodyPr lIns="0" tIns="0" rIns="0" bIns="0"/>
          <a:lstStyle>
            <a:lvl1pPr marL="0" indent="0">
              <a:buNone/>
              <a:defRPr sz="2400">
                <a:solidFill>
                  <a:schemeClr val="bg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6" name="Footer Placeholder 1">
            <a:extLst>
              <a:ext uri="{FF2B5EF4-FFF2-40B4-BE49-F238E27FC236}">
                <a16:creationId xmlns:a16="http://schemas.microsoft.com/office/drawing/2014/main" id="{8B4D57C9-E844-854D-A761-66BAF0D6C924}"/>
              </a:ext>
            </a:extLst>
          </p:cNvPr>
          <p:cNvSpPr>
            <a:spLocks noGrp="1"/>
          </p:cNvSpPr>
          <p:nvPr>
            <p:ph type="ftr" sz="quarter" idx="10"/>
          </p:nvPr>
        </p:nvSpPr>
        <p:spPr/>
        <p:txBody>
          <a:bodyPr/>
          <a:lstStyle>
            <a:lvl1pPr algn="l">
              <a:defRPr sz="1133" dirty="0">
                <a:solidFill>
                  <a:schemeClr val="bg1"/>
                </a:solidFill>
                <a:latin typeface="+mj-lt"/>
              </a:defRPr>
            </a:lvl1pPr>
          </a:lstStyle>
          <a:p>
            <a:pPr>
              <a:defRPr/>
            </a:pPr>
            <a:endParaRPr lang="en-US"/>
          </a:p>
        </p:txBody>
      </p:sp>
      <p:sp>
        <p:nvSpPr>
          <p:cNvPr id="7" name="Slide Number Placeholder 2">
            <a:extLst>
              <a:ext uri="{FF2B5EF4-FFF2-40B4-BE49-F238E27FC236}">
                <a16:creationId xmlns:a16="http://schemas.microsoft.com/office/drawing/2014/main" id="{A64EA13C-2B46-914A-A101-22F641B92A6E}"/>
              </a:ext>
            </a:extLst>
          </p:cNvPr>
          <p:cNvSpPr>
            <a:spLocks noGrp="1"/>
          </p:cNvSpPr>
          <p:nvPr>
            <p:ph type="sldNum" sz="quarter" idx="11"/>
          </p:nvPr>
        </p:nvSpPr>
        <p:spPr/>
        <p:txBody>
          <a:bodyPr/>
          <a:lstStyle>
            <a:lvl1pPr algn="l">
              <a:defRPr sz="1133">
                <a:solidFill>
                  <a:schemeClr val="bg1"/>
                </a:solidFill>
                <a:latin typeface="+mj-lt"/>
              </a:defRPr>
            </a:lvl1pPr>
          </a:lstStyle>
          <a:p>
            <a:pPr>
              <a:defRPr/>
            </a:pPr>
            <a:r>
              <a:rPr lang="en-US"/>
              <a:t>Slide </a:t>
            </a:r>
            <a:fld id="{EBF6E62F-E62E-4B48-82F1-5BBD37ADEB16}" type="slidenum">
              <a:rPr lang="en-US" smtClean="0"/>
              <a:pPr>
                <a:defRPr/>
              </a:pPr>
              <a:t>‹#›</a:t>
            </a:fld>
            <a:endParaRPr lang="en-US"/>
          </a:p>
        </p:txBody>
      </p:sp>
    </p:spTree>
    <p:extLst>
      <p:ext uri="{BB962C8B-B14F-4D97-AF65-F5344CB8AC3E}">
        <p14:creationId xmlns:p14="http://schemas.microsoft.com/office/powerpoint/2010/main" val="16854422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2_Section_Divider_Yellow">
    <p:spTree>
      <p:nvGrpSpPr>
        <p:cNvPr id="1" name=""/>
        <p:cNvGrpSpPr/>
        <p:nvPr/>
      </p:nvGrpSpPr>
      <p:grpSpPr>
        <a:xfrm>
          <a:off x="0" y="0"/>
          <a:ext cx="0" cy="0"/>
          <a:chOff x="0" y="0"/>
          <a:chExt cx="0" cy="0"/>
        </a:xfrm>
      </p:grpSpPr>
      <p:pic>
        <p:nvPicPr>
          <p:cNvPr id="4" name="Picture 3" descr="Shape&#10;&#10;Description automatically generated">
            <a:extLst>
              <a:ext uri="{FF2B5EF4-FFF2-40B4-BE49-F238E27FC236}">
                <a16:creationId xmlns:a16="http://schemas.microsoft.com/office/drawing/2014/main" id="{F66EFED2-72EC-834A-8A74-807A85F52E7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a:extLst>
              <a:ext uri="{FF2B5EF4-FFF2-40B4-BE49-F238E27FC236}">
                <a16:creationId xmlns:a16="http://schemas.microsoft.com/office/drawing/2014/main" id="{34FDD110-8F65-4D45-884E-50FF1AE9924C}"/>
              </a:ext>
            </a:extLst>
          </p:cNvPr>
          <p:cNvCxnSpPr>
            <a:cxnSpLocks/>
          </p:cNvCxnSpPr>
          <p:nvPr userDrawn="1"/>
        </p:nvCxnSpPr>
        <p:spPr>
          <a:xfrm>
            <a:off x="963085" y="3833284"/>
            <a:ext cx="340783" cy="0"/>
          </a:xfrm>
          <a:prstGeom prst="line">
            <a:avLst/>
          </a:prstGeom>
          <a:ln w="9525">
            <a:solidFill>
              <a:schemeClr val="bg1"/>
            </a:solidFill>
          </a:ln>
        </p:spPr>
        <p:style>
          <a:lnRef idx="1">
            <a:schemeClr val="accent2"/>
          </a:lnRef>
          <a:fillRef idx="0">
            <a:schemeClr val="accent2"/>
          </a:fillRef>
          <a:effectRef idx="0">
            <a:schemeClr val="accent2"/>
          </a:effectRef>
          <a:fontRef idx="minor">
            <a:schemeClr val="tx1"/>
          </a:fontRef>
        </p:style>
      </p:cxnSp>
      <p:sp>
        <p:nvSpPr>
          <p:cNvPr id="2" name="Title 1"/>
          <p:cNvSpPr>
            <a:spLocks noGrp="1"/>
          </p:cNvSpPr>
          <p:nvPr>
            <p:ph type="title"/>
          </p:nvPr>
        </p:nvSpPr>
        <p:spPr>
          <a:xfrm>
            <a:off x="982613" y="3175281"/>
            <a:ext cx="8444752" cy="645835"/>
          </a:xfrm>
          <a:prstGeom prst="rect">
            <a:avLst/>
          </a:prstGeom>
        </p:spPr>
        <p:txBody>
          <a:bodyPr lIns="0" tIns="0" rIns="0" bIns="0" anchor="t" anchorCtr="0">
            <a:normAutofit/>
          </a:bodyPr>
          <a:lstStyle>
            <a:lvl1pPr>
              <a:defRPr sz="3733">
                <a:solidFill>
                  <a:schemeClr val="accent1"/>
                </a:solidFill>
              </a:defRPr>
            </a:lvl1pPr>
          </a:lstStyle>
          <a:p>
            <a:r>
              <a:rPr lang="en-US"/>
              <a:t>Click to edit Master title style</a:t>
            </a:r>
          </a:p>
        </p:txBody>
      </p:sp>
      <p:sp>
        <p:nvSpPr>
          <p:cNvPr id="12" name="Text Placeholder 2"/>
          <p:cNvSpPr>
            <a:spLocks noGrp="1"/>
          </p:cNvSpPr>
          <p:nvPr>
            <p:ph type="body" idx="1"/>
          </p:nvPr>
        </p:nvSpPr>
        <p:spPr>
          <a:xfrm>
            <a:off x="982613" y="4015723"/>
            <a:ext cx="8444752" cy="1500187"/>
          </a:xfrm>
          <a:prstGeom prst="rect">
            <a:avLst/>
          </a:prstGeom>
        </p:spPr>
        <p:txBody>
          <a:bodyPr lIns="0" tIns="0" rIns="0" bIns="0"/>
          <a:lstStyle>
            <a:lvl1pPr marL="0" indent="0">
              <a:buNone/>
              <a:defRPr sz="2400">
                <a:solidFill>
                  <a:schemeClr val="accent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6" name="Footer Placeholder 1">
            <a:extLst>
              <a:ext uri="{FF2B5EF4-FFF2-40B4-BE49-F238E27FC236}">
                <a16:creationId xmlns:a16="http://schemas.microsoft.com/office/drawing/2014/main" id="{D64EF68D-670F-3E4C-B3C0-C6226E4B6F2F}"/>
              </a:ext>
            </a:extLst>
          </p:cNvPr>
          <p:cNvSpPr>
            <a:spLocks noGrp="1"/>
          </p:cNvSpPr>
          <p:nvPr>
            <p:ph type="ftr" sz="quarter" idx="10"/>
          </p:nvPr>
        </p:nvSpPr>
        <p:spPr/>
        <p:txBody>
          <a:bodyPr/>
          <a:lstStyle>
            <a:lvl1pPr algn="l">
              <a:defRPr sz="1133" dirty="0">
                <a:solidFill>
                  <a:schemeClr val="accent1"/>
                </a:solidFill>
                <a:latin typeface="+mj-lt"/>
              </a:defRPr>
            </a:lvl1pPr>
          </a:lstStyle>
          <a:p>
            <a:pPr>
              <a:defRPr/>
            </a:pPr>
            <a:endParaRPr lang="en-US"/>
          </a:p>
        </p:txBody>
      </p:sp>
      <p:sp>
        <p:nvSpPr>
          <p:cNvPr id="7" name="Slide Number Placeholder 2">
            <a:extLst>
              <a:ext uri="{FF2B5EF4-FFF2-40B4-BE49-F238E27FC236}">
                <a16:creationId xmlns:a16="http://schemas.microsoft.com/office/drawing/2014/main" id="{AB48A8B7-D559-4044-8AFE-FC303CD6EBD4}"/>
              </a:ext>
            </a:extLst>
          </p:cNvPr>
          <p:cNvSpPr>
            <a:spLocks noGrp="1"/>
          </p:cNvSpPr>
          <p:nvPr>
            <p:ph type="sldNum" sz="quarter" idx="11"/>
          </p:nvPr>
        </p:nvSpPr>
        <p:spPr/>
        <p:txBody>
          <a:bodyPr/>
          <a:lstStyle>
            <a:lvl1pPr algn="l">
              <a:defRPr sz="1133">
                <a:solidFill>
                  <a:schemeClr val="accent1"/>
                </a:solidFill>
                <a:latin typeface="+mj-lt"/>
              </a:defRPr>
            </a:lvl1pPr>
          </a:lstStyle>
          <a:p>
            <a:pPr>
              <a:defRPr/>
            </a:pPr>
            <a:r>
              <a:rPr lang="en-US"/>
              <a:t>Slide </a:t>
            </a:r>
            <a:fld id="{C4F983C6-0A03-814B-BDBD-B982F014B003}" type="slidenum">
              <a:rPr lang="en-US" smtClean="0"/>
              <a:pPr>
                <a:defRPr/>
              </a:pPr>
              <a:t>‹#›</a:t>
            </a:fld>
            <a:endParaRPr lang="en-US"/>
          </a:p>
        </p:txBody>
      </p:sp>
    </p:spTree>
    <p:extLst>
      <p:ext uri="{BB962C8B-B14F-4D97-AF65-F5344CB8AC3E}">
        <p14:creationId xmlns:p14="http://schemas.microsoft.com/office/powerpoint/2010/main" val="376331060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3_Section_Divider_Grey">
    <p:spTree>
      <p:nvGrpSpPr>
        <p:cNvPr id="1" name=""/>
        <p:cNvGrpSpPr/>
        <p:nvPr/>
      </p:nvGrpSpPr>
      <p:grpSpPr>
        <a:xfrm>
          <a:off x="0" y="0"/>
          <a:ext cx="0" cy="0"/>
          <a:chOff x="0" y="0"/>
          <a:chExt cx="0" cy="0"/>
        </a:xfrm>
      </p:grpSpPr>
      <p:pic>
        <p:nvPicPr>
          <p:cNvPr id="4" name="Picture 3" descr="Shape&#10;&#10;Description automatically generated with medium confidence">
            <a:extLst>
              <a:ext uri="{FF2B5EF4-FFF2-40B4-BE49-F238E27FC236}">
                <a16:creationId xmlns:a16="http://schemas.microsoft.com/office/drawing/2014/main" id="{7204DB41-32AB-0347-8144-A40250815AA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a:extLst>
              <a:ext uri="{FF2B5EF4-FFF2-40B4-BE49-F238E27FC236}">
                <a16:creationId xmlns:a16="http://schemas.microsoft.com/office/drawing/2014/main" id="{8B0A07F8-91A2-B847-9834-0D9E5EABA57A}"/>
              </a:ext>
            </a:extLst>
          </p:cNvPr>
          <p:cNvCxnSpPr>
            <a:cxnSpLocks/>
          </p:cNvCxnSpPr>
          <p:nvPr userDrawn="1"/>
        </p:nvCxnSpPr>
        <p:spPr>
          <a:xfrm>
            <a:off x="950385" y="4036484"/>
            <a:ext cx="342900" cy="0"/>
          </a:xfrm>
          <a:prstGeom prst="line">
            <a:avLst/>
          </a:prstGeom>
          <a:ln w="9525"/>
        </p:spPr>
        <p:style>
          <a:lnRef idx="1">
            <a:schemeClr val="accent2"/>
          </a:lnRef>
          <a:fillRef idx="0">
            <a:schemeClr val="accent2"/>
          </a:fillRef>
          <a:effectRef idx="0">
            <a:schemeClr val="accent2"/>
          </a:effectRef>
          <a:fontRef idx="minor">
            <a:schemeClr val="tx1"/>
          </a:fontRef>
        </p:style>
      </p:cxnSp>
      <p:sp>
        <p:nvSpPr>
          <p:cNvPr id="13" name="Title 1"/>
          <p:cNvSpPr>
            <a:spLocks noGrp="1"/>
          </p:cNvSpPr>
          <p:nvPr>
            <p:ph type="title"/>
          </p:nvPr>
        </p:nvSpPr>
        <p:spPr>
          <a:xfrm>
            <a:off x="971180" y="3378481"/>
            <a:ext cx="8444752" cy="645835"/>
          </a:xfrm>
          <a:prstGeom prst="rect">
            <a:avLst/>
          </a:prstGeom>
        </p:spPr>
        <p:txBody>
          <a:bodyPr lIns="0" tIns="0" rIns="0" bIns="0" anchor="t" anchorCtr="0">
            <a:normAutofit/>
          </a:bodyPr>
          <a:lstStyle>
            <a:lvl1pPr>
              <a:defRPr sz="3733">
                <a:solidFill>
                  <a:schemeClr val="bg1"/>
                </a:solidFill>
              </a:defRPr>
            </a:lvl1pPr>
          </a:lstStyle>
          <a:p>
            <a:r>
              <a:rPr lang="en-US"/>
              <a:t>Click to edit Master title style</a:t>
            </a:r>
          </a:p>
        </p:txBody>
      </p:sp>
      <p:sp>
        <p:nvSpPr>
          <p:cNvPr id="14" name="Text Placeholder 2"/>
          <p:cNvSpPr>
            <a:spLocks noGrp="1"/>
          </p:cNvSpPr>
          <p:nvPr>
            <p:ph type="body" idx="1"/>
          </p:nvPr>
        </p:nvSpPr>
        <p:spPr>
          <a:xfrm>
            <a:off x="971180" y="4218923"/>
            <a:ext cx="8444752" cy="1500187"/>
          </a:xfrm>
          <a:prstGeom prst="rect">
            <a:avLst/>
          </a:prstGeom>
        </p:spPr>
        <p:txBody>
          <a:bodyPr lIns="0" tIns="0" rIns="0" bIns="0"/>
          <a:lstStyle>
            <a:lvl1pPr marL="0" indent="0">
              <a:buNone/>
              <a:defRPr sz="2400">
                <a:solidFill>
                  <a:schemeClr val="bg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6" name="Footer Placeholder 1">
            <a:extLst>
              <a:ext uri="{FF2B5EF4-FFF2-40B4-BE49-F238E27FC236}">
                <a16:creationId xmlns:a16="http://schemas.microsoft.com/office/drawing/2014/main" id="{72E6936B-99FD-C241-BE90-C7C4C80CE9B5}"/>
              </a:ext>
            </a:extLst>
          </p:cNvPr>
          <p:cNvSpPr>
            <a:spLocks noGrp="1"/>
          </p:cNvSpPr>
          <p:nvPr>
            <p:ph type="ftr" sz="quarter" idx="10"/>
          </p:nvPr>
        </p:nvSpPr>
        <p:spPr/>
        <p:txBody>
          <a:bodyPr/>
          <a:lstStyle>
            <a:lvl1pPr algn="l">
              <a:defRPr sz="1133" dirty="0">
                <a:solidFill>
                  <a:schemeClr val="bg1"/>
                </a:solidFill>
                <a:latin typeface="+mj-lt"/>
              </a:defRPr>
            </a:lvl1pPr>
          </a:lstStyle>
          <a:p>
            <a:pPr>
              <a:defRPr/>
            </a:pPr>
            <a:endParaRPr lang="en-US"/>
          </a:p>
        </p:txBody>
      </p:sp>
      <p:sp>
        <p:nvSpPr>
          <p:cNvPr id="7" name="Slide Number Placeholder 2">
            <a:extLst>
              <a:ext uri="{FF2B5EF4-FFF2-40B4-BE49-F238E27FC236}">
                <a16:creationId xmlns:a16="http://schemas.microsoft.com/office/drawing/2014/main" id="{8698086D-CC7B-CB4E-A061-122B590B0A57}"/>
              </a:ext>
            </a:extLst>
          </p:cNvPr>
          <p:cNvSpPr>
            <a:spLocks noGrp="1"/>
          </p:cNvSpPr>
          <p:nvPr>
            <p:ph type="sldNum" sz="quarter" idx="11"/>
          </p:nvPr>
        </p:nvSpPr>
        <p:spPr/>
        <p:txBody>
          <a:bodyPr/>
          <a:lstStyle>
            <a:lvl1pPr algn="l">
              <a:defRPr sz="1133">
                <a:solidFill>
                  <a:schemeClr val="bg1"/>
                </a:solidFill>
                <a:latin typeface="+mj-lt"/>
              </a:defRPr>
            </a:lvl1pPr>
          </a:lstStyle>
          <a:p>
            <a:pPr>
              <a:defRPr/>
            </a:pPr>
            <a:r>
              <a:rPr lang="en-US"/>
              <a:t>Slide </a:t>
            </a:r>
            <a:fld id="{858852D5-D5E2-8D46-B01E-546F36402D2E}" type="slidenum">
              <a:rPr lang="en-US" smtClean="0"/>
              <a:pPr>
                <a:defRPr/>
              </a:pPr>
              <a:t>‹#›</a:t>
            </a:fld>
            <a:endParaRPr lang="en-US"/>
          </a:p>
        </p:txBody>
      </p:sp>
    </p:spTree>
    <p:extLst>
      <p:ext uri="{BB962C8B-B14F-4D97-AF65-F5344CB8AC3E}">
        <p14:creationId xmlns:p14="http://schemas.microsoft.com/office/powerpoint/2010/main" val="306732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a:t>Click to edit Master title style</a:t>
            </a:r>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dirty="0"/>
              <a:t>10/7/2022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218314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1_Content_Blank_For_Objec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948273" y="1344706"/>
            <a:ext cx="9137023" cy="4727204"/>
          </a:xfrm>
          <a:prstGeom prst="rect">
            <a:avLst/>
          </a:prstGeom>
        </p:spPr>
        <p:txBody>
          <a:bodyPr anchor="t" anchorCtr="0"/>
          <a:lstStyle>
            <a:lvl1pPr marL="0" indent="0" algn="ctr">
              <a:buNone/>
              <a:defRPr/>
            </a:lvl1pPr>
          </a:lstStyle>
          <a:p>
            <a:pPr lvl="0"/>
            <a:r>
              <a:rPr lang="en-US"/>
              <a:t>Click to edit Master text styles</a:t>
            </a:r>
          </a:p>
        </p:txBody>
      </p:sp>
      <p:sp>
        <p:nvSpPr>
          <p:cNvPr id="3" name="Footer Placeholder 1">
            <a:extLst>
              <a:ext uri="{FF2B5EF4-FFF2-40B4-BE49-F238E27FC236}">
                <a16:creationId xmlns:a16="http://schemas.microsoft.com/office/drawing/2014/main" id="{918D1A34-73C6-0E43-A01F-709A9983B3C7}"/>
              </a:ext>
            </a:extLst>
          </p:cNvPr>
          <p:cNvSpPr>
            <a:spLocks noGrp="1"/>
          </p:cNvSpPr>
          <p:nvPr>
            <p:ph type="ftr" sz="quarter" idx="10"/>
          </p:nvPr>
        </p:nvSpPr>
        <p:spPr/>
        <p:txBody>
          <a:bodyPr/>
          <a:lstStyle>
            <a:lvl1pPr algn="l">
              <a:defRPr sz="1133" dirty="0">
                <a:solidFill>
                  <a:schemeClr val="tx1"/>
                </a:solidFill>
                <a:latin typeface="+mj-lt"/>
              </a:defRPr>
            </a:lvl1pPr>
          </a:lstStyle>
          <a:p>
            <a:pPr>
              <a:defRPr/>
            </a:pPr>
            <a:endParaRPr lang="en-US"/>
          </a:p>
        </p:txBody>
      </p:sp>
      <p:sp>
        <p:nvSpPr>
          <p:cNvPr id="5" name="Slide Number Placeholder 2">
            <a:extLst>
              <a:ext uri="{FF2B5EF4-FFF2-40B4-BE49-F238E27FC236}">
                <a16:creationId xmlns:a16="http://schemas.microsoft.com/office/drawing/2014/main" id="{3134B6D8-9EB6-2848-9251-58C4A29F37EB}"/>
              </a:ext>
            </a:extLst>
          </p:cNvPr>
          <p:cNvSpPr>
            <a:spLocks noGrp="1"/>
          </p:cNvSpPr>
          <p:nvPr>
            <p:ph type="sldNum" sz="quarter" idx="11"/>
          </p:nvPr>
        </p:nvSpPr>
        <p:spPr/>
        <p:txBody>
          <a:bodyPr/>
          <a:lstStyle>
            <a:lvl1pPr algn="l">
              <a:defRPr sz="1133" dirty="0">
                <a:solidFill>
                  <a:schemeClr val="tx1"/>
                </a:solidFill>
                <a:latin typeface="+mj-lt"/>
              </a:defRPr>
            </a:lvl1pPr>
          </a:lstStyle>
          <a:p>
            <a:pPr>
              <a:defRPr/>
            </a:pPr>
            <a:r>
              <a:rPr lang="en-US"/>
              <a:t>Slide </a:t>
            </a:r>
            <a:fld id="{71CE00F8-AB45-7C4F-8B7C-0752A17D66E9}" type="slidenum">
              <a:rPr lang="en-US" smtClean="0"/>
              <a:pPr>
                <a:defRPr/>
              </a:pPr>
              <a:t>‹#›</a:t>
            </a:fld>
            <a:endParaRPr lang="en-US"/>
          </a:p>
        </p:txBody>
      </p:sp>
    </p:spTree>
    <p:extLst>
      <p:ext uri="{BB962C8B-B14F-4D97-AF65-F5344CB8AC3E}">
        <p14:creationId xmlns:p14="http://schemas.microsoft.com/office/powerpoint/2010/main" val="366837316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2_Content_Text_With_Image">
    <p:bg>
      <p:bgPr>
        <a:blipFill dpi="0" rotWithShape="0">
          <a:blip r:embed="rId2"/>
          <a:srcRect/>
          <a:stretch>
            <a:fillRect/>
          </a:stretch>
        </a:blipFill>
        <a:effectLst/>
      </p:bgPr>
    </p:bg>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EEF49CE4-D234-0441-A277-271804424AA6}"/>
              </a:ext>
            </a:extLst>
          </p:cNvPr>
          <p:cNvCxnSpPr>
            <a:cxnSpLocks/>
          </p:cNvCxnSpPr>
          <p:nvPr userDrawn="1"/>
        </p:nvCxnSpPr>
        <p:spPr>
          <a:xfrm>
            <a:off x="929217" y="1780117"/>
            <a:ext cx="150283" cy="0"/>
          </a:xfrm>
          <a:prstGeom prst="line">
            <a:avLst/>
          </a:prstGeom>
          <a:ln w="9525"/>
        </p:spPr>
        <p:style>
          <a:lnRef idx="1">
            <a:schemeClr val="accent2"/>
          </a:lnRef>
          <a:fillRef idx="0">
            <a:schemeClr val="accent2"/>
          </a:fillRef>
          <a:effectRef idx="0">
            <a:schemeClr val="accent2"/>
          </a:effectRef>
          <a:fontRef idx="minor">
            <a:schemeClr val="tx1"/>
          </a:fontRef>
        </p:style>
      </p:cxnSp>
      <p:sp>
        <p:nvSpPr>
          <p:cNvPr id="2" name="Title 1"/>
          <p:cNvSpPr>
            <a:spLocks noGrp="1"/>
          </p:cNvSpPr>
          <p:nvPr>
            <p:ph type="title"/>
          </p:nvPr>
        </p:nvSpPr>
        <p:spPr>
          <a:xfrm>
            <a:off x="948274" y="1345311"/>
            <a:ext cx="9232997" cy="914213"/>
          </a:xfrm>
          <a:prstGeom prst="rect">
            <a:avLst/>
          </a:prstGeom>
        </p:spPr>
        <p:txBody>
          <a:bodyPr lIns="0"/>
          <a:lstStyle/>
          <a:p>
            <a:r>
              <a:rPr lang="en-US"/>
              <a:t>Click to edit Master title style</a:t>
            </a:r>
          </a:p>
        </p:txBody>
      </p:sp>
      <p:sp>
        <p:nvSpPr>
          <p:cNvPr id="3" name="Content Placeholder 2"/>
          <p:cNvSpPr>
            <a:spLocks noGrp="1"/>
          </p:cNvSpPr>
          <p:nvPr>
            <p:ph idx="1"/>
          </p:nvPr>
        </p:nvSpPr>
        <p:spPr>
          <a:xfrm>
            <a:off x="948274" y="2444663"/>
            <a:ext cx="5325359" cy="1239469"/>
          </a:xfrm>
          <a:prstGeom prst="rect">
            <a:avLst/>
          </a:prstGeom>
        </p:spPr>
        <p:txBody>
          <a:bodyPr lIns="0">
            <a:normAutofit/>
          </a:bodyPr>
          <a:lstStyle>
            <a:lvl1pPr marL="0" indent="0">
              <a:buFontTx/>
              <a:buNone/>
              <a:defRPr sz="1467"/>
            </a:lvl1pPr>
          </a:lstStyle>
          <a:p>
            <a:pPr lvl="0"/>
            <a:r>
              <a:rPr lang="en-US"/>
              <a:t>Click to edit Master text styles</a:t>
            </a:r>
          </a:p>
        </p:txBody>
      </p:sp>
      <p:sp>
        <p:nvSpPr>
          <p:cNvPr id="7" name="Picture Placeholder 19"/>
          <p:cNvSpPr>
            <a:spLocks noGrp="1"/>
          </p:cNvSpPr>
          <p:nvPr>
            <p:ph type="pic" sz="quarter" idx="13"/>
          </p:nvPr>
        </p:nvSpPr>
        <p:spPr>
          <a:xfrm>
            <a:off x="7034730" y="2457882"/>
            <a:ext cx="3146540" cy="2863252"/>
          </a:xfrm>
          <a:prstGeom prst="rect">
            <a:avLst/>
          </a:prstGeom>
          <a:solidFill>
            <a:schemeClr val="accent5">
              <a:lumMod val="60000"/>
              <a:lumOff val="40000"/>
            </a:schemeClr>
          </a:solidFill>
        </p:spPr>
        <p:txBody>
          <a:bodyPr anchor="ctr" anchorCtr="1"/>
          <a:lstStyle>
            <a:lvl1pPr marL="0" indent="0" algn="ctr">
              <a:buNone/>
              <a:defRPr>
                <a:solidFill>
                  <a:schemeClr val="accent5">
                    <a:lumMod val="75000"/>
                  </a:schemeClr>
                </a:solidFill>
              </a:defRPr>
            </a:lvl1pPr>
          </a:lstStyle>
          <a:p>
            <a:pPr lvl="0"/>
            <a:r>
              <a:rPr lang="en-US" noProof="0"/>
              <a:t>Click icon to add picture</a:t>
            </a:r>
          </a:p>
        </p:txBody>
      </p:sp>
      <p:sp>
        <p:nvSpPr>
          <p:cNvPr id="11" name="Text Placeholder 10"/>
          <p:cNvSpPr>
            <a:spLocks noGrp="1"/>
          </p:cNvSpPr>
          <p:nvPr>
            <p:ph type="body" sz="quarter" idx="14"/>
          </p:nvPr>
        </p:nvSpPr>
        <p:spPr>
          <a:xfrm>
            <a:off x="948273" y="3764221"/>
            <a:ext cx="5325359" cy="1556913"/>
          </a:xfrm>
          <a:prstGeom prst="rect">
            <a:avLst/>
          </a:prstGeom>
        </p:spPr>
        <p:txBody>
          <a:bodyPr lIns="0">
            <a:noAutofit/>
          </a:bodyPr>
          <a:lstStyle>
            <a:lvl1pPr marL="228594" indent="-228594">
              <a:buFontTx/>
              <a:buBlip>
                <a:blip r:embed="rId3"/>
              </a:buBlip>
              <a:defRPr sz="1867"/>
            </a:lvl1pPr>
            <a:lvl2pPr marL="685783" indent="-228594">
              <a:buFontTx/>
              <a:buBlip>
                <a:blip r:embed="rId3"/>
              </a:buBlip>
              <a:defRPr sz="1867"/>
            </a:lvl2pPr>
            <a:lvl3pPr marL="1142971" indent="-228594">
              <a:buFontTx/>
              <a:buBlip>
                <a:blip r:embed="rId3"/>
              </a:buBlip>
              <a:defRPr sz="1867"/>
            </a:lvl3pPr>
            <a:lvl4pPr marL="1600160" indent="-228594">
              <a:buFontTx/>
              <a:buBlip>
                <a:blip r:embed="rId3"/>
              </a:buBlip>
              <a:defRPr sz="1867"/>
            </a:lvl4pPr>
            <a:lvl5pPr marL="2057349" indent="-228594">
              <a:buFontTx/>
              <a:buBlip>
                <a:blip r:embed="rId3"/>
              </a:buBlip>
              <a:defRPr sz="1867"/>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1">
            <a:extLst>
              <a:ext uri="{FF2B5EF4-FFF2-40B4-BE49-F238E27FC236}">
                <a16:creationId xmlns:a16="http://schemas.microsoft.com/office/drawing/2014/main" id="{1069E386-6FE8-414D-9F56-737AAA8F5DFD}"/>
              </a:ext>
            </a:extLst>
          </p:cNvPr>
          <p:cNvSpPr>
            <a:spLocks noGrp="1"/>
          </p:cNvSpPr>
          <p:nvPr>
            <p:ph type="ftr" sz="quarter" idx="15"/>
          </p:nvPr>
        </p:nvSpPr>
        <p:spPr/>
        <p:txBody>
          <a:bodyPr/>
          <a:lstStyle>
            <a:lvl1pPr algn="l">
              <a:defRPr sz="1133" dirty="0">
                <a:solidFill>
                  <a:schemeClr val="tx1"/>
                </a:solidFill>
                <a:latin typeface="+mj-lt"/>
              </a:defRPr>
            </a:lvl1pPr>
          </a:lstStyle>
          <a:p>
            <a:pPr>
              <a:defRPr/>
            </a:pPr>
            <a:endParaRPr lang="en-US"/>
          </a:p>
        </p:txBody>
      </p:sp>
      <p:sp>
        <p:nvSpPr>
          <p:cNvPr id="9" name="Slide Number Placeholder 2">
            <a:extLst>
              <a:ext uri="{FF2B5EF4-FFF2-40B4-BE49-F238E27FC236}">
                <a16:creationId xmlns:a16="http://schemas.microsoft.com/office/drawing/2014/main" id="{99A257A0-6EE5-1D40-89F2-60C2AA29635E}"/>
              </a:ext>
            </a:extLst>
          </p:cNvPr>
          <p:cNvSpPr>
            <a:spLocks noGrp="1"/>
          </p:cNvSpPr>
          <p:nvPr>
            <p:ph type="sldNum" sz="quarter" idx="16"/>
          </p:nvPr>
        </p:nvSpPr>
        <p:spPr/>
        <p:txBody>
          <a:bodyPr/>
          <a:lstStyle>
            <a:lvl1pPr algn="l">
              <a:defRPr sz="1133" dirty="0">
                <a:solidFill>
                  <a:schemeClr val="tx1"/>
                </a:solidFill>
                <a:latin typeface="+mj-lt"/>
              </a:defRPr>
            </a:lvl1pPr>
          </a:lstStyle>
          <a:p>
            <a:pPr>
              <a:defRPr/>
            </a:pPr>
            <a:r>
              <a:rPr lang="en-US"/>
              <a:t>Slide </a:t>
            </a:r>
            <a:fld id="{BC8044DA-4538-E244-A881-949080D10DDA}" type="slidenum">
              <a:rPr lang="en-US" smtClean="0"/>
              <a:pPr>
                <a:defRPr/>
              </a:pPr>
              <a:t>‹#›</a:t>
            </a:fld>
            <a:endParaRPr lang="en-US"/>
          </a:p>
        </p:txBody>
      </p:sp>
    </p:spTree>
    <p:extLst>
      <p:ext uri="{BB962C8B-B14F-4D97-AF65-F5344CB8AC3E}">
        <p14:creationId xmlns:p14="http://schemas.microsoft.com/office/powerpoint/2010/main" val="246962158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3_Content_Text_With_Image_Grid">
    <p:bg>
      <p:bgPr>
        <a:blipFill dpi="0" rotWithShape="0">
          <a:blip r:embed="rId2"/>
          <a:srcRect/>
          <a:stretch>
            <a:fillRect/>
          </a:stretch>
        </a:blip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A5C86D44-4BBA-D844-82BC-88BBFBE3160C}"/>
              </a:ext>
            </a:extLst>
          </p:cNvPr>
          <p:cNvCxnSpPr>
            <a:cxnSpLocks/>
          </p:cNvCxnSpPr>
          <p:nvPr userDrawn="1"/>
        </p:nvCxnSpPr>
        <p:spPr>
          <a:xfrm>
            <a:off x="929217" y="1780117"/>
            <a:ext cx="150283" cy="0"/>
          </a:xfrm>
          <a:prstGeom prst="line">
            <a:avLst/>
          </a:prstGeom>
          <a:ln w="9525"/>
        </p:spPr>
        <p:style>
          <a:lnRef idx="1">
            <a:schemeClr val="accent2"/>
          </a:lnRef>
          <a:fillRef idx="0">
            <a:schemeClr val="accent2"/>
          </a:fillRef>
          <a:effectRef idx="0">
            <a:schemeClr val="accent2"/>
          </a:effectRef>
          <a:fontRef idx="minor">
            <a:schemeClr val="tx1"/>
          </a:fontRef>
        </p:style>
      </p:cxnSp>
      <p:sp>
        <p:nvSpPr>
          <p:cNvPr id="9" name="Content Placeholder 2"/>
          <p:cNvSpPr>
            <a:spLocks noGrp="1"/>
          </p:cNvSpPr>
          <p:nvPr>
            <p:ph idx="13"/>
          </p:nvPr>
        </p:nvSpPr>
        <p:spPr>
          <a:xfrm>
            <a:off x="948271" y="3120405"/>
            <a:ext cx="5050839" cy="2209823"/>
          </a:xfrm>
          <a:prstGeom prst="rect">
            <a:avLst/>
          </a:prstGeom>
        </p:spPr>
        <p:txBody>
          <a:bodyPr>
            <a:normAutofit/>
          </a:bodyPr>
          <a:lstStyle>
            <a:lvl1pPr marL="0" indent="0">
              <a:buFontTx/>
              <a:buNone/>
              <a:defRPr sz="1467"/>
            </a:lvl1pPr>
          </a:lstStyle>
          <a:p>
            <a:pPr lvl="0"/>
            <a:r>
              <a:rPr lang="en-US"/>
              <a:t>Click to edit Master text styles</a:t>
            </a:r>
          </a:p>
          <a:p>
            <a:pPr lvl="1"/>
            <a:r>
              <a:rPr lang="en-US"/>
              <a:t>Second level</a:t>
            </a:r>
          </a:p>
        </p:txBody>
      </p:sp>
      <p:sp>
        <p:nvSpPr>
          <p:cNvPr id="10" name="Picture Placeholder 19"/>
          <p:cNvSpPr>
            <a:spLocks noGrp="1"/>
          </p:cNvSpPr>
          <p:nvPr>
            <p:ph type="pic" sz="quarter" idx="14"/>
          </p:nvPr>
        </p:nvSpPr>
        <p:spPr>
          <a:xfrm>
            <a:off x="6314001" y="2457882"/>
            <a:ext cx="2478509" cy="2863252"/>
          </a:xfrm>
          <a:prstGeom prst="rect">
            <a:avLst/>
          </a:prstGeom>
          <a:solidFill>
            <a:schemeClr val="accent5">
              <a:lumMod val="60000"/>
              <a:lumOff val="40000"/>
            </a:schemeClr>
          </a:solidFill>
        </p:spPr>
        <p:txBody>
          <a:bodyPr anchor="ctr" anchorCtr="1">
            <a:normAutofit/>
          </a:bodyPr>
          <a:lstStyle>
            <a:lvl1pPr marL="0" indent="0" algn="ctr">
              <a:buNone/>
              <a:defRPr sz="1867">
                <a:solidFill>
                  <a:schemeClr val="accent5">
                    <a:lumMod val="75000"/>
                  </a:schemeClr>
                </a:solidFill>
              </a:defRPr>
            </a:lvl1pPr>
          </a:lstStyle>
          <a:p>
            <a:pPr lvl="0"/>
            <a:r>
              <a:rPr lang="en-US" noProof="0"/>
              <a:t>Click icon to add picture</a:t>
            </a:r>
          </a:p>
        </p:txBody>
      </p:sp>
      <p:sp>
        <p:nvSpPr>
          <p:cNvPr id="2" name="Title 1"/>
          <p:cNvSpPr>
            <a:spLocks noGrp="1"/>
          </p:cNvSpPr>
          <p:nvPr>
            <p:ph type="title"/>
          </p:nvPr>
        </p:nvSpPr>
        <p:spPr>
          <a:xfrm>
            <a:off x="948271" y="1332797"/>
            <a:ext cx="8005983" cy="703631"/>
          </a:xfrm>
          <a:prstGeom prst="rect">
            <a:avLst/>
          </a:prstGeom>
        </p:spPr>
        <p:txBody>
          <a:bodyPr lIns="0" anchor="t" anchorCtr="0">
            <a:normAutofit/>
          </a:bodyPr>
          <a:lstStyle>
            <a:lvl1pPr>
              <a:defRPr sz="2667"/>
            </a:lvl1pPr>
          </a:lstStyle>
          <a:p>
            <a:r>
              <a:rPr lang="en-US"/>
              <a:t>Click to edit Master title style</a:t>
            </a:r>
          </a:p>
        </p:txBody>
      </p:sp>
      <p:sp>
        <p:nvSpPr>
          <p:cNvPr id="3" name="Text Placeholder 2"/>
          <p:cNvSpPr>
            <a:spLocks noGrp="1"/>
          </p:cNvSpPr>
          <p:nvPr>
            <p:ph type="body" idx="1"/>
          </p:nvPr>
        </p:nvSpPr>
        <p:spPr>
          <a:xfrm>
            <a:off x="948271" y="2442175"/>
            <a:ext cx="5050840" cy="538949"/>
          </a:xfrm>
          <a:prstGeom prst="rect">
            <a:avLst/>
          </a:prstGeom>
        </p:spPr>
        <p:txBody>
          <a:bodyPr>
            <a:normAutofit/>
          </a:bodyPr>
          <a:lstStyle>
            <a:lvl1pPr marL="0" indent="0">
              <a:buNone/>
              <a:defRPr sz="1867">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12" name="Picture Placeholder 19"/>
          <p:cNvSpPr>
            <a:spLocks noGrp="1"/>
          </p:cNvSpPr>
          <p:nvPr>
            <p:ph type="pic" sz="quarter" idx="15"/>
          </p:nvPr>
        </p:nvSpPr>
        <p:spPr>
          <a:xfrm>
            <a:off x="8873253" y="2457882"/>
            <a:ext cx="1308017" cy="1353127"/>
          </a:xfrm>
          <a:prstGeom prst="rect">
            <a:avLst/>
          </a:prstGeom>
          <a:solidFill>
            <a:schemeClr val="accent5">
              <a:lumMod val="60000"/>
              <a:lumOff val="40000"/>
            </a:schemeClr>
          </a:solidFill>
        </p:spPr>
        <p:txBody>
          <a:bodyPr anchor="ctr" anchorCtr="1">
            <a:normAutofit/>
          </a:bodyPr>
          <a:lstStyle>
            <a:lvl1pPr marL="0" indent="0" algn="ctr">
              <a:buNone/>
              <a:defRPr sz="1867">
                <a:solidFill>
                  <a:schemeClr val="accent5">
                    <a:lumMod val="75000"/>
                  </a:schemeClr>
                </a:solidFill>
              </a:defRPr>
            </a:lvl1pPr>
          </a:lstStyle>
          <a:p>
            <a:pPr lvl="0"/>
            <a:r>
              <a:rPr lang="en-US" noProof="0"/>
              <a:t>Click icon to add picture</a:t>
            </a:r>
          </a:p>
        </p:txBody>
      </p:sp>
      <p:sp>
        <p:nvSpPr>
          <p:cNvPr id="13" name="Picture Placeholder 19"/>
          <p:cNvSpPr>
            <a:spLocks noGrp="1"/>
          </p:cNvSpPr>
          <p:nvPr>
            <p:ph type="pic" sz="quarter" idx="16"/>
          </p:nvPr>
        </p:nvSpPr>
        <p:spPr>
          <a:xfrm>
            <a:off x="8873253" y="3911233"/>
            <a:ext cx="1308017" cy="1418996"/>
          </a:xfrm>
          <a:prstGeom prst="rect">
            <a:avLst/>
          </a:prstGeom>
          <a:solidFill>
            <a:schemeClr val="accent5">
              <a:lumMod val="60000"/>
              <a:lumOff val="40000"/>
            </a:schemeClr>
          </a:solidFill>
        </p:spPr>
        <p:txBody>
          <a:bodyPr anchor="ctr" anchorCtr="1">
            <a:normAutofit/>
          </a:bodyPr>
          <a:lstStyle>
            <a:lvl1pPr marL="0" indent="0" algn="ctr">
              <a:buNone/>
              <a:defRPr sz="1867">
                <a:solidFill>
                  <a:schemeClr val="accent5">
                    <a:lumMod val="75000"/>
                  </a:schemeClr>
                </a:solidFill>
              </a:defRPr>
            </a:lvl1pPr>
          </a:lstStyle>
          <a:p>
            <a:pPr lvl="0"/>
            <a:r>
              <a:rPr lang="en-US" noProof="0"/>
              <a:t>Click icon to add picture</a:t>
            </a:r>
          </a:p>
        </p:txBody>
      </p:sp>
      <p:sp>
        <p:nvSpPr>
          <p:cNvPr id="11" name="Footer Placeholder 1">
            <a:extLst>
              <a:ext uri="{FF2B5EF4-FFF2-40B4-BE49-F238E27FC236}">
                <a16:creationId xmlns:a16="http://schemas.microsoft.com/office/drawing/2014/main" id="{0CF0D223-55C0-5D4D-BD73-ABC8B0D0E17E}"/>
              </a:ext>
            </a:extLst>
          </p:cNvPr>
          <p:cNvSpPr>
            <a:spLocks noGrp="1"/>
          </p:cNvSpPr>
          <p:nvPr>
            <p:ph type="ftr" sz="quarter" idx="17"/>
          </p:nvPr>
        </p:nvSpPr>
        <p:spPr/>
        <p:txBody>
          <a:bodyPr/>
          <a:lstStyle>
            <a:lvl1pPr algn="l">
              <a:defRPr sz="1133" dirty="0">
                <a:solidFill>
                  <a:schemeClr val="tx1"/>
                </a:solidFill>
                <a:latin typeface="+mj-lt"/>
              </a:defRPr>
            </a:lvl1pPr>
          </a:lstStyle>
          <a:p>
            <a:pPr>
              <a:defRPr/>
            </a:pPr>
            <a:endParaRPr lang="en-US"/>
          </a:p>
        </p:txBody>
      </p:sp>
      <p:sp>
        <p:nvSpPr>
          <p:cNvPr id="14" name="Slide Number Placeholder 2">
            <a:extLst>
              <a:ext uri="{FF2B5EF4-FFF2-40B4-BE49-F238E27FC236}">
                <a16:creationId xmlns:a16="http://schemas.microsoft.com/office/drawing/2014/main" id="{E10975E0-0D2F-4C44-94B2-521E9A86FBD9}"/>
              </a:ext>
            </a:extLst>
          </p:cNvPr>
          <p:cNvSpPr>
            <a:spLocks noGrp="1"/>
          </p:cNvSpPr>
          <p:nvPr>
            <p:ph type="sldNum" sz="quarter" idx="18"/>
          </p:nvPr>
        </p:nvSpPr>
        <p:spPr/>
        <p:txBody>
          <a:bodyPr/>
          <a:lstStyle>
            <a:lvl1pPr algn="l">
              <a:defRPr sz="1133" dirty="0">
                <a:solidFill>
                  <a:schemeClr val="tx1"/>
                </a:solidFill>
                <a:latin typeface="+mj-lt"/>
              </a:defRPr>
            </a:lvl1pPr>
          </a:lstStyle>
          <a:p>
            <a:pPr>
              <a:defRPr/>
            </a:pPr>
            <a:r>
              <a:rPr lang="en-US"/>
              <a:t>Slide </a:t>
            </a:r>
            <a:fld id="{414A3948-FF9F-2049-B9DA-431D47588146}" type="slidenum">
              <a:rPr lang="en-US" smtClean="0"/>
              <a:pPr>
                <a:defRPr/>
              </a:pPr>
              <a:t>‹#›</a:t>
            </a:fld>
            <a:endParaRPr lang="en-US"/>
          </a:p>
        </p:txBody>
      </p:sp>
    </p:spTree>
    <p:extLst>
      <p:ext uri="{BB962C8B-B14F-4D97-AF65-F5344CB8AC3E}">
        <p14:creationId xmlns:p14="http://schemas.microsoft.com/office/powerpoint/2010/main" val="102796373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4_Content_Process">
    <p:bg>
      <p:bgPr>
        <a:blipFill dpi="0" rotWithShape="0">
          <a:blip r:embed="rId2"/>
          <a:srcRect/>
          <a:stretch>
            <a:fillRect/>
          </a:stretch>
        </a:blipFill>
        <a:effectLst/>
      </p:bgPr>
    </p:bg>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987FF80A-2BF5-3144-AD83-69EC289939DA}"/>
              </a:ext>
            </a:extLst>
          </p:cNvPr>
          <p:cNvCxnSpPr>
            <a:cxnSpLocks/>
          </p:cNvCxnSpPr>
          <p:nvPr userDrawn="1"/>
        </p:nvCxnSpPr>
        <p:spPr>
          <a:xfrm>
            <a:off x="929217" y="1780117"/>
            <a:ext cx="150283" cy="0"/>
          </a:xfrm>
          <a:prstGeom prst="line">
            <a:avLst/>
          </a:prstGeom>
          <a:ln w="9525"/>
        </p:spPr>
        <p:style>
          <a:lnRef idx="1">
            <a:schemeClr val="accent2"/>
          </a:lnRef>
          <a:fillRef idx="0">
            <a:schemeClr val="accent2"/>
          </a:fillRef>
          <a:effectRef idx="0">
            <a:schemeClr val="accent2"/>
          </a:effectRef>
          <a:fontRef idx="minor">
            <a:schemeClr val="tx1"/>
          </a:fontRef>
        </p:style>
      </p:cxnSp>
      <p:sp>
        <p:nvSpPr>
          <p:cNvPr id="29" name="SmartArt Placeholder 28"/>
          <p:cNvSpPr>
            <a:spLocks noGrp="1"/>
          </p:cNvSpPr>
          <p:nvPr>
            <p:ph type="dgm" sz="quarter" idx="15"/>
          </p:nvPr>
        </p:nvSpPr>
        <p:spPr>
          <a:xfrm>
            <a:off x="948274" y="2019866"/>
            <a:ext cx="9442445" cy="3324719"/>
          </a:xfrm>
          <a:prstGeom prst="rect">
            <a:avLst/>
          </a:prstGeom>
        </p:spPr>
        <p:txBody>
          <a:bodyPr anchor="ctr" anchorCtr="1"/>
          <a:lstStyle/>
          <a:p>
            <a:pPr lvl="0"/>
            <a:r>
              <a:rPr lang="en-US" noProof="0"/>
              <a:t>Click icon to add SmartArt graphic</a:t>
            </a:r>
          </a:p>
        </p:txBody>
      </p:sp>
      <p:sp>
        <p:nvSpPr>
          <p:cNvPr id="2" name="Title 1"/>
          <p:cNvSpPr>
            <a:spLocks noGrp="1"/>
          </p:cNvSpPr>
          <p:nvPr>
            <p:ph type="title"/>
          </p:nvPr>
        </p:nvSpPr>
        <p:spPr>
          <a:xfrm>
            <a:off x="948273" y="1335399"/>
            <a:ext cx="9442444" cy="544768"/>
          </a:xfrm>
          <a:prstGeom prst="rect">
            <a:avLst/>
          </a:prstGeom>
        </p:spPr>
        <p:txBody>
          <a:bodyPr lIns="0"/>
          <a:lstStyle/>
          <a:p>
            <a:r>
              <a:rPr lang="en-US"/>
              <a:t>Click to edit Master title style</a:t>
            </a:r>
          </a:p>
        </p:txBody>
      </p:sp>
      <p:sp>
        <p:nvSpPr>
          <p:cNvPr id="5" name="Footer Placeholder 1">
            <a:extLst>
              <a:ext uri="{FF2B5EF4-FFF2-40B4-BE49-F238E27FC236}">
                <a16:creationId xmlns:a16="http://schemas.microsoft.com/office/drawing/2014/main" id="{90C89B60-3A7F-894D-92A6-2C9AF3B01162}"/>
              </a:ext>
            </a:extLst>
          </p:cNvPr>
          <p:cNvSpPr>
            <a:spLocks noGrp="1"/>
          </p:cNvSpPr>
          <p:nvPr>
            <p:ph type="ftr" sz="quarter" idx="16"/>
          </p:nvPr>
        </p:nvSpPr>
        <p:spPr/>
        <p:txBody>
          <a:bodyPr/>
          <a:lstStyle>
            <a:lvl1pPr algn="l">
              <a:defRPr sz="1133" dirty="0">
                <a:solidFill>
                  <a:schemeClr val="tx1"/>
                </a:solidFill>
                <a:latin typeface="+mj-lt"/>
              </a:defRPr>
            </a:lvl1pPr>
          </a:lstStyle>
          <a:p>
            <a:pPr>
              <a:defRPr/>
            </a:pPr>
            <a:endParaRPr lang="en-US"/>
          </a:p>
        </p:txBody>
      </p:sp>
      <p:sp>
        <p:nvSpPr>
          <p:cNvPr id="6" name="Slide Number Placeholder 2">
            <a:extLst>
              <a:ext uri="{FF2B5EF4-FFF2-40B4-BE49-F238E27FC236}">
                <a16:creationId xmlns:a16="http://schemas.microsoft.com/office/drawing/2014/main" id="{7C2CA5E7-2227-3B48-B983-B13EF9E0EEA1}"/>
              </a:ext>
            </a:extLst>
          </p:cNvPr>
          <p:cNvSpPr>
            <a:spLocks noGrp="1"/>
          </p:cNvSpPr>
          <p:nvPr>
            <p:ph type="sldNum" sz="quarter" idx="17"/>
          </p:nvPr>
        </p:nvSpPr>
        <p:spPr/>
        <p:txBody>
          <a:bodyPr/>
          <a:lstStyle>
            <a:lvl1pPr algn="l">
              <a:defRPr sz="1133" dirty="0">
                <a:solidFill>
                  <a:schemeClr val="tx1"/>
                </a:solidFill>
                <a:latin typeface="+mj-lt"/>
              </a:defRPr>
            </a:lvl1pPr>
          </a:lstStyle>
          <a:p>
            <a:pPr>
              <a:defRPr/>
            </a:pPr>
            <a:r>
              <a:rPr lang="en-US"/>
              <a:t>Slide </a:t>
            </a:r>
            <a:fld id="{9C926608-B9BA-2343-916A-56E3876B0D38}" type="slidenum">
              <a:rPr lang="en-US" smtClean="0"/>
              <a:pPr>
                <a:defRPr/>
              </a:pPr>
              <a:t>‹#›</a:t>
            </a:fld>
            <a:endParaRPr lang="en-US"/>
          </a:p>
        </p:txBody>
      </p:sp>
    </p:spTree>
    <p:extLst>
      <p:ext uri="{BB962C8B-B14F-4D97-AF65-F5344CB8AC3E}">
        <p14:creationId xmlns:p14="http://schemas.microsoft.com/office/powerpoint/2010/main" val="366741510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4_Content_Bulleted_Text">
    <p:bg>
      <p:bgPr>
        <a:blipFill dpi="0" rotWithShape="0">
          <a:blip r:embed="rId2"/>
          <a:srcRect/>
          <a:stretch>
            <a:fillRect/>
          </a:stretch>
        </a:blipFill>
        <a:effectLst/>
      </p:bgPr>
    </p:bg>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2182B07D-97E8-894A-987B-0246D9731130}"/>
              </a:ext>
            </a:extLst>
          </p:cNvPr>
          <p:cNvCxnSpPr>
            <a:cxnSpLocks/>
          </p:cNvCxnSpPr>
          <p:nvPr userDrawn="1"/>
        </p:nvCxnSpPr>
        <p:spPr>
          <a:xfrm>
            <a:off x="929217" y="1780117"/>
            <a:ext cx="150283" cy="0"/>
          </a:xfrm>
          <a:prstGeom prst="line">
            <a:avLst/>
          </a:prstGeom>
          <a:ln w="9525"/>
        </p:spPr>
        <p:style>
          <a:lnRef idx="1">
            <a:schemeClr val="accent2"/>
          </a:lnRef>
          <a:fillRef idx="0">
            <a:schemeClr val="accent2"/>
          </a:fillRef>
          <a:effectRef idx="0">
            <a:schemeClr val="accent2"/>
          </a:effectRef>
          <a:fontRef idx="minor">
            <a:schemeClr val="tx1"/>
          </a:fontRef>
        </p:style>
      </p:cxnSp>
      <p:sp>
        <p:nvSpPr>
          <p:cNvPr id="2" name="Title 1"/>
          <p:cNvSpPr>
            <a:spLocks noGrp="1"/>
          </p:cNvSpPr>
          <p:nvPr>
            <p:ph type="title"/>
          </p:nvPr>
        </p:nvSpPr>
        <p:spPr>
          <a:xfrm>
            <a:off x="948273" y="1328140"/>
            <a:ext cx="8635508" cy="914213"/>
          </a:xfrm>
          <a:prstGeom prst="rect">
            <a:avLst/>
          </a:prstGeom>
        </p:spPr>
        <p:txBody>
          <a:bodyPr lIns="0"/>
          <a:lstStyle/>
          <a:p>
            <a:r>
              <a:rPr lang="en-US"/>
              <a:t>Click to edit Master title style</a:t>
            </a:r>
          </a:p>
        </p:txBody>
      </p:sp>
      <p:sp>
        <p:nvSpPr>
          <p:cNvPr id="16" name="Text Placeholder 2"/>
          <p:cNvSpPr>
            <a:spLocks noGrp="1"/>
          </p:cNvSpPr>
          <p:nvPr>
            <p:ph idx="1"/>
          </p:nvPr>
        </p:nvSpPr>
        <p:spPr>
          <a:xfrm>
            <a:off x="948273" y="2444663"/>
            <a:ext cx="9314001" cy="2237517"/>
          </a:xfrm>
          <a:prstGeom prst="rect">
            <a:avLst/>
          </a:prstGeom>
        </p:spPr>
        <p:txBody>
          <a:bodyPr vert="horz" lIns="0" tIns="0" rIns="0" bIns="0" rtlCol="0" anchor="t" anchorCtr="0">
            <a:normAutofit/>
          </a:bodyPr>
          <a:lstStyle>
            <a:lvl1pPr marL="228594" marR="0" indent="-228594" algn="l" defTabSz="914377" rtl="0" eaLnBrk="1" fontAlgn="auto" latinLnBrk="0" hangingPunct="1">
              <a:lnSpc>
                <a:spcPct val="90000"/>
              </a:lnSpc>
              <a:spcBef>
                <a:spcPts val="1000"/>
              </a:spcBef>
              <a:spcAft>
                <a:spcPts val="0"/>
              </a:spcAft>
              <a:buClrTx/>
              <a:buSzTx/>
              <a:buFontTx/>
              <a:buBlip>
                <a:blip r:embed="rId3"/>
              </a:buBlip>
              <a:tabLst/>
              <a:defRPr sz="1867"/>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0" name="Text Placeholder 2"/>
          <p:cNvSpPr>
            <a:spLocks noGrp="1"/>
          </p:cNvSpPr>
          <p:nvPr>
            <p:ph idx="14"/>
          </p:nvPr>
        </p:nvSpPr>
        <p:spPr>
          <a:xfrm>
            <a:off x="948273" y="4892663"/>
            <a:ext cx="9314001" cy="464139"/>
          </a:xfrm>
          <a:prstGeom prst="rect">
            <a:avLst/>
          </a:prstGeom>
        </p:spPr>
        <p:txBody>
          <a:bodyPr vert="horz" lIns="0" tIns="0" rIns="0" bIns="0" rtlCol="0" anchor="t" anchorCtr="0">
            <a:normAutofit/>
          </a:bodyPr>
          <a:lstStyle>
            <a:lvl1pPr marL="228594" indent="-228594">
              <a:buFontTx/>
              <a:buBlip>
                <a:blip r:embed="rId3"/>
              </a:buBlip>
              <a:defRPr sz="1867" b="0" u="none">
                <a:latin typeface="+mn-lt"/>
              </a:defRPr>
            </a:lvl1pPr>
          </a:lstStyle>
          <a:p>
            <a:pPr lvl="0"/>
            <a:r>
              <a:rPr lang="en-US"/>
              <a:t>Click to edit Master text styles</a:t>
            </a:r>
          </a:p>
        </p:txBody>
      </p:sp>
      <p:sp>
        <p:nvSpPr>
          <p:cNvPr id="6" name="Footer Placeholder 1">
            <a:extLst>
              <a:ext uri="{FF2B5EF4-FFF2-40B4-BE49-F238E27FC236}">
                <a16:creationId xmlns:a16="http://schemas.microsoft.com/office/drawing/2014/main" id="{913B6ABA-231A-3641-8A8D-452BF234AFD7}"/>
              </a:ext>
            </a:extLst>
          </p:cNvPr>
          <p:cNvSpPr>
            <a:spLocks noGrp="1"/>
          </p:cNvSpPr>
          <p:nvPr>
            <p:ph type="ftr" sz="quarter" idx="15"/>
          </p:nvPr>
        </p:nvSpPr>
        <p:spPr/>
        <p:txBody>
          <a:bodyPr/>
          <a:lstStyle>
            <a:lvl1pPr algn="l">
              <a:defRPr sz="1133" dirty="0">
                <a:solidFill>
                  <a:schemeClr val="tx1"/>
                </a:solidFill>
                <a:latin typeface="+mj-lt"/>
              </a:defRPr>
            </a:lvl1pPr>
          </a:lstStyle>
          <a:p>
            <a:pPr>
              <a:defRPr/>
            </a:pPr>
            <a:endParaRPr lang="en-US"/>
          </a:p>
        </p:txBody>
      </p:sp>
      <p:sp>
        <p:nvSpPr>
          <p:cNvPr id="7" name="Slide Number Placeholder 2">
            <a:extLst>
              <a:ext uri="{FF2B5EF4-FFF2-40B4-BE49-F238E27FC236}">
                <a16:creationId xmlns:a16="http://schemas.microsoft.com/office/drawing/2014/main" id="{8C22B33D-012F-8B44-A3DC-136F6C3355E3}"/>
              </a:ext>
            </a:extLst>
          </p:cNvPr>
          <p:cNvSpPr>
            <a:spLocks noGrp="1"/>
          </p:cNvSpPr>
          <p:nvPr>
            <p:ph type="sldNum" sz="quarter" idx="16"/>
          </p:nvPr>
        </p:nvSpPr>
        <p:spPr/>
        <p:txBody>
          <a:bodyPr/>
          <a:lstStyle>
            <a:lvl1pPr algn="l">
              <a:defRPr sz="1133" dirty="0">
                <a:solidFill>
                  <a:schemeClr val="tx1"/>
                </a:solidFill>
                <a:latin typeface="+mj-lt"/>
              </a:defRPr>
            </a:lvl1pPr>
          </a:lstStyle>
          <a:p>
            <a:pPr>
              <a:defRPr/>
            </a:pPr>
            <a:r>
              <a:rPr lang="en-US"/>
              <a:t>Slide </a:t>
            </a:r>
            <a:fld id="{588FDAE1-D051-8245-AD9B-2F5257006886}" type="slidenum">
              <a:rPr lang="en-US" smtClean="0"/>
              <a:pPr>
                <a:defRPr/>
              </a:pPr>
              <a:t>‹#›</a:t>
            </a:fld>
            <a:endParaRPr lang="en-US"/>
          </a:p>
        </p:txBody>
      </p:sp>
    </p:spTree>
    <p:extLst>
      <p:ext uri="{BB962C8B-B14F-4D97-AF65-F5344CB8AC3E}">
        <p14:creationId xmlns:p14="http://schemas.microsoft.com/office/powerpoint/2010/main" val="102214482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5_Content_Table">
    <p:bg>
      <p:bgPr>
        <a:blipFill dpi="0" rotWithShape="0">
          <a:blip r:embed="rId2"/>
          <a:srcRect/>
          <a:stretch>
            <a:fillRect/>
          </a:stretch>
        </a:blip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E52F9396-3C4E-3545-8D7F-E639900F4954}"/>
              </a:ext>
            </a:extLst>
          </p:cNvPr>
          <p:cNvCxnSpPr>
            <a:cxnSpLocks/>
          </p:cNvCxnSpPr>
          <p:nvPr userDrawn="1"/>
        </p:nvCxnSpPr>
        <p:spPr>
          <a:xfrm>
            <a:off x="929217" y="1780117"/>
            <a:ext cx="150283" cy="0"/>
          </a:xfrm>
          <a:prstGeom prst="line">
            <a:avLst/>
          </a:prstGeom>
          <a:ln w="9525"/>
        </p:spPr>
        <p:style>
          <a:lnRef idx="1">
            <a:schemeClr val="accent2"/>
          </a:lnRef>
          <a:fillRef idx="0">
            <a:schemeClr val="accent2"/>
          </a:fillRef>
          <a:effectRef idx="0">
            <a:schemeClr val="accent2"/>
          </a:effectRef>
          <a:fontRef idx="minor">
            <a:schemeClr val="tx1"/>
          </a:fontRef>
        </p:style>
      </p:cxnSp>
      <p:sp>
        <p:nvSpPr>
          <p:cNvPr id="2" name="Title 1"/>
          <p:cNvSpPr>
            <a:spLocks noGrp="1"/>
          </p:cNvSpPr>
          <p:nvPr>
            <p:ph type="title"/>
          </p:nvPr>
        </p:nvSpPr>
        <p:spPr>
          <a:xfrm>
            <a:off x="948275" y="1330039"/>
            <a:ext cx="8680648" cy="914213"/>
          </a:xfrm>
          <a:prstGeom prst="rect">
            <a:avLst/>
          </a:prstGeom>
        </p:spPr>
        <p:txBody>
          <a:bodyPr lIns="0"/>
          <a:lstStyle/>
          <a:p>
            <a:r>
              <a:rPr lang="en-US"/>
              <a:t>Click to edit Master title style</a:t>
            </a:r>
          </a:p>
        </p:txBody>
      </p:sp>
      <p:sp>
        <p:nvSpPr>
          <p:cNvPr id="16" name="Text Placeholder 2"/>
          <p:cNvSpPr>
            <a:spLocks noGrp="1"/>
          </p:cNvSpPr>
          <p:nvPr>
            <p:ph idx="1"/>
          </p:nvPr>
        </p:nvSpPr>
        <p:spPr>
          <a:xfrm>
            <a:off x="4464692" y="2265104"/>
            <a:ext cx="3262616" cy="960000"/>
          </a:xfrm>
          <a:prstGeom prst="rect">
            <a:avLst/>
          </a:prstGeom>
          <a:solidFill>
            <a:schemeClr val="accent2"/>
          </a:solidFill>
        </p:spPr>
        <p:txBody>
          <a:bodyPr vert="horz" lIns="0" tIns="0" rIns="0" bIns="0" rtlCol="0" anchor="ctr" anchorCtr="1">
            <a:normAutofit/>
          </a:bodyPr>
          <a:lstStyle>
            <a:lvl1pPr marL="0" marR="0" indent="0" algn="ctr" defTabSz="914377" rtl="0" eaLnBrk="1" fontAlgn="auto" latinLnBrk="0" hangingPunct="1">
              <a:lnSpc>
                <a:spcPct val="90000"/>
              </a:lnSpc>
              <a:spcBef>
                <a:spcPts val="1000"/>
              </a:spcBef>
              <a:spcAft>
                <a:spcPts val="0"/>
              </a:spcAft>
              <a:buClrTx/>
              <a:buSzTx/>
              <a:buFontTx/>
              <a:buNone/>
              <a:tabLst/>
              <a:defRPr sz="1467">
                <a:solidFill>
                  <a:srgbClr val="511B6C"/>
                </a:solidFill>
              </a:defRPr>
            </a:lvl1pPr>
          </a:lstStyle>
          <a:p>
            <a:pPr lvl="0"/>
            <a:r>
              <a:rPr lang="en-US"/>
              <a:t>Click to edit Master text styles</a:t>
            </a:r>
          </a:p>
        </p:txBody>
      </p:sp>
      <p:sp>
        <p:nvSpPr>
          <p:cNvPr id="27" name="Text Placeholder 2"/>
          <p:cNvSpPr>
            <a:spLocks noGrp="1"/>
          </p:cNvSpPr>
          <p:nvPr>
            <p:ph idx="14"/>
          </p:nvPr>
        </p:nvSpPr>
        <p:spPr>
          <a:xfrm>
            <a:off x="966080" y="2265104"/>
            <a:ext cx="3374265" cy="1419027"/>
          </a:xfrm>
          <a:prstGeom prst="rect">
            <a:avLst/>
          </a:prstGeom>
          <a:solidFill>
            <a:schemeClr val="accent2"/>
          </a:solidFill>
        </p:spPr>
        <p:txBody>
          <a:bodyPr vert="horz" lIns="0" tIns="0" rIns="0" bIns="0" rtlCol="0" anchor="ctr" anchorCtr="1">
            <a:normAutofit/>
          </a:bodyPr>
          <a:lstStyle>
            <a:lvl1pPr marL="0" marR="0" indent="0" algn="ctr" defTabSz="914377" rtl="0" eaLnBrk="1" fontAlgn="auto" latinLnBrk="0" hangingPunct="1">
              <a:lnSpc>
                <a:spcPct val="90000"/>
              </a:lnSpc>
              <a:spcBef>
                <a:spcPts val="1000"/>
              </a:spcBef>
              <a:spcAft>
                <a:spcPts val="0"/>
              </a:spcAft>
              <a:buClrTx/>
              <a:buSzTx/>
              <a:buFontTx/>
              <a:buNone/>
              <a:tabLst/>
              <a:defRPr sz="1467">
                <a:solidFill>
                  <a:srgbClr val="511B6C"/>
                </a:solidFill>
              </a:defRPr>
            </a:lvl1pPr>
          </a:lstStyle>
          <a:p>
            <a:pPr lvl="0"/>
            <a:r>
              <a:rPr lang="en-US"/>
              <a:t>Click to edit Master text styles</a:t>
            </a:r>
          </a:p>
        </p:txBody>
      </p:sp>
      <p:sp>
        <p:nvSpPr>
          <p:cNvPr id="28" name="Text Placeholder 2"/>
          <p:cNvSpPr>
            <a:spLocks noGrp="1"/>
          </p:cNvSpPr>
          <p:nvPr>
            <p:ph idx="15"/>
          </p:nvPr>
        </p:nvSpPr>
        <p:spPr>
          <a:xfrm>
            <a:off x="4464692" y="3364774"/>
            <a:ext cx="3262616" cy="1031215"/>
          </a:xfrm>
          <a:prstGeom prst="rect">
            <a:avLst/>
          </a:prstGeom>
          <a:solidFill>
            <a:schemeClr val="accent2"/>
          </a:solidFill>
        </p:spPr>
        <p:txBody>
          <a:bodyPr vert="horz" lIns="0" tIns="0" rIns="0" bIns="0" rtlCol="0" anchor="ctr" anchorCtr="1">
            <a:normAutofit/>
          </a:bodyPr>
          <a:lstStyle>
            <a:lvl1pPr marL="0" marR="0" indent="0" algn="ctr" defTabSz="914377" rtl="0" eaLnBrk="1" fontAlgn="auto" latinLnBrk="0" hangingPunct="1">
              <a:lnSpc>
                <a:spcPct val="90000"/>
              </a:lnSpc>
              <a:spcBef>
                <a:spcPts val="1000"/>
              </a:spcBef>
              <a:spcAft>
                <a:spcPts val="0"/>
              </a:spcAft>
              <a:buClrTx/>
              <a:buSzTx/>
              <a:buFontTx/>
              <a:buNone/>
              <a:tabLst/>
              <a:defRPr sz="1467">
                <a:solidFill>
                  <a:srgbClr val="511B6C"/>
                </a:solidFill>
              </a:defRPr>
            </a:lvl1pPr>
          </a:lstStyle>
          <a:p>
            <a:pPr lvl="0"/>
            <a:r>
              <a:rPr lang="en-US"/>
              <a:t>Click to edit Master text styles</a:t>
            </a:r>
          </a:p>
        </p:txBody>
      </p:sp>
      <p:sp>
        <p:nvSpPr>
          <p:cNvPr id="30" name="Text Placeholder 2"/>
          <p:cNvSpPr>
            <a:spLocks noGrp="1"/>
          </p:cNvSpPr>
          <p:nvPr>
            <p:ph idx="17"/>
          </p:nvPr>
        </p:nvSpPr>
        <p:spPr>
          <a:xfrm>
            <a:off x="966080" y="3789082"/>
            <a:ext cx="3374265" cy="1647316"/>
          </a:xfrm>
          <a:prstGeom prst="rect">
            <a:avLst/>
          </a:prstGeom>
          <a:solidFill>
            <a:schemeClr val="accent2"/>
          </a:solidFill>
        </p:spPr>
        <p:txBody>
          <a:bodyPr vert="horz" lIns="0" tIns="0" rIns="0" bIns="0" rtlCol="0" anchor="ctr" anchorCtr="1">
            <a:normAutofit/>
          </a:bodyPr>
          <a:lstStyle>
            <a:lvl1pPr marL="0" marR="0" indent="0" algn="ctr" defTabSz="914377" rtl="0" eaLnBrk="1" fontAlgn="auto" latinLnBrk="0" hangingPunct="1">
              <a:lnSpc>
                <a:spcPct val="90000"/>
              </a:lnSpc>
              <a:spcBef>
                <a:spcPts val="1000"/>
              </a:spcBef>
              <a:spcAft>
                <a:spcPts val="0"/>
              </a:spcAft>
              <a:buClrTx/>
              <a:buSzTx/>
              <a:buFontTx/>
              <a:buNone/>
              <a:tabLst/>
              <a:defRPr sz="1467">
                <a:solidFill>
                  <a:srgbClr val="511B6C"/>
                </a:solidFill>
              </a:defRPr>
            </a:lvl1pPr>
          </a:lstStyle>
          <a:p>
            <a:pPr lvl="0"/>
            <a:r>
              <a:rPr lang="en-US"/>
              <a:t>Click to edit Master text styles</a:t>
            </a:r>
          </a:p>
        </p:txBody>
      </p:sp>
      <p:sp>
        <p:nvSpPr>
          <p:cNvPr id="31" name="Text Placeholder 2"/>
          <p:cNvSpPr>
            <a:spLocks noGrp="1"/>
          </p:cNvSpPr>
          <p:nvPr>
            <p:ph idx="18"/>
          </p:nvPr>
        </p:nvSpPr>
        <p:spPr>
          <a:xfrm>
            <a:off x="4464692" y="4476399"/>
            <a:ext cx="3262616" cy="960000"/>
          </a:xfrm>
          <a:prstGeom prst="rect">
            <a:avLst/>
          </a:prstGeom>
          <a:solidFill>
            <a:schemeClr val="accent2"/>
          </a:solidFill>
        </p:spPr>
        <p:txBody>
          <a:bodyPr vert="horz" lIns="0" tIns="0" rIns="0" bIns="0" rtlCol="0" anchor="ctr" anchorCtr="1">
            <a:normAutofit/>
          </a:bodyPr>
          <a:lstStyle>
            <a:lvl1pPr marL="0" marR="0" indent="0" algn="ctr" defTabSz="914377" rtl="0" eaLnBrk="1" fontAlgn="auto" latinLnBrk="0" hangingPunct="1">
              <a:lnSpc>
                <a:spcPct val="90000"/>
              </a:lnSpc>
              <a:spcBef>
                <a:spcPts val="1000"/>
              </a:spcBef>
              <a:spcAft>
                <a:spcPts val="0"/>
              </a:spcAft>
              <a:buClrTx/>
              <a:buSzTx/>
              <a:buFontTx/>
              <a:buNone/>
              <a:tabLst/>
              <a:defRPr sz="1467">
                <a:solidFill>
                  <a:srgbClr val="511B6C"/>
                </a:solidFill>
              </a:defRPr>
            </a:lvl1pPr>
          </a:lstStyle>
          <a:p>
            <a:pPr lvl="0"/>
            <a:r>
              <a:rPr lang="en-US"/>
              <a:t>Click to edit Master text styles</a:t>
            </a:r>
          </a:p>
        </p:txBody>
      </p:sp>
      <p:sp>
        <p:nvSpPr>
          <p:cNvPr id="20" name="Text Placeholder 2"/>
          <p:cNvSpPr>
            <a:spLocks noGrp="1"/>
          </p:cNvSpPr>
          <p:nvPr>
            <p:ph idx="19"/>
          </p:nvPr>
        </p:nvSpPr>
        <p:spPr>
          <a:xfrm>
            <a:off x="7860570" y="2265104"/>
            <a:ext cx="3374265" cy="1419027"/>
          </a:xfrm>
          <a:prstGeom prst="rect">
            <a:avLst/>
          </a:prstGeom>
          <a:solidFill>
            <a:schemeClr val="accent2"/>
          </a:solidFill>
        </p:spPr>
        <p:txBody>
          <a:bodyPr vert="horz" lIns="0" tIns="0" rIns="0" bIns="0" rtlCol="0" anchor="ctr" anchorCtr="1">
            <a:normAutofit/>
          </a:bodyPr>
          <a:lstStyle>
            <a:lvl1pPr marL="0" marR="0" indent="0" algn="ctr" defTabSz="914377" rtl="0" eaLnBrk="1" fontAlgn="auto" latinLnBrk="0" hangingPunct="1">
              <a:lnSpc>
                <a:spcPct val="90000"/>
              </a:lnSpc>
              <a:spcBef>
                <a:spcPts val="1000"/>
              </a:spcBef>
              <a:spcAft>
                <a:spcPts val="0"/>
              </a:spcAft>
              <a:buClrTx/>
              <a:buSzTx/>
              <a:buFontTx/>
              <a:buNone/>
              <a:tabLst/>
              <a:defRPr sz="1467">
                <a:solidFill>
                  <a:srgbClr val="511B6C"/>
                </a:solidFill>
              </a:defRPr>
            </a:lvl1pPr>
          </a:lstStyle>
          <a:p>
            <a:pPr lvl="0"/>
            <a:r>
              <a:rPr lang="en-US"/>
              <a:t>Click to edit Master text styles</a:t>
            </a:r>
          </a:p>
        </p:txBody>
      </p:sp>
      <p:sp>
        <p:nvSpPr>
          <p:cNvPr id="21" name="Text Placeholder 2"/>
          <p:cNvSpPr>
            <a:spLocks noGrp="1"/>
          </p:cNvSpPr>
          <p:nvPr>
            <p:ph idx="20"/>
          </p:nvPr>
        </p:nvSpPr>
        <p:spPr>
          <a:xfrm>
            <a:off x="7860570" y="3789082"/>
            <a:ext cx="3374265" cy="1647316"/>
          </a:xfrm>
          <a:prstGeom prst="rect">
            <a:avLst/>
          </a:prstGeom>
          <a:solidFill>
            <a:schemeClr val="accent2"/>
          </a:solidFill>
        </p:spPr>
        <p:txBody>
          <a:bodyPr vert="horz" lIns="0" tIns="0" rIns="0" bIns="0" rtlCol="0" anchor="ctr" anchorCtr="1">
            <a:normAutofit/>
          </a:bodyPr>
          <a:lstStyle>
            <a:lvl1pPr marL="0" marR="0" indent="0" algn="ctr" defTabSz="914377" rtl="0" eaLnBrk="1" fontAlgn="auto" latinLnBrk="0" hangingPunct="1">
              <a:lnSpc>
                <a:spcPct val="90000"/>
              </a:lnSpc>
              <a:spcBef>
                <a:spcPts val="1000"/>
              </a:spcBef>
              <a:spcAft>
                <a:spcPts val="0"/>
              </a:spcAft>
              <a:buClrTx/>
              <a:buSzTx/>
              <a:buFontTx/>
              <a:buNone/>
              <a:tabLst/>
              <a:defRPr sz="1467">
                <a:solidFill>
                  <a:srgbClr val="511B6C"/>
                </a:solidFill>
              </a:defRPr>
            </a:lvl1pPr>
          </a:lstStyle>
          <a:p>
            <a:pPr lvl="0"/>
            <a:r>
              <a:rPr lang="en-US"/>
              <a:t>Click to edit Master text styles</a:t>
            </a:r>
          </a:p>
        </p:txBody>
      </p:sp>
      <p:sp>
        <p:nvSpPr>
          <p:cNvPr id="11" name="Footer Placeholder 1">
            <a:extLst>
              <a:ext uri="{FF2B5EF4-FFF2-40B4-BE49-F238E27FC236}">
                <a16:creationId xmlns:a16="http://schemas.microsoft.com/office/drawing/2014/main" id="{14D6D8DD-5137-6947-964F-A64E99FE4DB0}"/>
              </a:ext>
            </a:extLst>
          </p:cNvPr>
          <p:cNvSpPr>
            <a:spLocks noGrp="1"/>
          </p:cNvSpPr>
          <p:nvPr>
            <p:ph type="ftr" sz="quarter" idx="21"/>
          </p:nvPr>
        </p:nvSpPr>
        <p:spPr/>
        <p:txBody>
          <a:bodyPr/>
          <a:lstStyle>
            <a:lvl1pPr algn="l">
              <a:defRPr sz="1133" dirty="0">
                <a:solidFill>
                  <a:schemeClr val="tx1"/>
                </a:solidFill>
                <a:latin typeface="+mj-lt"/>
              </a:defRPr>
            </a:lvl1pPr>
          </a:lstStyle>
          <a:p>
            <a:pPr>
              <a:defRPr/>
            </a:pPr>
            <a:endParaRPr lang="en-US"/>
          </a:p>
        </p:txBody>
      </p:sp>
      <p:sp>
        <p:nvSpPr>
          <p:cNvPr id="12" name="Slide Number Placeholder 2">
            <a:extLst>
              <a:ext uri="{FF2B5EF4-FFF2-40B4-BE49-F238E27FC236}">
                <a16:creationId xmlns:a16="http://schemas.microsoft.com/office/drawing/2014/main" id="{76D0D575-6E20-4545-9030-4C6C951D45E4}"/>
              </a:ext>
            </a:extLst>
          </p:cNvPr>
          <p:cNvSpPr>
            <a:spLocks noGrp="1"/>
          </p:cNvSpPr>
          <p:nvPr>
            <p:ph type="sldNum" sz="quarter" idx="22"/>
          </p:nvPr>
        </p:nvSpPr>
        <p:spPr/>
        <p:txBody>
          <a:bodyPr/>
          <a:lstStyle>
            <a:lvl1pPr algn="l">
              <a:defRPr sz="1133" dirty="0">
                <a:solidFill>
                  <a:schemeClr val="tx1"/>
                </a:solidFill>
                <a:latin typeface="+mj-lt"/>
              </a:defRPr>
            </a:lvl1pPr>
          </a:lstStyle>
          <a:p>
            <a:pPr>
              <a:defRPr/>
            </a:pPr>
            <a:r>
              <a:rPr lang="en-US"/>
              <a:t>Slide </a:t>
            </a:r>
            <a:fld id="{85A68E25-7512-3749-9050-8A2D84179793}" type="slidenum">
              <a:rPr lang="en-US" smtClean="0"/>
              <a:pPr>
                <a:defRPr/>
              </a:pPr>
              <a:t>‹#›</a:t>
            </a:fld>
            <a:endParaRPr lang="en-US"/>
          </a:p>
        </p:txBody>
      </p:sp>
    </p:spTree>
    <p:extLst>
      <p:ext uri="{BB962C8B-B14F-4D97-AF65-F5344CB8AC3E}">
        <p14:creationId xmlns:p14="http://schemas.microsoft.com/office/powerpoint/2010/main" val="14570869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6_Content_Table_Formatted">
    <p:bg>
      <p:bgPr>
        <a:blipFill dpi="0" rotWithShape="0">
          <a:blip r:embed="rId2"/>
          <a:srcRect/>
          <a:stretch>
            <a:fillRect/>
          </a:stretch>
        </a:blipFill>
        <a:effectLst/>
      </p:bgPr>
    </p:bg>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429178F8-CB33-3C47-9E93-02C9EA9A4BC7}"/>
              </a:ext>
            </a:extLst>
          </p:cNvPr>
          <p:cNvCxnSpPr>
            <a:cxnSpLocks/>
          </p:cNvCxnSpPr>
          <p:nvPr userDrawn="1"/>
        </p:nvCxnSpPr>
        <p:spPr>
          <a:xfrm>
            <a:off x="929217" y="1780117"/>
            <a:ext cx="150283" cy="0"/>
          </a:xfrm>
          <a:prstGeom prst="line">
            <a:avLst/>
          </a:prstGeom>
          <a:ln w="9525"/>
        </p:spPr>
        <p:style>
          <a:lnRef idx="1">
            <a:schemeClr val="accent2"/>
          </a:lnRef>
          <a:fillRef idx="0">
            <a:schemeClr val="accent2"/>
          </a:fillRef>
          <a:effectRef idx="0">
            <a:schemeClr val="accent2"/>
          </a:effectRef>
          <a:fontRef idx="minor">
            <a:schemeClr val="tx1"/>
          </a:fontRef>
        </p:style>
      </p:cxnSp>
      <p:sp>
        <p:nvSpPr>
          <p:cNvPr id="2" name="Title 1"/>
          <p:cNvSpPr>
            <a:spLocks noGrp="1"/>
          </p:cNvSpPr>
          <p:nvPr>
            <p:ph type="title"/>
          </p:nvPr>
        </p:nvSpPr>
        <p:spPr>
          <a:xfrm>
            <a:off x="948272" y="1306681"/>
            <a:ext cx="8680648" cy="914213"/>
          </a:xfrm>
          <a:prstGeom prst="rect">
            <a:avLst/>
          </a:prstGeom>
        </p:spPr>
        <p:txBody>
          <a:bodyPr lIns="0"/>
          <a:lstStyle>
            <a:lvl1pPr>
              <a:defRPr/>
            </a:lvl1pPr>
          </a:lstStyle>
          <a:p>
            <a:r>
              <a:rPr lang="en-US"/>
              <a:t>Click to edit Master title style</a:t>
            </a:r>
          </a:p>
        </p:txBody>
      </p:sp>
      <p:sp>
        <p:nvSpPr>
          <p:cNvPr id="20" name="Table Placeholder 8"/>
          <p:cNvSpPr>
            <a:spLocks noGrp="1"/>
          </p:cNvSpPr>
          <p:nvPr>
            <p:ph type="tbl" sz="quarter" idx="13"/>
          </p:nvPr>
        </p:nvSpPr>
        <p:spPr>
          <a:xfrm>
            <a:off x="948273" y="2407055"/>
            <a:ext cx="8680647" cy="2986631"/>
          </a:xfrm>
          <a:prstGeom prst="rect">
            <a:avLst/>
          </a:prstGeom>
        </p:spPr>
        <p:txBody>
          <a:bodyPr anchor="t" anchorCtr="1"/>
          <a:lstStyle/>
          <a:p>
            <a:pPr lvl="0"/>
            <a:r>
              <a:rPr lang="en-US" noProof="0"/>
              <a:t>Click icon to add table</a:t>
            </a:r>
          </a:p>
        </p:txBody>
      </p:sp>
      <p:sp>
        <p:nvSpPr>
          <p:cNvPr id="5" name="Footer Placeholder 1">
            <a:extLst>
              <a:ext uri="{FF2B5EF4-FFF2-40B4-BE49-F238E27FC236}">
                <a16:creationId xmlns:a16="http://schemas.microsoft.com/office/drawing/2014/main" id="{296721FA-1FDE-144A-9006-71972AAA50D4}"/>
              </a:ext>
            </a:extLst>
          </p:cNvPr>
          <p:cNvSpPr>
            <a:spLocks noGrp="1"/>
          </p:cNvSpPr>
          <p:nvPr>
            <p:ph type="ftr" sz="quarter" idx="14"/>
          </p:nvPr>
        </p:nvSpPr>
        <p:spPr/>
        <p:txBody>
          <a:bodyPr/>
          <a:lstStyle>
            <a:lvl1pPr algn="l">
              <a:defRPr sz="1133" dirty="0">
                <a:solidFill>
                  <a:schemeClr val="tx1"/>
                </a:solidFill>
                <a:latin typeface="+mj-lt"/>
              </a:defRPr>
            </a:lvl1pPr>
          </a:lstStyle>
          <a:p>
            <a:pPr>
              <a:defRPr/>
            </a:pPr>
            <a:endParaRPr lang="en-US"/>
          </a:p>
        </p:txBody>
      </p:sp>
      <p:sp>
        <p:nvSpPr>
          <p:cNvPr id="6" name="Slide Number Placeholder 2">
            <a:extLst>
              <a:ext uri="{FF2B5EF4-FFF2-40B4-BE49-F238E27FC236}">
                <a16:creationId xmlns:a16="http://schemas.microsoft.com/office/drawing/2014/main" id="{25C3AF1E-DEC2-544E-963E-9254A1A8E4EB}"/>
              </a:ext>
            </a:extLst>
          </p:cNvPr>
          <p:cNvSpPr>
            <a:spLocks noGrp="1"/>
          </p:cNvSpPr>
          <p:nvPr>
            <p:ph type="sldNum" sz="quarter" idx="15"/>
          </p:nvPr>
        </p:nvSpPr>
        <p:spPr/>
        <p:txBody>
          <a:bodyPr/>
          <a:lstStyle>
            <a:lvl1pPr algn="l">
              <a:defRPr sz="1133" dirty="0">
                <a:solidFill>
                  <a:schemeClr val="tx1"/>
                </a:solidFill>
                <a:latin typeface="+mj-lt"/>
              </a:defRPr>
            </a:lvl1pPr>
          </a:lstStyle>
          <a:p>
            <a:pPr>
              <a:defRPr/>
            </a:pPr>
            <a:r>
              <a:rPr lang="en-US"/>
              <a:t>Slide </a:t>
            </a:r>
            <a:fld id="{B22DAECB-94B9-B641-86A2-19F8221E15D3}" type="slidenum">
              <a:rPr lang="en-US" smtClean="0"/>
              <a:pPr>
                <a:defRPr/>
              </a:pPr>
              <a:t>‹#›</a:t>
            </a:fld>
            <a:endParaRPr lang="en-US"/>
          </a:p>
        </p:txBody>
      </p:sp>
    </p:spTree>
    <p:extLst>
      <p:ext uri="{BB962C8B-B14F-4D97-AF65-F5344CB8AC3E}">
        <p14:creationId xmlns:p14="http://schemas.microsoft.com/office/powerpoint/2010/main" val="291861118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7_Content_Key_Statement">
    <p:bg>
      <p:bgPr>
        <a:blipFill dpi="0" rotWithShape="0">
          <a:blip r:embed="rId2"/>
          <a:srcRect/>
          <a:stretch>
            <a:fillRect/>
          </a:stretch>
        </a:blipFill>
        <a:effectLst/>
      </p:bgPr>
    </p:bg>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8206512D-0F5F-E649-85F6-ED789C196636}"/>
              </a:ext>
            </a:extLst>
          </p:cNvPr>
          <p:cNvCxnSpPr>
            <a:cxnSpLocks/>
          </p:cNvCxnSpPr>
          <p:nvPr userDrawn="1"/>
        </p:nvCxnSpPr>
        <p:spPr>
          <a:xfrm>
            <a:off x="929217" y="4555067"/>
            <a:ext cx="3088216" cy="0"/>
          </a:xfrm>
          <a:prstGeom prst="line">
            <a:avLst/>
          </a:prstGeom>
          <a:ln w="9525"/>
        </p:spPr>
        <p:style>
          <a:lnRef idx="1">
            <a:schemeClr val="accent2"/>
          </a:lnRef>
          <a:fillRef idx="0">
            <a:schemeClr val="accent2"/>
          </a:fillRef>
          <a:effectRef idx="0">
            <a:schemeClr val="accent2"/>
          </a:effectRef>
          <a:fontRef idx="minor">
            <a:schemeClr val="tx1"/>
          </a:fontRef>
        </p:style>
      </p:cxnSp>
      <p:pic>
        <p:nvPicPr>
          <p:cNvPr id="5" name="Picture 4" descr="Icon&#10;&#10;Description automatically generated">
            <a:extLst>
              <a:ext uri="{FF2B5EF4-FFF2-40B4-BE49-F238E27FC236}">
                <a16:creationId xmlns:a16="http://schemas.microsoft.com/office/drawing/2014/main" id="{5BF228A4-AFC7-634E-A072-6FABD6306A2C}"/>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29218" y="1699685"/>
            <a:ext cx="2271183" cy="757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48271" y="2757841"/>
            <a:ext cx="9861396" cy="1962167"/>
          </a:xfrm>
          <a:prstGeom prst="rect">
            <a:avLst/>
          </a:prstGeom>
        </p:spPr>
        <p:txBody>
          <a:bodyPr lIns="0">
            <a:normAutofit/>
          </a:bodyPr>
          <a:lstStyle>
            <a:lvl1pPr>
              <a:defRPr lang="en-GB" sz="2667" b="1" smtClean="0">
                <a:solidFill>
                  <a:srgbClr val="552D62"/>
                </a:solidFill>
              </a:defRPr>
            </a:lvl1pPr>
          </a:lstStyle>
          <a:p>
            <a:r>
              <a:rPr lang="en-US"/>
              <a:t>Click to edit Master title style</a:t>
            </a:r>
          </a:p>
        </p:txBody>
      </p:sp>
      <p:sp>
        <p:nvSpPr>
          <p:cNvPr id="7" name="Text Placeholder 2"/>
          <p:cNvSpPr>
            <a:spLocks noGrp="1"/>
          </p:cNvSpPr>
          <p:nvPr>
            <p:ph idx="14"/>
          </p:nvPr>
        </p:nvSpPr>
        <p:spPr>
          <a:xfrm>
            <a:off x="948273" y="4854259"/>
            <a:ext cx="3554580" cy="464139"/>
          </a:xfrm>
          <a:prstGeom prst="rect">
            <a:avLst/>
          </a:prstGeom>
        </p:spPr>
        <p:txBody>
          <a:bodyPr vert="horz" lIns="0" tIns="0" rIns="0" bIns="0" rtlCol="0" anchor="t" anchorCtr="0">
            <a:normAutofit/>
          </a:bodyPr>
          <a:lstStyle>
            <a:lvl1pPr marL="0" indent="0">
              <a:buFontTx/>
              <a:buNone/>
              <a:defRPr sz="1867" b="0" u="none">
                <a:latin typeface="+mn-lt"/>
              </a:defRPr>
            </a:lvl1pPr>
          </a:lstStyle>
          <a:p>
            <a:pPr lvl="0"/>
            <a:r>
              <a:rPr lang="en-US"/>
              <a:t>Click to edit Master text styles</a:t>
            </a:r>
          </a:p>
        </p:txBody>
      </p:sp>
      <p:sp>
        <p:nvSpPr>
          <p:cNvPr id="6" name="Footer Placeholder 1">
            <a:extLst>
              <a:ext uri="{FF2B5EF4-FFF2-40B4-BE49-F238E27FC236}">
                <a16:creationId xmlns:a16="http://schemas.microsoft.com/office/drawing/2014/main" id="{B2A925A6-6DA6-CC47-A5BB-61791896F00C}"/>
              </a:ext>
            </a:extLst>
          </p:cNvPr>
          <p:cNvSpPr>
            <a:spLocks noGrp="1"/>
          </p:cNvSpPr>
          <p:nvPr>
            <p:ph type="ftr" sz="quarter" idx="15"/>
          </p:nvPr>
        </p:nvSpPr>
        <p:spPr/>
        <p:txBody>
          <a:bodyPr/>
          <a:lstStyle>
            <a:lvl1pPr algn="l">
              <a:defRPr sz="1133" dirty="0">
                <a:solidFill>
                  <a:schemeClr val="tx1"/>
                </a:solidFill>
                <a:latin typeface="+mj-lt"/>
              </a:defRPr>
            </a:lvl1pPr>
          </a:lstStyle>
          <a:p>
            <a:pPr>
              <a:defRPr/>
            </a:pPr>
            <a:endParaRPr lang="en-US"/>
          </a:p>
        </p:txBody>
      </p:sp>
      <p:sp>
        <p:nvSpPr>
          <p:cNvPr id="8" name="Slide Number Placeholder 2">
            <a:extLst>
              <a:ext uri="{FF2B5EF4-FFF2-40B4-BE49-F238E27FC236}">
                <a16:creationId xmlns:a16="http://schemas.microsoft.com/office/drawing/2014/main" id="{793A7C8E-B07A-CC43-98B2-E450962EF565}"/>
              </a:ext>
            </a:extLst>
          </p:cNvPr>
          <p:cNvSpPr>
            <a:spLocks noGrp="1"/>
          </p:cNvSpPr>
          <p:nvPr>
            <p:ph type="sldNum" sz="quarter" idx="16"/>
          </p:nvPr>
        </p:nvSpPr>
        <p:spPr/>
        <p:txBody>
          <a:bodyPr/>
          <a:lstStyle>
            <a:lvl1pPr algn="l">
              <a:defRPr sz="1133" dirty="0">
                <a:solidFill>
                  <a:schemeClr val="tx1"/>
                </a:solidFill>
                <a:latin typeface="+mj-lt"/>
              </a:defRPr>
            </a:lvl1pPr>
          </a:lstStyle>
          <a:p>
            <a:pPr>
              <a:defRPr/>
            </a:pPr>
            <a:r>
              <a:rPr lang="en-US"/>
              <a:t>Slide </a:t>
            </a:r>
            <a:fld id="{D1164CFB-3F0E-D241-BC74-C10B737AC392}" type="slidenum">
              <a:rPr lang="en-US" smtClean="0"/>
              <a:pPr>
                <a:defRPr/>
              </a:pPr>
              <a:t>‹#›</a:t>
            </a:fld>
            <a:endParaRPr lang="en-US"/>
          </a:p>
        </p:txBody>
      </p:sp>
    </p:spTree>
    <p:extLst>
      <p:ext uri="{BB962C8B-B14F-4D97-AF65-F5344CB8AC3E}">
        <p14:creationId xmlns:p14="http://schemas.microsoft.com/office/powerpoint/2010/main" val="426367643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8_Content_Comparison">
    <p:bg>
      <p:bgPr>
        <a:blipFill dpi="0" rotWithShape="0">
          <a:blip r:embed="rId2"/>
          <a:srcRect/>
          <a:stretch>
            <a:fillRect/>
          </a:stretch>
        </a:blipFill>
        <a:effectLst/>
      </p:bgPr>
    </p:bg>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48363BBB-BF82-0848-B198-E4EF4788C8A5}"/>
              </a:ext>
            </a:extLst>
          </p:cNvPr>
          <p:cNvCxnSpPr>
            <a:cxnSpLocks/>
          </p:cNvCxnSpPr>
          <p:nvPr userDrawn="1"/>
        </p:nvCxnSpPr>
        <p:spPr>
          <a:xfrm>
            <a:off x="929217" y="1780117"/>
            <a:ext cx="150283" cy="0"/>
          </a:xfrm>
          <a:prstGeom prst="line">
            <a:avLst/>
          </a:prstGeom>
          <a:ln w="9525"/>
        </p:spPr>
        <p:style>
          <a:lnRef idx="1">
            <a:schemeClr val="accent2"/>
          </a:lnRef>
          <a:fillRef idx="0">
            <a:schemeClr val="accent2"/>
          </a:fillRef>
          <a:effectRef idx="0">
            <a:schemeClr val="accent2"/>
          </a:effectRef>
          <a:fontRef idx="minor">
            <a:schemeClr val="tx1"/>
          </a:fontRef>
        </p:style>
      </p:cxnSp>
      <p:sp>
        <p:nvSpPr>
          <p:cNvPr id="2" name="Title 1"/>
          <p:cNvSpPr>
            <a:spLocks noGrp="1"/>
          </p:cNvSpPr>
          <p:nvPr>
            <p:ph type="title"/>
          </p:nvPr>
        </p:nvSpPr>
        <p:spPr>
          <a:xfrm>
            <a:off x="948274" y="1357084"/>
            <a:ext cx="8590845" cy="823912"/>
          </a:xfrm>
          <a:prstGeom prst="rect">
            <a:avLst/>
          </a:prstGeom>
        </p:spPr>
        <p:txBody>
          <a:bodyPr lIns="0"/>
          <a:lstStyle/>
          <a:p>
            <a:r>
              <a:rPr lang="en-US"/>
              <a:t>Click to edit Master title style</a:t>
            </a:r>
          </a:p>
        </p:txBody>
      </p:sp>
      <p:sp>
        <p:nvSpPr>
          <p:cNvPr id="3" name="Text Placeholder 2"/>
          <p:cNvSpPr>
            <a:spLocks noGrp="1"/>
          </p:cNvSpPr>
          <p:nvPr>
            <p:ph type="body" idx="1"/>
          </p:nvPr>
        </p:nvSpPr>
        <p:spPr>
          <a:xfrm>
            <a:off x="948272" y="2258996"/>
            <a:ext cx="4114800" cy="823912"/>
          </a:xfrm>
          <a:prstGeom prst="rect">
            <a:avLst/>
          </a:prstGeom>
        </p:spPr>
        <p:txBody>
          <a:bodyPr lIns="0" anchor="t" anchorCtr="0">
            <a:noAutofit/>
          </a:bodyPr>
          <a:lstStyle>
            <a:lvl1pPr marL="0" indent="0">
              <a:buNone/>
              <a:defRPr sz="1867" b="1">
                <a:latin typeface="+mj-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5424493" y="2258996"/>
            <a:ext cx="4340705" cy="823912"/>
          </a:xfrm>
          <a:prstGeom prst="rect">
            <a:avLst/>
          </a:prstGeom>
        </p:spPr>
        <p:txBody>
          <a:bodyPr lIns="0" anchor="t" anchorCtr="0">
            <a:normAutofit/>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sz="1867" b="1">
                <a:latin typeface="+mj-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424493" y="3322039"/>
            <a:ext cx="4340705" cy="2178877"/>
          </a:xfrm>
          <a:prstGeom prst="rect">
            <a:avLst/>
          </a:prstGeom>
        </p:spPr>
        <p:txBody>
          <a:bodyPr lIns="0">
            <a:normAutofit/>
          </a:bodyPr>
          <a:lstStyle>
            <a:lvl1pPr marL="0" indent="0">
              <a:buFontTx/>
              <a:buNone/>
              <a:defRPr sz="1867"/>
            </a:lvl1pPr>
            <a:lvl2pPr marL="685783" indent="-228594">
              <a:buFontTx/>
              <a:buBlip>
                <a:blip r:embed="rId3"/>
              </a:buBlip>
              <a:defRPr sz="1867"/>
            </a:lvl2pPr>
            <a:lvl3pPr marL="1142971" indent="-228594">
              <a:buFontTx/>
              <a:buBlip>
                <a:blip r:embed="rId3"/>
              </a:buBlip>
              <a:defRPr sz="1467"/>
            </a:lvl3pPr>
            <a:lvl4pPr marL="1600160" indent="-228594">
              <a:buFontTx/>
              <a:buBlip>
                <a:blip r:embed="rId4"/>
              </a:buBlip>
              <a:defRPr sz="1867"/>
            </a:lvl4pPr>
            <a:lvl5pPr marL="2057349" indent="-228594">
              <a:buFontTx/>
              <a:buBlip>
                <a:blip r:embed="rId4"/>
              </a:buBlip>
              <a:defRPr sz="1867"/>
            </a:lvl5pPr>
          </a:lstStyle>
          <a:p>
            <a:pPr lvl="0"/>
            <a:r>
              <a:rPr lang="en-US"/>
              <a:t>Click to edit Master text styles</a:t>
            </a:r>
          </a:p>
          <a:p>
            <a:pPr lvl="1"/>
            <a:r>
              <a:rPr lang="en-US"/>
              <a:t>Second level</a:t>
            </a:r>
          </a:p>
          <a:p>
            <a:pPr lvl="2"/>
            <a:r>
              <a:rPr lang="en-US"/>
              <a:t>Third level</a:t>
            </a:r>
          </a:p>
        </p:txBody>
      </p:sp>
      <p:sp>
        <p:nvSpPr>
          <p:cNvPr id="16" name="Content Placeholder 5"/>
          <p:cNvSpPr>
            <a:spLocks noGrp="1"/>
          </p:cNvSpPr>
          <p:nvPr>
            <p:ph sz="quarter" idx="12"/>
          </p:nvPr>
        </p:nvSpPr>
        <p:spPr>
          <a:xfrm>
            <a:off x="948273" y="3322039"/>
            <a:ext cx="4114800" cy="2178877"/>
          </a:xfrm>
          <a:prstGeom prst="rect">
            <a:avLst/>
          </a:prstGeom>
        </p:spPr>
        <p:txBody>
          <a:bodyPr lIns="0">
            <a:normAutofit/>
          </a:bodyPr>
          <a:lstStyle>
            <a:lvl1pPr marL="0" indent="0">
              <a:buFontTx/>
              <a:buNone/>
              <a:defRPr sz="1867"/>
            </a:lvl1pPr>
            <a:lvl2pPr marL="685783" indent="-228594">
              <a:buFontTx/>
              <a:buBlip>
                <a:blip r:embed="rId3"/>
              </a:buBlip>
              <a:defRPr sz="1867"/>
            </a:lvl2pPr>
            <a:lvl3pPr marL="1142971" indent="-228594">
              <a:buFontTx/>
              <a:buBlip>
                <a:blip r:embed="rId3"/>
              </a:buBlip>
              <a:defRPr sz="1467"/>
            </a:lvl3pPr>
            <a:lvl4pPr marL="1600160" indent="-228594">
              <a:buFontTx/>
              <a:buBlip>
                <a:blip r:embed="rId4"/>
              </a:buBlip>
              <a:defRPr sz="1867"/>
            </a:lvl4pPr>
            <a:lvl5pPr marL="2057349" indent="-228594">
              <a:buFontTx/>
              <a:buBlip>
                <a:blip r:embed="rId4"/>
              </a:buBlip>
              <a:defRPr sz="1867"/>
            </a:lvl5pPr>
          </a:lstStyle>
          <a:p>
            <a:pPr lvl="0"/>
            <a:r>
              <a:rPr lang="en-US"/>
              <a:t>Click to edit Master text styles</a:t>
            </a:r>
          </a:p>
          <a:p>
            <a:pPr lvl="1"/>
            <a:r>
              <a:rPr lang="en-US"/>
              <a:t>Second level</a:t>
            </a:r>
          </a:p>
          <a:p>
            <a:pPr lvl="2"/>
            <a:r>
              <a:rPr lang="en-US"/>
              <a:t>Third level</a:t>
            </a:r>
          </a:p>
        </p:txBody>
      </p:sp>
      <p:sp>
        <p:nvSpPr>
          <p:cNvPr id="8" name="Footer Placeholder 1">
            <a:extLst>
              <a:ext uri="{FF2B5EF4-FFF2-40B4-BE49-F238E27FC236}">
                <a16:creationId xmlns:a16="http://schemas.microsoft.com/office/drawing/2014/main" id="{E5775BF2-2C53-9E40-9C6A-C370638A203A}"/>
              </a:ext>
            </a:extLst>
          </p:cNvPr>
          <p:cNvSpPr>
            <a:spLocks noGrp="1"/>
          </p:cNvSpPr>
          <p:nvPr>
            <p:ph type="ftr" sz="quarter" idx="13"/>
          </p:nvPr>
        </p:nvSpPr>
        <p:spPr/>
        <p:txBody>
          <a:bodyPr/>
          <a:lstStyle>
            <a:lvl1pPr algn="l">
              <a:defRPr sz="1133" dirty="0">
                <a:solidFill>
                  <a:schemeClr val="tx1"/>
                </a:solidFill>
                <a:latin typeface="+mj-lt"/>
              </a:defRPr>
            </a:lvl1pPr>
          </a:lstStyle>
          <a:p>
            <a:pPr>
              <a:defRPr/>
            </a:pPr>
            <a:endParaRPr lang="en-US"/>
          </a:p>
        </p:txBody>
      </p:sp>
      <p:sp>
        <p:nvSpPr>
          <p:cNvPr id="9" name="Slide Number Placeholder 2">
            <a:extLst>
              <a:ext uri="{FF2B5EF4-FFF2-40B4-BE49-F238E27FC236}">
                <a16:creationId xmlns:a16="http://schemas.microsoft.com/office/drawing/2014/main" id="{B0437D3B-701A-A64E-A055-48ABC1FB721C}"/>
              </a:ext>
            </a:extLst>
          </p:cNvPr>
          <p:cNvSpPr>
            <a:spLocks noGrp="1"/>
          </p:cNvSpPr>
          <p:nvPr>
            <p:ph type="sldNum" sz="quarter" idx="14"/>
          </p:nvPr>
        </p:nvSpPr>
        <p:spPr/>
        <p:txBody>
          <a:bodyPr/>
          <a:lstStyle>
            <a:lvl1pPr algn="l">
              <a:defRPr sz="1133" dirty="0">
                <a:solidFill>
                  <a:schemeClr val="tx1"/>
                </a:solidFill>
                <a:latin typeface="+mj-lt"/>
              </a:defRPr>
            </a:lvl1pPr>
          </a:lstStyle>
          <a:p>
            <a:pPr>
              <a:defRPr/>
            </a:pPr>
            <a:r>
              <a:rPr lang="en-US"/>
              <a:t>Slide </a:t>
            </a:r>
            <a:fld id="{8EE89D8B-1064-FA4A-944F-8EDE945A2892}" type="slidenum">
              <a:rPr lang="en-US" smtClean="0"/>
              <a:pPr>
                <a:defRPr/>
              </a:pPr>
              <a:t>‹#›</a:t>
            </a:fld>
            <a:endParaRPr lang="en-US"/>
          </a:p>
        </p:txBody>
      </p:sp>
    </p:spTree>
    <p:extLst>
      <p:ext uri="{BB962C8B-B14F-4D97-AF65-F5344CB8AC3E}">
        <p14:creationId xmlns:p14="http://schemas.microsoft.com/office/powerpoint/2010/main" val="169205745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9_Content_Image_Row">
    <p:bg>
      <p:bgPr>
        <a:blipFill dpi="0" rotWithShape="0">
          <a:blip r:embed="rId2"/>
          <a:srcRect/>
          <a:stretch>
            <a:fillRect/>
          </a:stretch>
        </a:blipFill>
        <a:effectLst/>
      </p:bgPr>
    </p:bg>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F2F026E0-E1D7-764F-92E3-F751F9C477CA}"/>
              </a:ext>
            </a:extLst>
          </p:cNvPr>
          <p:cNvCxnSpPr>
            <a:cxnSpLocks/>
          </p:cNvCxnSpPr>
          <p:nvPr userDrawn="1"/>
        </p:nvCxnSpPr>
        <p:spPr>
          <a:xfrm>
            <a:off x="929217" y="1780117"/>
            <a:ext cx="150283" cy="0"/>
          </a:xfrm>
          <a:prstGeom prst="line">
            <a:avLst/>
          </a:prstGeom>
          <a:ln w="9525"/>
        </p:spPr>
        <p:style>
          <a:lnRef idx="1">
            <a:schemeClr val="accent2"/>
          </a:lnRef>
          <a:fillRef idx="0">
            <a:schemeClr val="accent2"/>
          </a:fillRef>
          <a:effectRef idx="0">
            <a:schemeClr val="accent2"/>
          </a:effectRef>
          <a:fontRef idx="minor">
            <a:schemeClr val="tx1"/>
          </a:fontRef>
        </p:style>
      </p:cxnSp>
      <p:sp>
        <p:nvSpPr>
          <p:cNvPr id="2" name="Title 1"/>
          <p:cNvSpPr>
            <a:spLocks noGrp="1"/>
          </p:cNvSpPr>
          <p:nvPr>
            <p:ph type="title"/>
          </p:nvPr>
        </p:nvSpPr>
        <p:spPr>
          <a:xfrm>
            <a:off x="948274" y="1341023"/>
            <a:ext cx="8635508" cy="756941"/>
          </a:xfrm>
          <a:prstGeom prst="rect">
            <a:avLst/>
          </a:prstGeom>
        </p:spPr>
        <p:txBody>
          <a:bodyPr lIns="0"/>
          <a:lstStyle/>
          <a:p>
            <a:r>
              <a:rPr lang="en-US"/>
              <a:t>Click to edit Master title style</a:t>
            </a:r>
          </a:p>
        </p:txBody>
      </p:sp>
      <p:sp>
        <p:nvSpPr>
          <p:cNvPr id="10" name="Text Placeholder 2"/>
          <p:cNvSpPr>
            <a:spLocks noGrp="1"/>
          </p:cNvSpPr>
          <p:nvPr>
            <p:ph type="body" idx="1"/>
          </p:nvPr>
        </p:nvSpPr>
        <p:spPr>
          <a:xfrm>
            <a:off x="948272" y="1962734"/>
            <a:ext cx="8635509" cy="373932"/>
          </a:xfrm>
          <a:prstGeom prst="rect">
            <a:avLst/>
          </a:prstGeom>
        </p:spPr>
        <p:txBody>
          <a:bodyPr lIns="0">
            <a:normAutofit/>
          </a:bodyPr>
          <a:lstStyle>
            <a:lvl1pPr marL="0" indent="0">
              <a:buNone/>
              <a:defRPr sz="2133">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14" name="Picture Placeholder 19"/>
          <p:cNvSpPr>
            <a:spLocks noGrp="1"/>
          </p:cNvSpPr>
          <p:nvPr>
            <p:ph type="pic" sz="quarter" idx="16"/>
          </p:nvPr>
        </p:nvSpPr>
        <p:spPr>
          <a:xfrm>
            <a:off x="6927293" y="2445244"/>
            <a:ext cx="2656489" cy="2735897"/>
          </a:xfrm>
          <a:prstGeom prst="rect">
            <a:avLst/>
          </a:prstGeom>
          <a:solidFill>
            <a:schemeClr val="accent5">
              <a:lumMod val="60000"/>
              <a:lumOff val="40000"/>
            </a:schemeClr>
          </a:solidFill>
        </p:spPr>
        <p:txBody>
          <a:bodyPr anchor="ctr" anchorCtr="1">
            <a:normAutofit/>
          </a:bodyPr>
          <a:lstStyle>
            <a:lvl1pPr marL="0" indent="0" algn="ctr">
              <a:buNone/>
              <a:defRPr sz="1867">
                <a:solidFill>
                  <a:schemeClr val="accent5">
                    <a:lumMod val="75000"/>
                  </a:schemeClr>
                </a:solidFill>
              </a:defRPr>
            </a:lvl1pPr>
          </a:lstStyle>
          <a:p>
            <a:pPr lvl="0"/>
            <a:r>
              <a:rPr lang="en-US" noProof="0"/>
              <a:t>Click icon to add picture</a:t>
            </a:r>
          </a:p>
        </p:txBody>
      </p:sp>
      <p:sp>
        <p:nvSpPr>
          <p:cNvPr id="15" name="Picture Placeholder 19"/>
          <p:cNvSpPr>
            <a:spLocks noGrp="1"/>
          </p:cNvSpPr>
          <p:nvPr>
            <p:ph type="pic" sz="quarter" idx="17"/>
          </p:nvPr>
        </p:nvSpPr>
        <p:spPr>
          <a:xfrm>
            <a:off x="3937783" y="2445244"/>
            <a:ext cx="2656488" cy="2735897"/>
          </a:xfrm>
          <a:prstGeom prst="rect">
            <a:avLst/>
          </a:prstGeom>
          <a:solidFill>
            <a:schemeClr val="accent5">
              <a:lumMod val="60000"/>
              <a:lumOff val="40000"/>
            </a:schemeClr>
          </a:solidFill>
        </p:spPr>
        <p:txBody>
          <a:bodyPr anchor="ctr" anchorCtr="1">
            <a:normAutofit/>
          </a:bodyPr>
          <a:lstStyle>
            <a:lvl1pPr marL="0" indent="0" algn="ctr">
              <a:buNone/>
              <a:defRPr sz="1867">
                <a:solidFill>
                  <a:schemeClr val="accent5">
                    <a:lumMod val="75000"/>
                  </a:schemeClr>
                </a:solidFill>
              </a:defRPr>
            </a:lvl1pPr>
          </a:lstStyle>
          <a:p>
            <a:pPr lvl="0"/>
            <a:r>
              <a:rPr lang="en-US" noProof="0"/>
              <a:t>Click icon to add picture</a:t>
            </a:r>
          </a:p>
        </p:txBody>
      </p:sp>
      <p:sp>
        <p:nvSpPr>
          <p:cNvPr id="16" name="Picture Placeholder 19"/>
          <p:cNvSpPr>
            <a:spLocks noGrp="1"/>
          </p:cNvSpPr>
          <p:nvPr>
            <p:ph type="pic" sz="quarter" idx="18"/>
          </p:nvPr>
        </p:nvSpPr>
        <p:spPr>
          <a:xfrm>
            <a:off x="948272" y="2445244"/>
            <a:ext cx="2656488" cy="2735897"/>
          </a:xfrm>
          <a:prstGeom prst="rect">
            <a:avLst/>
          </a:prstGeom>
          <a:solidFill>
            <a:schemeClr val="accent5">
              <a:lumMod val="60000"/>
              <a:lumOff val="40000"/>
            </a:schemeClr>
          </a:solidFill>
        </p:spPr>
        <p:txBody>
          <a:bodyPr anchor="ctr" anchorCtr="1">
            <a:normAutofit/>
          </a:bodyPr>
          <a:lstStyle>
            <a:lvl1pPr marL="0" indent="0" algn="ctr">
              <a:buNone/>
              <a:defRPr sz="1867">
                <a:solidFill>
                  <a:schemeClr val="accent5">
                    <a:lumMod val="75000"/>
                  </a:schemeClr>
                </a:solidFill>
              </a:defRPr>
            </a:lvl1pPr>
          </a:lstStyle>
          <a:p>
            <a:pPr lvl="0"/>
            <a:r>
              <a:rPr lang="en-US" noProof="0"/>
              <a:t>Click icon to add picture</a:t>
            </a:r>
          </a:p>
        </p:txBody>
      </p:sp>
      <p:sp>
        <p:nvSpPr>
          <p:cNvPr id="18" name="Text Placeholder 17"/>
          <p:cNvSpPr>
            <a:spLocks noGrp="1"/>
          </p:cNvSpPr>
          <p:nvPr>
            <p:ph type="body" sz="quarter" idx="19"/>
          </p:nvPr>
        </p:nvSpPr>
        <p:spPr>
          <a:xfrm>
            <a:off x="3937784" y="5289718"/>
            <a:ext cx="2453217" cy="448733"/>
          </a:xfrm>
          <a:prstGeom prst="rect">
            <a:avLst/>
          </a:prstGeom>
        </p:spPr>
        <p:txBody>
          <a:bodyPr>
            <a:noAutofit/>
          </a:bodyPr>
          <a:lstStyle>
            <a:lvl1pPr marL="0" indent="0">
              <a:buNone/>
              <a:defRPr sz="1467"/>
            </a:lvl1pPr>
            <a:lvl2pPr>
              <a:defRPr sz="1467"/>
            </a:lvl2pPr>
            <a:lvl3pPr>
              <a:defRPr sz="1467"/>
            </a:lvl3pPr>
            <a:lvl4pPr>
              <a:defRPr sz="1467"/>
            </a:lvl4pPr>
            <a:lvl5pPr>
              <a:defRPr sz="1467"/>
            </a:lvl5pPr>
          </a:lstStyle>
          <a:p>
            <a:pPr lvl="0"/>
            <a:r>
              <a:rPr lang="en-US"/>
              <a:t>Click to edit Master text styles</a:t>
            </a:r>
          </a:p>
        </p:txBody>
      </p:sp>
      <p:sp>
        <p:nvSpPr>
          <p:cNvPr id="19" name="Text Placeholder 17"/>
          <p:cNvSpPr>
            <a:spLocks noGrp="1"/>
          </p:cNvSpPr>
          <p:nvPr>
            <p:ph type="body" sz="quarter" idx="20"/>
          </p:nvPr>
        </p:nvSpPr>
        <p:spPr>
          <a:xfrm>
            <a:off x="948273" y="5303175"/>
            <a:ext cx="2453217" cy="448733"/>
          </a:xfrm>
          <a:prstGeom prst="rect">
            <a:avLst/>
          </a:prstGeom>
        </p:spPr>
        <p:txBody>
          <a:bodyPr>
            <a:noAutofit/>
          </a:bodyPr>
          <a:lstStyle>
            <a:lvl1pPr marL="0" indent="0">
              <a:buNone/>
              <a:defRPr sz="1467"/>
            </a:lvl1pPr>
            <a:lvl2pPr>
              <a:defRPr sz="1467"/>
            </a:lvl2pPr>
            <a:lvl3pPr>
              <a:defRPr sz="1467"/>
            </a:lvl3pPr>
            <a:lvl4pPr>
              <a:defRPr sz="1467"/>
            </a:lvl4pPr>
            <a:lvl5pPr>
              <a:defRPr sz="1467"/>
            </a:lvl5pPr>
          </a:lstStyle>
          <a:p>
            <a:pPr lvl="0"/>
            <a:r>
              <a:rPr lang="en-US"/>
              <a:t>Click to edit Master text styles</a:t>
            </a:r>
          </a:p>
        </p:txBody>
      </p:sp>
      <p:sp>
        <p:nvSpPr>
          <p:cNvPr id="20" name="Text Placeholder 17"/>
          <p:cNvSpPr>
            <a:spLocks noGrp="1"/>
          </p:cNvSpPr>
          <p:nvPr>
            <p:ph type="body" sz="quarter" idx="21"/>
          </p:nvPr>
        </p:nvSpPr>
        <p:spPr>
          <a:xfrm>
            <a:off x="6927293" y="5289718"/>
            <a:ext cx="2453217" cy="448733"/>
          </a:xfrm>
          <a:prstGeom prst="rect">
            <a:avLst/>
          </a:prstGeom>
        </p:spPr>
        <p:txBody>
          <a:bodyPr>
            <a:noAutofit/>
          </a:bodyPr>
          <a:lstStyle>
            <a:lvl1pPr marL="0" indent="0">
              <a:buNone/>
              <a:defRPr sz="1467"/>
            </a:lvl1pPr>
            <a:lvl2pPr>
              <a:defRPr sz="1467"/>
            </a:lvl2pPr>
            <a:lvl3pPr>
              <a:defRPr sz="1467"/>
            </a:lvl3pPr>
            <a:lvl4pPr>
              <a:defRPr sz="1467"/>
            </a:lvl4pPr>
            <a:lvl5pPr>
              <a:defRPr sz="1467"/>
            </a:lvl5pPr>
          </a:lstStyle>
          <a:p>
            <a:pPr lvl="0"/>
            <a:r>
              <a:rPr lang="en-US"/>
              <a:t>Click to edit Master text styles</a:t>
            </a:r>
          </a:p>
        </p:txBody>
      </p:sp>
      <p:sp>
        <p:nvSpPr>
          <p:cNvPr id="12" name="Footer Placeholder 1">
            <a:extLst>
              <a:ext uri="{FF2B5EF4-FFF2-40B4-BE49-F238E27FC236}">
                <a16:creationId xmlns:a16="http://schemas.microsoft.com/office/drawing/2014/main" id="{CC2AA430-295E-CD4E-B947-B74B1D5B4EB2}"/>
              </a:ext>
            </a:extLst>
          </p:cNvPr>
          <p:cNvSpPr>
            <a:spLocks noGrp="1"/>
          </p:cNvSpPr>
          <p:nvPr>
            <p:ph type="ftr" sz="quarter" idx="22"/>
          </p:nvPr>
        </p:nvSpPr>
        <p:spPr/>
        <p:txBody>
          <a:bodyPr/>
          <a:lstStyle>
            <a:lvl1pPr algn="l">
              <a:defRPr sz="1133" dirty="0">
                <a:solidFill>
                  <a:schemeClr val="tx1"/>
                </a:solidFill>
                <a:latin typeface="+mj-lt"/>
              </a:defRPr>
            </a:lvl1pPr>
          </a:lstStyle>
          <a:p>
            <a:pPr>
              <a:defRPr/>
            </a:pPr>
            <a:endParaRPr lang="en-US"/>
          </a:p>
        </p:txBody>
      </p:sp>
      <p:sp>
        <p:nvSpPr>
          <p:cNvPr id="13" name="Slide Number Placeholder 2">
            <a:extLst>
              <a:ext uri="{FF2B5EF4-FFF2-40B4-BE49-F238E27FC236}">
                <a16:creationId xmlns:a16="http://schemas.microsoft.com/office/drawing/2014/main" id="{9CEB9131-1962-8942-B0F7-F575480152E5}"/>
              </a:ext>
            </a:extLst>
          </p:cNvPr>
          <p:cNvSpPr>
            <a:spLocks noGrp="1"/>
          </p:cNvSpPr>
          <p:nvPr>
            <p:ph type="sldNum" sz="quarter" idx="23"/>
          </p:nvPr>
        </p:nvSpPr>
        <p:spPr/>
        <p:txBody>
          <a:bodyPr/>
          <a:lstStyle>
            <a:lvl1pPr algn="l">
              <a:defRPr sz="1133" dirty="0">
                <a:solidFill>
                  <a:schemeClr val="tx1"/>
                </a:solidFill>
                <a:latin typeface="+mj-lt"/>
              </a:defRPr>
            </a:lvl1pPr>
          </a:lstStyle>
          <a:p>
            <a:pPr>
              <a:defRPr/>
            </a:pPr>
            <a:r>
              <a:rPr lang="en-US"/>
              <a:t>Slide </a:t>
            </a:r>
            <a:fld id="{F4D5BE03-EB90-1A42-BF36-8BA5A810B747}" type="slidenum">
              <a:rPr lang="en-US" smtClean="0"/>
              <a:pPr>
                <a:defRPr/>
              </a:pPr>
              <a:t>‹#›</a:t>
            </a:fld>
            <a:endParaRPr lang="en-US"/>
          </a:p>
        </p:txBody>
      </p:sp>
    </p:spTree>
    <p:extLst>
      <p:ext uri="{BB962C8B-B14F-4D97-AF65-F5344CB8AC3E}">
        <p14:creationId xmlns:p14="http://schemas.microsoft.com/office/powerpoint/2010/main" val="1302971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6DFF08F-DC6B-4601-B491-B0F83F6DD2DA}" type="datetimeFigureOut">
              <a:rPr lang="en-US" dirty="0"/>
              <a:t>10/7/2022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212372092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11_Content_Image_Left_With_Caption">
    <p:bg>
      <p:bgPr>
        <a:blipFill dpi="0" rotWithShape="0">
          <a:blip r:embed="rId2"/>
          <a:srcRect/>
          <a:stretch>
            <a:fillRect/>
          </a:stretch>
        </a:blipFill>
        <a:effectLst/>
      </p:bgPr>
    </p:bg>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D304BAC3-683C-9740-A848-0D2769E0813C}"/>
              </a:ext>
            </a:extLst>
          </p:cNvPr>
          <p:cNvCxnSpPr>
            <a:cxnSpLocks/>
          </p:cNvCxnSpPr>
          <p:nvPr userDrawn="1"/>
        </p:nvCxnSpPr>
        <p:spPr>
          <a:xfrm>
            <a:off x="5848351" y="2338917"/>
            <a:ext cx="4506383" cy="0"/>
          </a:xfrm>
          <a:prstGeom prst="line">
            <a:avLst/>
          </a:prstGeom>
          <a:ln w="9525"/>
        </p:spPr>
        <p:style>
          <a:lnRef idx="1">
            <a:schemeClr val="accent2"/>
          </a:lnRef>
          <a:fillRef idx="0">
            <a:schemeClr val="accent2"/>
          </a:fillRef>
          <a:effectRef idx="0">
            <a:schemeClr val="accent2"/>
          </a:effectRef>
          <a:fontRef idx="minor">
            <a:schemeClr val="tx1"/>
          </a:fontRef>
        </p:style>
      </p:cxnSp>
      <p:sp>
        <p:nvSpPr>
          <p:cNvPr id="2" name="Title 1"/>
          <p:cNvSpPr>
            <a:spLocks noGrp="1"/>
          </p:cNvSpPr>
          <p:nvPr>
            <p:ph type="title"/>
          </p:nvPr>
        </p:nvSpPr>
        <p:spPr>
          <a:xfrm>
            <a:off x="5849296" y="1325007"/>
            <a:ext cx="6342705" cy="1600200"/>
          </a:xfrm>
          <a:prstGeom prst="rect">
            <a:avLst/>
          </a:prstGeom>
        </p:spPr>
        <p:txBody>
          <a:bodyPr lIns="0" anchor="t" anchorCtr="0"/>
          <a:lstStyle>
            <a:lvl1pPr>
              <a:defRPr sz="3200"/>
            </a:lvl1pPr>
          </a:lstStyle>
          <a:p>
            <a:r>
              <a:rPr lang="en-US"/>
              <a:t>Click to edit Master title style</a:t>
            </a:r>
          </a:p>
        </p:txBody>
      </p:sp>
      <p:sp>
        <p:nvSpPr>
          <p:cNvPr id="4" name="Text Placeholder 3"/>
          <p:cNvSpPr>
            <a:spLocks noGrp="1"/>
          </p:cNvSpPr>
          <p:nvPr>
            <p:ph type="body" sz="half" idx="2"/>
          </p:nvPr>
        </p:nvSpPr>
        <p:spPr>
          <a:xfrm>
            <a:off x="5849295" y="2494919"/>
            <a:ext cx="3932237" cy="3374069"/>
          </a:xfrm>
          <a:prstGeom prst="rect">
            <a:avLst/>
          </a:prstGeom>
        </p:spPr>
        <p:txBody>
          <a:bodyPr lIns="0"/>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10" name="Picture Placeholder 19"/>
          <p:cNvSpPr>
            <a:spLocks noGrp="1"/>
          </p:cNvSpPr>
          <p:nvPr>
            <p:ph type="pic" sz="quarter" idx="14"/>
          </p:nvPr>
        </p:nvSpPr>
        <p:spPr>
          <a:xfrm>
            <a:off x="948272" y="1287876"/>
            <a:ext cx="4565101" cy="4581112"/>
          </a:xfrm>
          <a:prstGeom prst="rect">
            <a:avLst/>
          </a:prstGeom>
          <a:solidFill>
            <a:schemeClr val="accent5">
              <a:lumMod val="60000"/>
              <a:lumOff val="40000"/>
            </a:schemeClr>
          </a:solidFill>
        </p:spPr>
        <p:txBody>
          <a:bodyPr anchor="ctr" anchorCtr="1">
            <a:normAutofit/>
          </a:bodyPr>
          <a:lstStyle>
            <a:lvl1pPr marL="0" indent="0" algn="ctr">
              <a:buNone/>
              <a:defRPr sz="1867">
                <a:solidFill>
                  <a:schemeClr val="accent5">
                    <a:lumMod val="75000"/>
                  </a:schemeClr>
                </a:solidFill>
              </a:defRPr>
            </a:lvl1pPr>
          </a:lstStyle>
          <a:p>
            <a:pPr lvl="0"/>
            <a:r>
              <a:rPr lang="en-US" noProof="0"/>
              <a:t>Click icon to add picture</a:t>
            </a:r>
          </a:p>
        </p:txBody>
      </p:sp>
      <p:sp>
        <p:nvSpPr>
          <p:cNvPr id="6" name="Footer Placeholder 1">
            <a:extLst>
              <a:ext uri="{FF2B5EF4-FFF2-40B4-BE49-F238E27FC236}">
                <a16:creationId xmlns:a16="http://schemas.microsoft.com/office/drawing/2014/main" id="{DF27463C-147C-504C-A7E3-08BAB7E5560C}"/>
              </a:ext>
            </a:extLst>
          </p:cNvPr>
          <p:cNvSpPr>
            <a:spLocks noGrp="1"/>
          </p:cNvSpPr>
          <p:nvPr>
            <p:ph type="ftr" sz="quarter" idx="15"/>
          </p:nvPr>
        </p:nvSpPr>
        <p:spPr/>
        <p:txBody>
          <a:bodyPr/>
          <a:lstStyle>
            <a:lvl1pPr algn="l">
              <a:defRPr sz="1133" dirty="0">
                <a:solidFill>
                  <a:schemeClr val="tx1"/>
                </a:solidFill>
                <a:latin typeface="+mj-lt"/>
              </a:defRPr>
            </a:lvl1pPr>
          </a:lstStyle>
          <a:p>
            <a:pPr>
              <a:defRPr/>
            </a:pPr>
            <a:endParaRPr lang="en-US"/>
          </a:p>
        </p:txBody>
      </p:sp>
      <p:sp>
        <p:nvSpPr>
          <p:cNvPr id="7" name="Slide Number Placeholder 2">
            <a:extLst>
              <a:ext uri="{FF2B5EF4-FFF2-40B4-BE49-F238E27FC236}">
                <a16:creationId xmlns:a16="http://schemas.microsoft.com/office/drawing/2014/main" id="{0997700A-DA0C-8D41-9443-75171696D924}"/>
              </a:ext>
            </a:extLst>
          </p:cNvPr>
          <p:cNvSpPr>
            <a:spLocks noGrp="1"/>
          </p:cNvSpPr>
          <p:nvPr>
            <p:ph type="sldNum" sz="quarter" idx="16"/>
          </p:nvPr>
        </p:nvSpPr>
        <p:spPr/>
        <p:txBody>
          <a:bodyPr/>
          <a:lstStyle>
            <a:lvl1pPr algn="l">
              <a:defRPr sz="1133" dirty="0">
                <a:solidFill>
                  <a:schemeClr val="tx1"/>
                </a:solidFill>
                <a:latin typeface="+mj-lt"/>
              </a:defRPr>
            </a:lvl1pPr>
          </a:lstStyle>
          <a:p>
            <a:pPr>
              <a:defRPr/>
            </a:pPr>
            <a:r>
              <a:rPr lang="en-US"/>
              <a:t>Slide </a:t>
            </a:r>
            <a:fld id="{45422C7E-84CC-7348-9A58-65A98F243373}" type="slidenum">
              <a:rPr lang="en-US" smtClean="0"/>
              <a:pPr>
                <a:defRPr/>
              </a:pPr>
              <a:t>‹#›</a:t>
            </a:fld>
            <a:endParaRPr lang="en-US"/>
          </a:p>
        </p:txBody>
      </p:sp>
    </p:spTree>
    <p:extLst>
      <p:ext uri="{BB962C8B-B14F-4D97-AF65-F5344CB8AC3E}">
        <p14:creationId xmlns:p14="http://schemas.microsoft.com/office/powerpoint/2010/main" val="136157059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12_Content_Icons">
    <p:spTree>
      <p:nvGrpSpPr>
        <p:cNvPr id="1" name=""/>
        <p:cNvGrpSpPr/>
        <p:nvPr/>
      </p:nvGrpSpPr>
      <p:grpSpPr>
        <a:xfrm>
          <a:off x="0" y="0"/>
          <a:ext cx="0" cy="0"/>
          <a:chOff x="0" y="0"/>
          <a:chExt cx="0" cy="0"/>
        </a:xfrm>
      </p:grpSpPr>
      <p:pic>
        <p:nvPicPr>
          <p:cNvPr id="42" name="Picture 41">
            <a:extLst>
              <a:ext uri="{FF2B5EF4-FFF2-40B4-BE49-F238E27FC236}">
                <a16:creationId xmlns:a16="http://schemas.microsoft.com/office/drawing/2014/main" id="{0D4177FC-FAE4-7F4B-A79C-8287624DE74F}"/>
              </a:ext>
            </a:extLst>
          </p:cNvPr>
          <p:cNvPicPr>
            <a:picLocks noChangeAspect="1"/>
          </p:cNvPicPr>
          <p:nvPr userDrawn="1"/>
        </p:nvPicPr>
        <p:blipFill>
          <a:blip r:embed="rId2"/>
          <a:stretch>
            <a:fillRect/>
          </a:stretch>
        </p:blipFill>
        <p:spPr bwMode="auto">
          <a:xfrm>
            <a:off x="685800" y="5230284"/>
            <a:ext cx="719667" cy="719667"/>
          </a:xfrm>
          <a:prstGeom prst="rect">
            <a:avLst/>
          </a:prstGeom>
          <a:effectLst>
            <a:outerShdw blurRad="50800" dist="38100" dir="2700000" algn="tl" rotWithShape="0">
              <a:prstClr val="black">
                <a:alpha val="40000"/>
              </a:prstClr>
            </a:outerShdw>
          </a:effectLst>
        </p:spPr>
      </p:pic>
      <p:grpSp>
        <p:nvGrpSpPr>
          <p:cNvPr id="3" name="Group 3">
            <a:extLst>
              <a:ext uri="{FF2B5EF4-FFF2-40B4-BE49-F238E27FC236}">
                <a16:creationId xmlns:a16="http://schemas.microsoft.com/office/drawing/2014/main" id="{FCBA422F-8AD9-3840-A569-CA1BD4680C76}"/>
              </a:ext>
            </a:extLst>
          </p:cNvPr>
          <p:cNvGrpSpPr>
            <a:grpSpLocks/>
          </p:cNvGrpSpPr>
          <p:nvPr userDrawn="1"/>
        </p:nvGrpSpPr>
        <p:grpSpPr bwMode="auto">
          <a:xfrm>
            <a:off x="742951" y="2025651"/>
            <a:ext cx="10782300" cy="742949"/>
            <a:chOff x="557999" y="1519903"/>
            <a:chExt cx="8085456" cy="556832"/>
          </a:xfrm>
        </p:grpSpPr>
        <p:pic>
          <p:nvPicPr>
            <p:cNvPr id="4" name="Picture 3" descr="Icon&#10;&#10;Description automatically generated">
              <a:extLst>
                <a:ext uri="{FF2B5EF4-FFF2-40B4-BE49-F238E27FC236}">
                  <a16:creationId xmlns:a16="http://schemas.microsoft.com/office/drawing/2014/main" id="{6045FA61-88DF-574F-B2FB-A322896F21BE}"/>
                </a:ext>
              </a:extLst>
            </p:cNvPr>
            <p:cNvPicPr>
              <a:picLocks noChangeAspect="1"/>
            </p:cNvPicPr>
            <p:nvPr userDrawn="1"/>
          </p:nvPicPr>
          <p:blipFill>
            <a:blip r:embed="rId3"/>
            <a:stretch>
              <a:fillRect/>
            </a:stretch>
          </p:blipFill>
          <p:spPr>
            <a:xfrm>
              <a:off x="1286547" y="1531007"/>
              <a:ext cx="541253" cy="540969"/>
            </a:xfrm>
            <a:prstGeom prst="rect">
              <a:avLst/>
            </a:prstGeom>
            <a:effectLst>
              <a:outerShdw blurRad="50800" dist="38100" dir="2700000" algn="tl" rotWithShape="0">
                <a:prstClr val="black">
                  <a:alpha val="40000"/>
                </a:prstClr>
              </a:outerShdw>
            </a:effectLst>
          </p:spPr>
        </p:pic>
        <p:pic>
          <p:nvPicPr>
            <p:cNvPr id="5" name="Picture 4" descr="Icon&#10;&#10;Description automatically generated">
              <a:extLst>
                <a:ext uri="{FF2B5EF4-FFF2-40B4-BE49-F238E27FC236}">
                  <a16:creationId xmlns:a16="http://schemas.microsoft.com/office/drawing/2014/main" id="{3277211F-36EF-4E47-8048-799C3777279B}"/>
                </a:ext>
              </a:extLst>
            </p:cNvPr>
            <p:cNvPicPr>
              <a:picLocks noChangeAspect="1"/>
            </p:cNvPicPr>
            <p:nvPr userDrawn="1"/>
          </p:nvPicPr>
          <p:blipFill>
            <a:blip r:embed="rId4"/>
            <a:stretch>
              <a:fillRect/>
            </a:stretch>
          </p:blipFill>
          <p:spPr>
            <a:xfrm>
              <a:off x="557999" y="1524662"/>
              <a:ext cx="539665" cy="539382"/>
            </a:xfrm>
            <a:prstGeom prst="rect">
              <a:avLst/>
            </a:prstGeom>
            <a:effectLst>
              <a:outerShdw blurRad="50800" dist="38100" dir="2700000" algn="tl" rotWithShape="0">
                <a:prstClr val="black">
                  <a:alpha val="40000"/>
                </a:prstClr>
              </a:outerShdw>
            </a:effectLst>
          </p:spPr>
        </p:pic>
        <p:pic>
          <p:nvPicPr>
            <p:cNvPr id="6" name="Picture 5" descr="Icon&#10;&#10;Description automatically generated">
              <a:extLst>
                <a:ext uri="{FF2B5EF4-FFF2-40B4-BE49-F238E27FC236}">
                  <a16:creationId xmlns:a16="http://schemas.microsoft.com/office/drawing/2014/main" id="{6A519688-3B1F-7E42-BBC0-1ED266A500D5}"/>
                </a:ext>
              </a:extLst>
            </p:cNvPr>
            <p:cNvPicPr>
              <a:picLocks noChangeAspect="1"/>
            </p:cNvPicPr>
            <p:nvPr userDrawn="1"/>
          </p:nvPicPr>
          <p:blipFill>
            <a:blip r:embed="rId5"/>
            <a:stretch>
              <a:fillRect/>
            </a:stretch>
          </p:blipFill>
          <p:spPr>
            <a:xfrm>
              <a:off x="2038904" y="1523076"/>
              <a:ext cx="541253" cy="539382"/>
            </a:xfrm>
            <a:prstGeom prst="rect">
              <a:avLst/>
            </a:prstGeom>
            <a:effectLst>
              <a:outerShdw blurRad="50800" dist="38100" dir="2700000" algn="tl" rotWithShape="0">
                <a:prstClr val="black">
                  <a:alpha val="40000"/>
                </a:prstClr>
              </a:outerShdw>
            </a:effectLst>
          </p:spPr>
        </p:pic>
        <p:pic>
          <p:nvPicPr>
            <p:cNvPr id="7" name="Picture 6" descr="Icon&#10;&#10;Description automatically generated">
              <a:extLst>
                <a:ext uri="{FF2B5EF4-FFF2-40B4-BE49-F238E27FC236}">
                  <a16:creationId xmlns:a16="http://schemas.microsoft.com/office/drawing/2014/main" id="{726DD336-523A-3F41-84D9-5D6254CDC0B4}"/>
                </a:ext>
              </a:extLst>
            </p:cNvPr>
            <p:cNvPicPr>
              <a:picLocks noChangeAspect="1"/>
            </p:cNvPicPr>
            <p:nvPr userDrawn="1"/>
          </p:nvPicPr>
          <p:blipFill>
            <a:blip r:embed="rId6"/>
            <a:stretch>
              <a:fillRect/>
            </a:stretch>
          </p:blipFill>
          <p:spPr>
            <a:xfrm>
              <a:off x="4364227" y="1531007"/>
              <a:ext cx="541252" cy="542555"/>
            </a:xfrm>
            <a:prstGeom prst="rect">
              <a:avLst/>
            </a:prstGeom>
            <a:effectLst>
              <a:outerShdw blurRad="50800" dist="38100" dir="2700000" algn="tl" rotWithShape="0">
                <a:prstClr val="black">
                  <a:alpha val="40000"/>
                </a:prstClr>
              </a:outerShdw>
            </a:effectLst>
          </p:spPr>
        </p:pic>
        <p:pic>
          <p:nvPicPr>
            <p:cNvPr id="8" name="Picture 7" descr="Icon&#10;&#10;Description automatically generated">
              <a:extLst>
                <a:ext uri="{FF2B5EF4-FFF2-40B4-BE49-F238E27FC236}">
                  <a16:creationId xmlns:a16="http://schemas.microsoft.com/office/drawing/2014/main" id="{D6C43620-4BD5-3E40-AC5D-432048BD6750}"/>
                </a:ext>
              </a:extLst>
            </p:cNvPr>
            <p:cNvPicPr>
              <a:picLocks noChangeAspect="1"/>
            </p:cNvPicPr>
            <p:nvPr userDrawn="1"/>
          </p:nvPicPr>
          <p:blipFill>
            <a:blip r:embed="rId7"/>
            <a:stretch>
              <a:fillRect/>
            </a:stretch>
          </p:blipFill>
          <p:spPr>
            <a:xfrm>
              <a:off x="3561078" y="1529422"/>
              <a:ext cx="541252" cy="539382"/>
            </a:xfrm>
            <a:prstGeom prst="rect">
              <a:avLst/>
            </a:prstGeom>
            <a:effectLst>
              <a:outerShdw blurRad="50800" dist="38100" dir="2700000" algn="tl" rotWithShape="0">
                <a:prstClr val="black">
                  <a:alpha val="40000"/>
                </a:prstClr>
              </a:outerShdw>
            </a:effectLst>
          </p:spPr>
        </p:pic>
        <p:pic>
          <p:nvPicPr>
            <p:cNvPr id="10" name="Picture 9" descr="Icon&#10;&#10;Description automatically generated">
              <a:extLst>
                <a:ext uri="{FF2B5EF4-FFF2-40B4-BE49-F238E27FC236}">
                  <a16:creationId xmlns:a16="http://schemas.microsoft.com/office/drawing/2014/main" id="{21F9F6F2-BA24-3C4F-A57E-E5842543AE47}"/>
                </a:ext>
              </a:extLst>
            </p:cNvPr>
            <p:cNvPicPr>
              <a:picLocks noChangeAspect="1"/>
            </p:cNvPicPr>
            <p:nvPr userDrawn="1"/>
          </p:nvPicPr>
          <p:blipFill>
            <a:blip r:embed="rId8"/>
            <a:stretch>
              <a:fillRect/>
            </a:stretch>
          </p:blipFill>
          <p:spPr>
            <a:xfrm>
              <a:off x="5072141" y="1519903"/>
              <a:ext cx="557125" cy="556832"/>
            </a:xfrm>
            <a:prstGeom prst="rect">
              <a:avLst/>
            </a:prstGeom>
            <a:effectLst>
              <a:outerShdw blurRad="50800" dist="38100" dir="2700000" algn="tl" rotWithShape="0">
                <a:prstClr val="black">
                  <a:alpha val="40000"/>
                </a:prstClr>
              </a:outerShdw>
            </a:effectLst>
          </p:spPr>
        </p:pic>
        <p:pic>
          <p:nvPicPr>
            <p:cNvPr id="11" name="Picture 10">
              <a:extLst>
                <a:ext uri="{FF2B5EF4-FFF2-40B4-BE49-F238E27FC236}">
                  <a16:creationId xmlns:a16="http://schemas.microsoft.com/office/drawing/2014/main" id="{9F647DAF-175C-8747-B55A-9FBCBDE1D5E4}"/>
                </a:ext>
              </a:extLst>
            </p:cNvPr>
            <p:cNvPicPr>
              <a:picLocks noChangeAspect="1"/>
            </p:cNvPicPr>
            <p:nvPr userDrawn="1"/>
          </p:nvPicPr>
          <p:blipFill>
            <a:blip r:embed="rId9"/>
            <a:stretch>
              <a:fillRect/>
            </a:stretch>
          </p:blipFill>
          <p:spPr>
            <a:xfrm>
              <a:off x="2791260" y="1531007"/>
              <a:ext cx="539665" cy="539382"/>
            </a:xfrm>
            <a:prstGeom prst="rect">
              <a:avLst/>
            </a:prstGeom>
            <a:effectLst>
              <a:outerShdw blurRad="50800" dist="38100" dir="2700000" algn="tl" rotWithShape="0">
                <a:prstClr val="black">
                  <a:alpha val="40000"/>
                </a:prstClr>
              </a:outerShdw>
            </a:effectLst>
          </p:spPr>
        </p:pic>
        <p:pic>
          <p:nvPicPr>
            <p:cNvPr id="12" name="Picture 11">
              <a:extLst>
                <a:ext uri="{FF2B5EF4-FFF2-40B4-BE49-F238E27FC236}">
                  <a16:creationId xmlns:a16="http://schemas.microsoft.com/office/drawing/2014/main" id="{42121491-CEAB-9B45-9B0A-803FCF87B2AE}"/>
                </a:ext>
              </a:extLst>
            </p:cNvPr>
            <p:cNvPicPr>
              <a:picLocks noChangeAspect="1"/>
            </p:cNvPicPr>
            <p:nvPr userDrawn="1"/>
          </p:nvPicPr>
          <p:blipFill>
            <a:blip r:embed="rId10"/>
            <a:stretch>
              <a:fillRect/>
            </a:stretch>
          </p:blipFill>
          <p:spPr>
            <a:xfrm>
              <a:off x="5840370" y="1532594"/>
              <a:ext cx="539665" cy="539382"/>
            </a:xfrm>
            <a:prstGeom prst="rect">
              <a:avLst/>
            </a:prstGeom>
            <a:effectLst>
              <a:outerShdw blurRad="50800" dist="38100" dir="2700000" algn="tl" rotWithShape="0">
                <a:prstClr val="black">
                  <a:alpha val="40000"/>
                </a:prstClr>
              </a:outerShdw>
            </a:effectLst>
          </p:spPr>
        </p:pic>
        <p:pic>
          <p:nvPicPr>
            <p:cNvPr id="13" name="Picture 12">
              <a:extLst>
                <a:ext uri="{FF2B5EF4-FFF2-40B4-BE49-F238E27FC236}">
                  <a16:creationId xmlns:a16="http://schemas.microsoft.com/office/drawing/2014/main" id="{B51206AB-34D6-8B4A-9A4E-883B9535992B}"/>
                </a:ext>
              </a:extLst>
            </p:cNvPr>
            <p:cNvPicPr>
              <a:picLocks noChangeAspect="1"/>
            </p:cNvPicPr>
            <p:nvPr userDrawn="1"/>
          </p:nvPicPr>
          <p:blipFill>
            <a:blip r:embed="rId11"/>
            <a:stretch>
              <a:fillRect/>
            </a:stretch>
          </p:blipFill>
          <p:spPr>
            <a:xfrm>
              <a:off x="6599076" y="1523076"/>
              <a:ext cx="539665" cy="539382"/>
            </a:xfrm>
            <a:prstGeom prst="rect">
              <a:avLst/>
            </a:prstGeom>
            <a:effectLst>
              <a:outerShdw blurRad="50800" dist="38100" dir="2700000" algn="tl" rotWithShape="0">
                <a:prstClr val="black">
                  <a:alpha val="40000"/>
                </a:prstClr>
              </a:outerShdw>
            </a:effectLst>
          </p:spPr>
        </p:pic>
        <p:pic>
          <p:nvPicPr>
            <p:cNvPr id="14" name="Picture 13">
              <a:extLst>
                <a:ext uri="{FF2B5EF4-FFF2-40B4-BE49-F238E27FC236}">
                  <a16:creationId xmlns:a16="http://schemas.microsoft.com/office/drawing/2014/main" id="{078C6BA0-CA77-CF4B-863D-85AAE1FA7107}"/>
                </a:ext>
              </a:extLst>
            </p:cNvPr>
            <p:cNvPicPr>
              <a:picLocks noChangeAspect="1"/>
            </p:cNvPicPr>
            <p:nvPr userDrawn="1"/>
          </p:nvPicPr>
          <p:blipFill>
            <a:blip r:embed="rId12"/>
            <a:stretch>
              <a:fillRect/>
            </a:stretch>
          </p:blipFill>
          <p:spPr>
            <a:xfrm>
              <a:off x="7332386" y="1521489"/>
              <a:ext cx="539665" cy="539382"/>
            </a:xfrm>
            <a:prstGeom prst="rect">
              <a:avLst/>
            </a:prstGeom>
            <a:effectLst>
              <a:outerShdw blurRad="50800" dist="38100" dir="2700000" algn="tl" rotWithShape="0">
                <a:prstClr val="black">
                  <a:alpha val="40000"/>
                </a:prstClr>
              </a:outerShdw>
            </a:effectLst>
          </p:spPr>
        </p:pic>
        <p:pic>
          <p:nvPicPr>
            <p:cNvPr id="15" name="Picture 14">
              <a:extLst>
                <a:ext uri="{FF2B5EF4-FFF2-40B4-BE49-F238E27FC236}">
                  <a16:creationId xmlns:a16="http://schemas.microsoft.com/office/drawing/2014/main" id="{E0607085-CCCD-CB42-B7EB-AFF590387321}"/>
                </a:ext>
              </a:extLst>
            </p:cNvPr>
            <p:cNvPicPr>
              <a:picLocks noChangeAspect="1"/>
            </p:cNvPicPr>
            <p:nvPr userDrawn="1"/>
          </p:nvPicPr>
          <p:blipFill>
            <a:blip r:embed="rId13"/>
            <a:stretch>
              <a:fillRect/>
            </a:stretch>
          </p:blipFill>
          <p:spPr>
            <a:xfrm>
              <a:off x="8103790" y="1529422"/>
              <a:ext cx="539665" cy="539382"/>
            </a:xfrm>
            <a:prstGeom prst="rect">
              <a:avLst/>
            </a:prstGeom>
            <a:effectLst>
              <a:outerShdw blurRad="50800" dist="38100" dir="2700000" algn="tl" rotWithShape="0">
                <a:prstClr val="black">
                  <a:alpha val="40000"/>
                </a:prstClr>
              </a:outerShdw>
            </a:effectLst>
          </p:spPr>
        </p:pic>
      </p:grpSp>
      <p:grpSp>
        <p:nvGrpSpPr>
          <p:cNvPr id="16" name="Group 15">
            <a:extLst>
              <a:ext uri="{FF2B5EF4-FFF2-40B4-BE49-F238E27FC236}">
                <a16:creationId xmlns:a16="http://schemas.microsoft.com/office/drawing/2014/main" id="{56E54E3E-6FC1-C54A-B806-1E2600D5BD13}"/>
              </a:ext>
            </a:extLst>
          </p:cNvPr>
          <p:cNvGrpSpPr>
            <a:grpSpLocks/>
          </p:cNvGrpSpPr>
          <p:nvPr userDrawn="1"/>
        </p:nvGrpSpPr>
        <p:grpSpPr bwMode="auto">
          <a:xfrm>
            <a:off x="698501" y="3092451"/>
            <a:ext cx="10833100" cy="745067"/>
            <a:chOff x="524317" y="2319697"/>
            <a:chExt cx="8124838" cy="558718"/>
          </a:xfrm>
        </p:grpSpPr>
        <p:pic>
          <p:nvPicPr>
            <p:cNvPr id="17" name="Picture 16" descr="Icon&#10;&#10;Description automatically generated">
              <a:extLst>
                <a:ext uri="{FF2B5EF4-FFF2-40B4-BE49-F238E27FC236}">
                  <a16:creationId xmlns:a16="http://schemas.microsoft.com/office/drawing/2014/main" id="{34BFDFA6-A8DA-7641-9B8F-4B2224BB74BF}"/>
                </a:ext>
              </a:extLst>
            </p:cNvPr>
            <p:cNvPicPr>
              <a:picLocks noChangeAspect="1"/>
            </p:cNvPicPr>
            <p:nvPr userDrawn="1"/>
          </p:nvPicPr>
          <p:blipFill>
            <a:blip r:embed="rId14"/>
            <a:stretch>
              <a:fillRect/>
            </a:stretch>
          </p:blipFill>
          <p:spPr>
            <a:xfrm>
              <a:off x="524317" y="2324458"/>
              <a:ext cx="541339" cy="541259"/>
            </a:xfrm>
            <a:prstGeom prst="rect">
              <a:avLst/>
            </a:prstGeom>
            <a:effectLst>
              <a:outerShdw blurRad="50800" dist="38100" dir="2700000" algn="tl" rotWithShape="0">
                <a:prstClr val="black">
                  <a:alpha val="40000"/>
                </a:prstClr>
              </a:outerShdw>
            </a:effectLst>
          </p:spPr>
        </p:pic>
        <p:pic>
          <p:nvPicPr>
            <p:cNvPr id="18" name="Picture 17" descr="Icon&#10;&#10;Description automatically generated">
              <a:extLst>
                <a:ext uri="{FF2B5EF4-FFF2-40B4-BE49-F238E27FC236}">
                  <a16:creationId xmlns:a16="http://schemas.microsoft.com/office/drawing/2014/main" id="{EA91BA7E-5F0A-6A4A-BEF9-210A8C791738}"/>
                </a:ext>
              </a:extLst>
            </p:cNvPr>
            <p:cNvPicPr>
              <a:picLocks noChangeAspect="1"/>
            </p:cNvPicPr>
            <p:nvPr userDrawn="1"/>
          </p:nvPicPr>
          <p:blipFill>
            <a:blip r:embed="rId15"/>
            <a:stretch>
              <a:fillRect/>
            </a:stretch>
          </p:blipFill>
          <p:spPr>
            <a:xfrm>
              <a:off x="1281556" y="2324458"/>
              <a:ext cx="541338" cy="541259"/>
            </a:xfrm>
            <a:prstGeom prst="rect">
              <a:avLst/>
            </a:prstGeom>
            <a:effectLst>
              <a:outerShdw blurRad="50800" dist="38100" dir="2700000" algn="tl" rotWithShape="0">
                <a:prstClr val="black">
                  <a:alpha val="40000"/>
                </a:prstClr>
              </a:outerShdw>
            </a:effectLst>
          </p:spPr>
        </p:pic>
        <p:pic>
          <p:nvPicPr>
            <p:cNvPr id="19" name="Picture 18">
              <a:extLst>
                <a:ext uri="{FF2B5EF4-FFF2-40B4-BE49-F238E27FC236}">
                  <a16:creationId xmlns:a16="http://schemas.microsoft.com/office/drawing/2014/main" id="{6B6A3D37-7D52-3C4B-88D3-1F59D5EBA4DE}"/>
                </a:ext>
              </a:extLst>
            </p:cNvPr>
            <p:cNvPicPr>
              <a:picLocks noChangeAspect="1"/>
            </p:cNvPicPr>
            <p:nvPr userDrawn="1"/>
          </p:nvPicPr>
          <p:blipFill>
            <a:blip r:embed="rId16"/>
            <a:stretch>
              <a:fillRect/>
            </a:stretch>
          </p:blipFill>
          <p:spPr>
            <a:xfrm>
              <a:off x="2049907" y="2319697"/>
              <a:ext cx="539751" cy="539671"/>
            </a:xfrm>
            <a:prstGeom prst="rect">
              <a:avLst/>
            </a:prstGeom>
            <a:effectLst>
              <a:outerShdw blurRad="50800" dist="38100" dir="2700000" algn="tl" rotWithShape="0">
                <a:prstClr val="black">
                  <a:alpha val="40000"/>
                </a:prstClr>
              </a:outerShdw>
            </a:effectLst>
          </p:spPr>
        </p:pic>
        <p:pic>
          <p:nvPicPr>
            <p:cNvPr id="20" name="Picture 19">
              <a:extLst>
                <a:ext uri="{FF2B5EF4-FFF2-40B4-BE49-F238E27FC236}">
                  <a16:creationId xmlns:a16="http://schemas.microsoft.com/office/drawing/2014/main" id="{88E6944C-6A6B-C541-9487-E544F70F476D}"/>
                </a:ext>
              </a:extLst>
            </p:cNvPr>
            <p:cNvPicPr>
              <a:picLocks noChangeAspect="1"/>
            </p:cNvPicPr>
            <p:nvPr userDrawn="1"/>
          </p:nvPicPr>
          <p:blipFill>
            <a:blip r:embed="rId17"/>
            <a:stretch>
              <a:fillRect/>
            </a:stretch>
          </p:blipFill>
          <p:spPr>
            <a:xfrm>
              <a:off x="2799209" y="2319697"/>
              <a:ext cx="541338" cy="541258"/>
            </a:xfrm>
            <a:prstGeom prst="rect">
              <a:avLst/>
            </a:prstGeom>
            <a:effectLst>
              <a:outerShdw blurRad="50800" dist="38100" dir="2700000" algn="tl" rotWithShape="0">
                <a:prstClr val="black">
                  <a:alpha val="40000"/>
                </a:prstClr>
              </a:outerShdw>
            </a:effectLst>
          </p:spPr>
        </p:pic>
        <p:pic>
          <p:nvPicPr>
            <p:cNvPr id="21" name="Picture 20">
              <a:extLst>
                <a:ext uri="{FF2B5EF4-FFF2-40B4-BE49-F238E27FC236}">
                  <a16:creationId xmlns:a16="http://schemas.microsoft.com/office/drawing/2014/main" id="{FC55A7F3-5D69-B441-99AF-B4FC8DBBC4A0}"/>
                </a:ext>
              </a:extLst>
            </p:cNvPr>
            <p:cNvPicPr>
              <a:picLocks noChangeAspect="1"/>
            </p:cNvPicPr>
            <p:nvPr userDrawn="1"/>
          </p:nvPicPr>
          <p:blipFill>
            <a:blip r:embed="rId18"/>
            <a:stretch>
              <a:fillRect/>
            </a:stretch>
          </p:blipFill>
          <p:spPr>
            <a:xfrm>
              <a:off x="3564385" y="2326046"/>
              <a:ext cx="539751" cy="539671"/>
            </a:xfrm>
            <a:prstGeom prst="rect">
              <a:avLst/>
            </a:prstGeom>
            <a:effectLst>
              <a:outerShdw blurRad="50800" dist="38100" dir="2700000" algn="tl" rotWithShape="0">
                <a:prstClr val="black">
                  <a:alpha val="40000"/>
                </a:prstClr>
              </a:outerShdw>
            </a:effectLst>
          </p:spPr>
        </p:pic>
        <p:pic>
          <p:nvPicPr>
            <p:cNvPr id="22" name="Picture 21">
              <a:extLst>
                <a:ext uri="{FF2B5EF4-FFF2-40B4-BE49-F238E27FC236}">
                  <a16:creationId xmlns:a16="http://schemas.microsoft.com/office/drawing/2014/main" id="{60A8CB76-E5BC-FC42-A4C5-78881E78E259}"/>
                </a:ext>
              </a:extLst>
            </p:cNvPr>
            <p:cNvPicPr>
              <a:picLocks noChangeAspect="1"/>
            </p:cNvPicPr>
            <p:nvPr userDrawn="1"/>
          </p:nvPicPr>
          <p:blipFill>
            <a:blip r:embed="rId19"/>
            <a:stretch>
              <a:fillRect/>
            </a:stretch>
          </p:blipFill>
          <p:spPr>
            <a:xfrm>
              <a:off x="4315273" y="2322872"/>
              <a:ext cx="541339" cy="541258"/>
            </a:xfrm>
            <a:prstGeom prst="rect">
              <a:avLst/>
            </a:prstGeom>
            <a:effectLst>
              <a:outerShdw blurRad="50800" dist="38100" dir="2700000" algn="tl" rotWithShape="0">
                <a:prstClr val="black">
                  <a:alpha val="40000"/>
                </a:prstClr>
              </a:outerShdw>
            </a:effectLst>
          </p:spPr>
        </p:pic>
        <p:pic>
          <p:nvPicPr>
            <p:cNvPr id="23" name="Picture 22">
              <a:extLst>
                <a:ext uri="{FF2B5EF4-FFF2-40B4-BE49-F238E27FC236}">
                  <a16:creationId xmlns:a16="http://schemas.microsoft.com/office/drawing/2014/main" id="{3CD16DB7-8BE0-B943-B5EF-C8EC86112AE1}"/>
                </a:ext>
              </a:extLst>
            </p:cNvPr>
            <p:cNvPicPr>
              <a:picLocks noChangeAspect="1"/>
            </p:cNvPicPr>
            <p:nvPr userDrawn="1"/>
          </p:nvPicPr>
          <p:blipFill>
            <a:blip r:embed="rId20"/>
            <a:stretch>
              <a:fillRect/>
            </a:stretch>
          </p:blipFill>
          <p:spPr>
            <a:xfrm>
              <a:off x="5086799" y="2322872"/>
              <a:ext cx="539751" cy="541258"/>
            </a:xfrm>
            <a:prstGeom prst="rect">
              <a:avLst/>
            </a:prstGeom>
            <a:effectLst>
              <a:outerShdw blurRad="50800" dist="38100" dir="2700000" algn="tl" rotWithShape="0">
                <a:prstClr val="black">
                  <a:alpha val="40000"/>
                </a:prstClr>
              </a:outerShdw>
            </a:effectLst>
          </p:spPr>
        </p:pic>
        <p:pic>
          <p:nvPicPr>
            <p:cNvPr id="24" name="Picture 23">
              <a:extLst>
                <a:ext uri="{FF2B5EF4-FFF2-40B4-BE49-F238E27FC236}">
                  <a16:creationId xmlns:a16="http://schemas.microsoft.com/office/drawing/2014/main" id="{2F70D6AE-5E1D-BC43-9717-CA394FAE48FB}"/>
                </a:ext>
              </a:extLst>
            </p:cNvPr>
            <p:cNvPicPr>
              <a:picLocks noChangeAspect="1"/>
            </p:cNvPicPr>
            <p:nvPr userDrawn="1"/>
          </p:nvPicPr>
          <p:blipFill>
            <a:blip r:embed="rId21"/>
            <a:stretch>
              <a:fillRect/>
            </a:stretch>
          </p:blipFill>
          <p:spPr>
            <a:xfrm>
              <a:off x="5834513" y="2330807"/>
              <a:ext cx="539751" cy="541259"/>
            </a:xfrm>
            <a:prstGeom prst="rect">
              <a:avLst/>
            </a:prstGeom>
            <a:effectLst>
              <a:outerShdw blurRad="50800" dist="38100" dir="2700000" algn="tl" rotWithShape="0">
                <a:prstClr val="black">
                  <a:alpha val="40000"/>
                </a:prstClr>
              </a:outerShdw>
            </a:effectLst>
          </p:spPr>
        </p:pic>
        <p:pic>
          <p:nvPicPr>
            <p:cNvPr id="25" name="Picture 24">
              <a:extLst>
                <a:ext uri="{FF2B5EF4-FFF2-40B4-BE49-F238E27FC236}">
                  <a16:creationId xmlns:a16="http://schemas.microsoft.com/office/drawing/2014/main" id="{F7D8AA81-703B-5145-BEE4-4C365626FE6F}"/>
                </a:ext>
              </a:extLst>
            </p:cNvPr>
            <p:cNvPicPr>
              <a:picLocks noChangeAspect="1"/>
            </p:cNvPicPr>
            <p:nvPr userDrawn="1"/>
          </p:nvPicPr>
          <p:blipFill>
            <a:blip r:embed="rId22"/>
            <a:stretch>
              <a:fillRect/>
            </a:stretch>
          </p:blipFill>
          <p:spPr>
            <a:xfrm>
              <a:off x="6591752" y="2333982"/>
              <a:ext cx="539751" cy="541259"/>
            </a:xfrm>
            <a:prstGeom prst="rect">
              <a:avLst/>
            </a:prstGeom>
            <a:effectLst>
              <a:outerShdw blurRad="50800" dist="38100" dir="2700000" algn="tl" rotWithShape="0">
                <a:prstClr val="black">
                  <a:alpha val="40000"/>
                </a:prstClr>
              </a:outerShdw>
            </a:effectLst>
          </p:spPr>
        </p:pic>
        <p:pic>
          <p:nvPicPr>
            <p:cNvPr id="26" name="Picture 25">
              <a:extLst>
                <a:ext uri="{FF2B5EF4-FFF2-40B4-BE49-F238E27FC236}">
                  <a16:creationId xmlns:a16="http://schemas.microsoft.com/office/drawing/2014/main" id="{69ECBFC6-3C18-4946-9CD5-41E5777BDCA0}"/>
                </a:ext>
              </a:extLst>
            </p:cNvPr>
            <p:cNvPicPr>
              <a:picLocks noChangeAspect="1"/>
            </p:cNvPicPr>
            <p:nvPr userDrawn="1"/>
          </p:nvPicPr>
          <p:blipFill>
            <a:blip r:embed="rId23"/>
            <a:stretch>
              <a:fillRect/>
            </a:stretch>
          </p:blipFill>
          <p:spPr>
            <a:xfrm>
              <a:off x="7336291" y="2338744"/>
              <a:ext cx="539751" cy="539671"/>
            </a:xfrm>
            <a:prstGeom prst="rect">
              <a:avLst/>
            </a:prstGeom>
            <a:effectLst>
              <a:outerShdw blurRad="50800" dist="38100" dir="2700000" algn="tl" rotWithShape="0">
                <a:prstClr val="black">
                  <a:alpha val="40000"/>
                </a:prstClr>
              </a:outerShdw>
            </a:effectLst>
          </p:spPr>
        </p:pic>
        <p:pic>
          <p:nvPicPr>
            <p:cNvPr id="27" name="Picture 26">
              <a:extLst>
                <a:ext uri="{FF2B5EF4-FFF2-40B4-BE49-F238E27FC236}">
                  <a16:creationId xmlns:a16="http://schemas.microsoft.com/office/drawing/2014/main" id="{E8B55669-BF46-2F4F-B3BA-5C3F58D04E28}"/>
                </a:ext>
              </a:extLst>
            </p:cNvPr>
            <p:cNvPicPr>
              <a:picLocks noChangeAspect="1"/>
            </p:cNvPicPr>
            <p:nvPr userDrawn="1"/>
          </p:nvPicPr>
          <p:blipFill>
            <a:blip r:embed="rId24"/>
            <a:stretch>
              <a:fillRect/>
            </a:stretch>
          </p:blipFill>
          <p:spPr>
            <a:xfrm>
              <a:off x="8109404" y="2330807"/>
              <a:ext cx="539751" cy="541259"/>
            </a:xfrm>
            <a:prstGeom prst="rect">
              <a:avLst/>
            </a:prstGeom>
            <a:effectLst>
              <a:outerShdw blurRad="50800" dist="38100" dir="2700000" algn="tl" rotWithShape="0">
                <a:prstClr val="black">
                  <a:alpha val="40000"/>
                </a:prstClr>
              </a:outerShdw>
            </a:effectLst>
          </p:spPr>
        </p:pic>
      </p:grpSp>
      <p:grpSp>
        <p:nvGrpSpPr>
          <p:cNvPr id="28" name="Group 27">
            <a:extLst>
              <a:ext uri="{FF2B5EF4-FFF2-40B4-BE49-F238E27FC236}">
                <a16:creationId xmlns:a16="http://schemas.microsoft.com/office/drawing/2014/main" id="{8EFEF362-FAA2-2C41-8E78-5BCF8F1D8B6A}"/>
              </a:ext>
            </a:extLst>
          </p:cNvPr>
          <p:cNvGrpSpPr>
            <a:grpSpLocks/>
          </p:cNvGrpSpPr>
          <p:nvPr userDrawn="1"/>
        </p:nvGrpSpPr>
        <p:grpSpPr bwMode="auto">
          <a:xfrm>
            <a:off x="702733" y="4171951"/>
            <a:ext cx="10828867" cy="745067"/>
            <a:chOff x="526853" y="3129302"/>
            <a:chExt cx="8122302" cy="558763"/>
          </a:xfrm>
        </p:grpSpPr>
        <p:pic>
          <p:nvPicPr>
            <p:cNvPr id="29" name="Picture 28">
              <a:extLst>
                <a:ext uri="{FF2B5EF4-FFF2-40B4-BE49-F238E27FC236}">
                  <a16:creationId xmlns:a16="http://schemas.microsoft.com/office/drawing/2014/main" id="{2B5BCB8A-77B8-CB4C-B21C-96E8A9707C41}"/>
                </a:ext>
              </a:extLst>
            </p:cNvPr>
            <p:cNvPicPr>
              <a:picLocks noChangeAspect="1"/>
            </p:cNvPicPr>
            <p:nvPr userDrawn="1"/>
          </p:nvPicPr>
          <p:blipFill>
            <a:blip r:embed="rId25"/>
            <a:stretch>
              <a:fillRect/>
            </a:stretch>
          </p:blipFill>
          <p:spPr>
            <a:xfrm>
              <a:off x="2049388" y="3138826"/>
              <a:ext cx="539793" cy="541301"/>
            </a:xfrm>
            <a:prstGeom prst="rect">
              <a:avLst/>
            </a:prstGeom>
            <a:effectLst>
              <a:outerShdw blurRad="50800" dist="38100" dir="2700000" algn="tl" rotWithShape="0">
                <a:prstClr val="black">
                  <a:alpha val="40000"/>
                </a:prstClr>
              </a:outerShdw>
            </a:effectLst>
          </p:spPr>
        </p:pic>
        <p:pic>
          <p:nvPicPr>
            <p:cNvPr id="30" name="Picture 29">
              <a:extLst>
                <a:ext uri="{FF2B5EF4-FFF2-40B4-BE49-F238E27FC236}">
                  <a16:creationId xmlns:a16="http://schemas.microsoft.com/office/drawing/2014/main" id="{DB04FAEB-C248-4941-A8FA-2041A0675B53}"/>
                </a:ext>
              </a:extLst>
            </p:cNvPr>
            <p:cNvPicPr>
              <a:picLocks noChangeAspect="1"/>
            </p:cNvPicPr>
            <p:nvPr userDrawn="1"/>
          </p:nvPicPr>
          <p:blipFill>
            <a:blip r:embed="rId26"/>
            <a:stretch>
              <a:fillRect/>
            </a:stretch>
          </p:blipFill>
          <p:spPr>
            <a:xfrm>
              <a:off x="2811449" y="3143588"/>
              <a:ext cx="541380" cy="539714"/>
            </a:xfrm>
            <a:prstGeom prst="rect">
              <a:avLst/>
            </a:prstGeom>
            <a:effectLst>
              <a:outerShdw blurRad="50800" dist="38100" dir="2700000" algn="tl" rotWithShape="0">
                <a:prstClr val="black">
                  <a:alpha val="40000"/>
                </a:prstClr>
              </a:outerShdw>
            </a:effectLst>
          </p:spPr>
        </p:pic>
        <p:pic>
          <p:nvPicPr>
            <p:cNvPr id="31" name="Picture 30">
              <a:extLst>
                <a:ext uri="{FF2B5EF4-FFF2-40B4-BE49-F238E27FC236}">
                  <a16:creationId xmlns:a16="http://schemas.microsoft.com/office/drawing/2014/main" id="{C2B2BE30-F55F-8447-8CBC-45CA86220D85}"/>
                </a:ext>
              </a:extLst>
            </p:cNvPr>
            <p:cNvPicPr>
              <a:picLocks noChangeAspect="1"/>
            </p:cNvPicPr>
            <p:nvPr userDrawn="1"/>
          </p:nvPicPr>
          <p:blipFill>
            <a:blip r:embed="rId27"/>
            <a:stretch>
              <a:fillRect/>
            </a:stretch>
          </p:blipFill>
          <p:spPr>
            <a:xfrm>
              <a:off x="3575098" y="3143588"/>
              <a:ext cx="539793" cy="539714"/>
            </a:xfrm>
            <a:prstGeom prst="rect">
              <a:avLst/>
            </a:prstGeom>
            <a:effectLst>
              <a:outerShdw blurRad="50800" dist="38100" dir="2700000" algn="tl" rotWithShape="0">
                <a:prstClr val="black">
                  <a:alpha val="40000"/>
                </a:prstClr>
              </a:outerShdw>
            </a:effectLst>
          </p:spPr>
        </p:pic>
        <p:pic>
          <p:nvPicPr>
            <p:cNvPr id="32" name="Picture 31">
              <a:extLst>
                <a:ext uri="{FF2B5EF4-FFF2-40B4-BE49-F238E27FC236}">
                  <a16:creationId xmlns:a16="http://schemas.microsoft.com/office/drawing/2014/main" id="{B3704B68-6184-4445-A622-431CACE424EA}"/>
                </a:ext>
              </a:extLst>
            </p:cNvPr>
            <p:cNvPicPr>
              <a:picLocks noChangeAspect="1"/>
            </p:cNvPicPr>
            <p:nvPr userDrawn="1"/>
          </p:nvPicPr>
          <p:blipFill>
            <a:blip r:embed="rId28"/>
            <a:stretch>
              <a:fillRect/>
            </a:stretch>
          </p:blipFill>
          <p:spPr>
            <a:xfrm>
              <a:off x="4321283" y="3138826"/>
              <a:ext cx="539793" cy="541301"/>
            </a:xfrm>
            <a:prstGeom prst="rect">
              <a:avLst/>
            </a:prstGeom>
            <a:effectLst>
              <a:outerShdw blurRad="50800" dist="38100" dir="2700000" algn="tl" rotWithShape="0">
                <a:prstClr val="black">
                  <a:alpha val="40000"/>
                </a:prstClr>
              </a:outerShdw>
            </a:effectLst>
          </p:spPr>
        </p:pic>
        <p:pic>
          <p:nvPicPr>
            <p:cNvPr id="33" name="Picture 32">
              <a:extLst>
                <a:ext uri="{FF2B5EF4-FFF2-40B4-BE49-F238E27FC236}">
                  <a16:creationId xmlns:a16="http://schemas.microsoft.com/office/drawing/2014/main" id="{CDD12113-A7E6-3942-8A7A-F6BF3E132E6D}"/>
                </a:ext>
              </a:extLst>
            </p:cNvPr>
            <p:cNvPicPr>
              <a:picLocks noChangeAspect="1"/>
            </p:cNvPicPr>
            <p:nvPr userDrawn="1"/>
          </p:nvPicPr>
          <p:blipFill>
            <a:blip r:embed="rId29"/>
            <a:stretch>
              <a:fillRect/>
            </a:stretch>
          </p:blipFill>
          <p:spPr>
            <a:xfrm>
              <a:off x="5091282" y="3138826"/>
              <a:ext cx="539793" cy="541301"/>
            </a:xfrm>
            <a:prstGeom prst="rect">
              <a:avLst/>
            </a:prstGeom>
            <a:effectLst>
              <a:outerShdw blurRad="50800" dist="38100" dir="2700000" algn="tl" rotWithShape="0">
                <a:prstClr val="black">
                  <a:alpha val="40000"/>
                </a:prstClr>
              </a:outerShdw>
            </a:effectLst>
          </p:spPr>
        </p:pic>
        <p:pic>
          <p:nvPicPr>
            <p:cNvPr id="34" name="Picture 33">
              <a:extLst>
                <a:ext uri="{FF2B5EF4-FFF2-40B4-BE49-F238E27FC236}">
                  <a16:creationId xmlns:a16="http://schemas.microsoft.com/office/drawing/2014/main" id="{2A5E6C69-A9E8-1E4F-B3FD-B6113A92AFDF}"/>
                </a:ext>
              </a:extLst>
            </p:cNvPr>
            <p:cNvPicPr>
              <a:picLocks noChangeAspect="1"/>
            </p:cNvPicPr>
            <p:nvPr userDrawn="1"/>
          </p:nvPicPr>
          <p:blipFill>
            <a:blip r:embed="rId30"/>
            <a:stretch>
              <a:fillRect/>
            </a:stretch>
          </p:blipFill>
          <p:spPr>
            <a:xfrm>
              <a:off x="7372703" y="3138826"/>
              <a:ext cx="541381" cy="541301"/>
            </a:xfrm>
            <a:prstGeom prst="rect">
              <a:avLst/>
            </a:prstGeom>
            <a:effectLst>
              <a:outerShdw blurRad="50800" dist="38100" dir="2700000" algn="tl" rotWithShape="0">
                <a:prstClr val="black">
                  <a:alpha val="40000"/>
                </a:prstClr>
              </a:outerShdw>
            </a:effectLst>
          </p:spPr>
        </p:pic>
        <p:pic>
          <p:nvPicPr>
            <p:cNvPr id="35" name="Picture 34">
              <a:extLst>
                <a:ext uri="{FF2B5EF4-FFF2-40B4-BE49-F238E27FC236}">
                  <a16:creationId xmlns:a16="http://schemas.microsoft.com/office/drawing/2014/main" id="{770484A4-DF87-A44E-A982-D3941FA1BBF0}"/>
                </a:ext>
              </a:extLst>
            </p:cNvPr>
            <p:cNvPicPr>
              <a:picLocks noChangeAspect="1"/>
            </p:cNvPicPr>
            <p:nvPr userDrawn="1"/>
          </p:nvPicPr>
          <p:blipFill>
            <a:blip r:embed="rId31"/>
            <a:stretch>
              <a:fillRect/>
            </a:stretch>
          </p:blipFill>
          <p:spPr>
            <a:xfrm>
              <a:off x="6597940" y="3142001"/>
              <a:ext cx="539793" cy="539714"/>
            </a:xfrm>
            <a:prstGeom prst="rect">
              <a:avLst/>
            </a:prstGeom>
            <a:effectLst>
              <a:outerShdw blurRad="50800" dist="38100" dir="2700000" algn="tl" rotWithShape="0">
                <a:prstClr val="black">
                  <a:alpha val="40000"/>
                </a:prstClr>
              </a:outerShdw>
            </a:effectLst>
          </p:spPr>
        </p:pic>
        <p:pic>
          <p:nvPicPr>
            <p:cNvPr id="36" name="Picture 35">
              <a:extLst>
                <a:ext uri="{FF2B5EF4-FFF2-40B4-BE49-F238E27FC236}">
                  <a16:creationId xmlns:a16="http://schemas.microsoft.com/office/drawing/2014/main" id="{9B0A11A8-84F5-9A4F-8000-DEFE381F73F6}"/>
                </a:ext>
              </a:extLst>
            </p:cNvPr>
            <p:cNvPicPr>
              <a:picLocks noChangeAspect="1"/>
            </p:cNvPicPr>
            <p:nvPr userDrawn="1"/>
          </p:nvPicPr>
          <p:blipFill>
            <a:blip r:embed="rId32"/>
            <a:stretch>
              <a:fillRect/>
            </a:stretch>
          </p:blipFill>
          <p:spPr>
            <a:xfrm>
              <a:off x="526853" y="3129302"/>
              <a:ext cx="539793" cy="539714"/>
            </a:xfrm>
            <a:prstGeom prst="rect">
              <a:avLst/>
            </a:prstGeom>
            <a:effectLst>
              <a:outerShdw blurRad="50800" dist="38100" dir="2700000" algn="tl" rotWithShape="0">
                <a:prstClr val="black">
                  <a:alpha val="40000"/>
                </a:prstClr>
              </a:outerShdw>
            </a:effectLst>
          </p:spPr>
        </p:pic>
        <p:pic>
          <p:nvPicPr>
            <p:cNvPr id="37" name="Picture 36">
              <a:extLst>
                <a:ext uri="{FF2B5EF4-FFF2-40B4-BE49-F238E27FC236}">
                  <a16:creationId xmlns:a16="http://schemas.microsoft.com/office/drawing/2014/main" id="{688D2CEA-933C-2F4D-9308-66450DBA2D33}"/>
                </a:ext>
              </a:extLst>
            </p:cNvPr>
            <p:cNvPicPr>
              <a:picLocks noChangeAspect="1"/>
            </p:cNvPicPr>
            <p:nvPr userDrawn="1"/>
          </p:nvPicPr>
          <p:blipFill>
            <a:blip r:embed="rId33"/>
            <a:stretch>
              <a:fillRect/>
            </a:stretch>
          </p:blipFill>
          <p:spPr>
            <a:xfrm>
              <a:off x="5824766" y="3146763"/>
              <a:ext cx="539793" cy="539714"/>
            </a:xfrm>
            <a:prstGeom prst="rect">
              <a:avLst/>
            </a:prstGeom>
            <a:effectLst>
              <a:outerShdw blurRad="50800" dist="38100" dir="2700000" algn="tl" rotWithShape="0">
                <a:prstClr val="black">
                  <a:alpha val="40000"/>
                </a:prstClr>
              </a:outerShdw>
            </a:effectLst>
          </p:spPr>
        </p:pic>
        <p:pic>
          <p:nvPicPr>
            <p:cNvPr id="38" name="Picture 37">
              <a:extLst>
                <a:ext uri="{FF2B5EF4-FFF2-40B4-BE49-F238E27FC236}">
                  <a16:creationId xmlns:a16="http://schemas.microsoft.com/office/drawing/2014/main" id="{24068480-7559-7B42-A6BE-4F9DC4BFA2B0}"/>
                </a:ext>
              </a:extLst>
            </p:cNvPr>
            <p:cNvPicPr>
              <a:picLocks noChangeAspect="1"/>
            </p:cNvPicPr>
            <p:nvPr userDrawn="1"/>
          </p:nvPicPr>
          <p:blipFill>
            <a:blip r:embed="rId34"/>
            <a:stretch>
              <a:fillRect/>
            </a:stretch>
          </p:blipFill>
          <p:spPr>
            <a:xfrm>
              <a:off x="1282564" y="3148351"/>
              <a:ext cx="539793" cy="539714"/>
            </a:xfrm>
            <a:prstGeom prst="rect">
              <a:avLst/>
            </a:prstGeom>
            <a:effectLst>
              <a:outerShdw blurRad="50800" dist="38100" dir="2700000" algn="tl" rotWithShape="0">
                <a:prstClr val="black">
                  <a:alpha val="40000"/>
                </a:prstClr>
              </a:outerShdw>
            </a:effectLst>
          </p:spPr>
        </p:pic>
        <p:pic>
          <p:nvPicPr>
            <p:cNvPr id="39" name="Picture 38">
              <a:extLst>
                <a:ext uri="{FF2B5EF4-FFF2-40B4-BE49-F238E27FC236}">
                  <a16:creationId xmlns:a16="http://schemas.microsoft.com/office/drawing/2014/main" id="{58CA5831-B3BA-3949-934A-9F8D9BB75569}"/>
                </a:ext>
              </a:extLst>
            </p:cNvPr>
            <p:cNvPicPr>
              <a:picLocks noChangeAspect="1"/>
            </p:cNvPicPr>
            <p:nvPr userDrawn="1"/>
          </p:nvPicPr>
          <p:blipFill>
            <a:blip r:embed="rId35"/>
            <a:stretch>
              <a:fillRect/>
            </a:stretch>
          </p:blipFill>
          <p:spPr>
            <a:xfrm>
              <a:off x="8109362" y="3138826"/>
              <a:ext cx="539793" cy="541301"/>
            </a:xfrm>
            <a:prstGeom prst="rect">
              <a:avLst/>
            </a:prstGeom>
            <a:effectLst>
              <a:outerShdw blurRad="50800" dist="38100" dir="2700000" algn="tl" rotWithShape="0">
                <a:prstClr val="black">
                  <a:alpha val="40000"/>
                </a:prstClr>
              </a:outerShdw>
            </a:effectLst>
          </p:spPr>
        </p:pic>
      </p:grpSp>
      <p:grpSp>
        <p:nvGrpSpPr>
          <p:cNvPr id="105" name="Group 104">
            <a:extLst>
              <a:ext uri="{FF2B5EF4-FFF2-40B4-BE49-F238E27FC236}">
                <a16:creationId xmlns:a16="http://schemas.microsoft.com/office/drawing/2014/main" id="{DDF2CDFF-68DB-6A48-96B9-ECDC75E4DE34}"/>
              </a:ext>
            </a:extLst>
          </p:cNvPr>
          <p:cNvGrpSpPr/>
          <p:nvPr userDrawn="1"/>
        </p:nvGrpSpPr>
        <p:grpSpPr>
          <a:xfrm>
            <a:off x="1695451" y="5236634"/>
            <a:ext cx="8854016" cy="745668"/>
            <a:chOff x="1271588" y="3927475"/>
            <a:chExt cx="6640512" cy="559251"/>
          </a:xfrm>
        </p:grpSpPr>
        <p:pic>
          <p:nvPicPr>
            <p:cNvPr id="41" name="Picture 40">
              <a:extLst>
                <a:ext uri="{FF2B5EF4-FFF2-40B4-BE49-F238E27FC236}">
                  <a16:creationId xmlns:a16="http://schemas.microsoft.com/office/drawing/2014/main" id="{DC3C2668-4F96-434D-83F9-41B9D27C6742}"/>
                </a:ext>
              </a:extLst>
            </p:cNvPr>
            <p:cNvPicPr>
              <a:picLocks noChangeAspect="1"/>
            </p:cNvPicPr>
            <p:nvPr userDrawn="1"/>
          </p:nvPicPr>
          <p:blipFill>
            <a:blip r:embed="rId36"/>
            <a:stretch>
              <a:fillRect/>
            </a:stretch>
          </p:blipFill>
          <p:spPr bwMode="auto">
            <a:xfrm>
              <a:off x="3560763" y="3937000"/>
              <a:ext cx="539750" cy="539750"/>
            </a:xfrm>
            <a:prstGeom prst="rect">
              <a:avLst/>
            </a:prstGeom>
            <a:effectLst>
              <a:outerShdw blurRad="50800" dist="38100" dir="2700000" algn="tl" rotWithShape="0">
                <a:prstClr val="black">
                  <a:alpha val="40000"/>
                </a:prstClr>
              </a:outerShdw>
            </a:effectLst>
          </p:spPr>
        </p:pic>
        <p:pic>
          <p:nvPicPr>
            <p:cNvPr id="43" name="Picture 42">
              <a:extLst>
                <a:ext uri="{FF2B5EF4-FFF2-40B4-BE49-F238E27FC236}">
                  <a16:creationId xmlns:a16="http://schemas.microsoft.com/office/drawing/2014/main" id="{01495D72-6A66-5E4B-ACA3-4D2440E0F531}"/>
                </a:ext>
              </a:extLst>
            </p:cNvPr>
            <p:cNvPicPr>
              <a:picLocks noChangeAspect="1"/>
            </p:cNvPicPr>
            <p:nvPr userDrawn="1"/>
          </p:nvPicPr>
          <p:blipFill>
            <a:blip r:embed="rId37"/>
            <a:stretch>
              <a:fillRect/>
            </a:stretch>
          </p:blipFill>
          <p:spPr bwMode="auto">
            <a:xfrm>
              <a:off x="1271588" y="3932238"/>
              <a:ext cx="539750" cy="539750"/>
            </a:xfrm>
            <a:prstGeom prst="rect">
              <a:avLst/>
            </a:prstGeom>
            <a:effectLst>
              <a:outerShdw blurRad="50800" dist="38100" dir="2700000" algn="tl" rotWithShape="0">
                <a:prstClr val="black">
                  <a:alpha val="40000"/>
                </a:prstClr>
              </a:outerShdw>
            </a:effectLst>
          </p:spPr>
        </p:pic>
        <p:pic>
          <p:nvPicPr>
            <p:cNvPr id="44" name="Picture 43">
              <a:extLst>
                <a:ext uri="{FF2B5EF4-FFF2-40B4-BE49-F238E27FC236}">
                  <a16:creationId xmlns:a16="http://schemas.microsoft.com/office/drawing/2014/main" id="{D1A10121-722A-8F4B-B5ED-D4DB62288799}"/>
                </a:ext>
              </a:extLst>
            </p:cNvPr>
            <p:cNvPicPr>
              <a:picLocks noChangeAspect="1"/>
            </p:cNvPicPr>
            <p:nvPr userDrawn="1"/>
          </p:nvPicPr>
          <p:blipFill>
            <a:blip r:embed="rId38"/>
            <a:stretch>
              <a:fillRect/>
            </a:stretch>
          </p:blipFill>
          <p:spPr bwMode="auto">
            <a:xfrm>
              <a:off x="2028825" y="3937000"/>
              <a:ext cx="541338" cy="539750"/>
            </a:xfrm>
            <a:prstGeom prst="rect">
              <a:avLst/>
            </a:prstGeom>
            <a:effectLst>
              <a:outerShdw blurRad="50800" dist="38100" dir="2700000" algn="tl" rotWithShape="0">
                <a:prstClr val="black">
                  <a:alpha val="40000"/>
                </a:prstClr>
              </a:outerShdw>
            </a:effectLst>
          </p:spPr>
        </p:pic>
        <p:pic>
          <p:nvPicPr>
            <p:cNvPr id="45" name="Picture 44">
              <a:extLst>
                <a:ext uri="{FF2B5EF4-FFF2-40B4-BE49-F238E27FC236}">
                  <a16:creationId xmlns:a16="http://schemas.microsoft.com/office/drawing/2014/main" id="{C2C7C9CD-F428-734F-938A-F17AB7EBD6BB}"/>
                </a:ext>
              </a:extLst>
            </p:cNvPr>
            <p:cNvPicPr>
              <a:picLocks noChangeAspect="1"/>
            </p:cNvPicPr>
            <p:nvPr userDrawn="1"/>
          </p:nvPicPr>
          <p:blipFill>
            <a:blip r:embed="rId39"/>
            <a:stretch>
              <a:fillRect/>
            </a:stretch>
          </p:blipFill>
          <p:spPr bwMode="auto">
            <a:xfrm>
              <a:off x="2794000" y="3932238"/>
              <a:ext cx="539750" cy="539750"/>
            </a:xfrm>
            <a:prstGeom prst="rect">
              <a:avLst/>
            </a:prstGeom>
            <a:effectLst>
              <a:outerShdw blurRad="50800" dist="38100" dir="2700000" algn="tl" rotWithShape="0">
                <a:prstClr val="black">
                  <a:alpha val="40000"/>
                </a:prstClr>
              </a:outerShdw>
            </a:effectLst>
          </p:spPr>
        </p:pic>
        <p:pic>
          <p:nvPicPr>
            <p:cNvPr id="46" name="Picture 45">
              <a:extLst>
                <a:ext uri="{FF2B5EF4-FFF2-40B4-BE49-F238E27FC236}">
                  <a16:creationId xmlns:a16="http://schemas.microsoft.com/office/drawing/2014/main" id="{525D51AE-E17D-F548-B79E-DE12C3882544}"/>
                </a:ext>
              </a:extLst>
            </p:cNvPr>
            <p:cNvPicPr>
              <a:picLocks noChangeAspect="1"/>
            </p:cNvPicPr>
            <p:nvPr userDrawn="1"/>
          </p:nvPicPr>
          <p:blipFill>
            <a:blip r:embed="rId40"/>
            <a:stretch>
              <a:fillRect/>
            </a:stretch>
          </p:blipFill>
          <p:spPr bwMode="auto">
            <a:xfrm>
              <a:off x="4298950" y="3940175"/>
              <a:ext cx="539750" cy="539750"/>
            </a:xfrm>
            <a:prstGeom prst="rect">
              <a:avLst/>
            </a:prstGeom>
            <a:effectLst>
              <a:outerShdw blurRad="50800" dist="38100" dir="2700000" algn="tl" rotWithShape="0">
                <a:prstClr val="black">
                  <a:alpha val="40000"/>
                </a:prstClr>
              </a:outerShdw>
            </a:effectLst>
          </p:spPr>
        </p:pic>
        <p:pic>
          <p:nvPicPr>
            <p:cNvPr id="47" name="Picture 46">
              <a:extLst>
                <a:ext uri="{FF2B5EF4-FFF2-40B4-BE49-F238E27FC236}">
                  <a16:creationId xmlns:a16="http://schemas.microsoft.com/office/drawing/2014/main" id="{641E0D40-F5AD-2449-9041-C6068EF2346D}"/>
                </a:ext>
              </a:extLst>
            </p:cNvPr>
            <p:cNvPicPr>
              <a:picLocks noChangeAspect="1"/>
            </p:cNvPicPr>
            <p:nvPr userDrawn="1"/>
          </p:nvPicPr>
          <p:blipFill>
            <a:blip r:embed="rId41"/>
            <a:stretch>
              <a:fillRect/>
            </a:stretch>
          </p:blipFill>
          <p:spPr bwMode="auto">
            <a:xfrm>
              <a:off x="5070475" y="3927475"/>
              <a:ext cx="539750" cy="538163"/>
            </a:xfrm>
            <a:prstGeom prst="rect">
              <a:avLst/>
            </a:prstGeom>
            <a:effectLst>
              <a:outerShdw blurRad="50800" dist="38100" dir="2700000" algn="tl" rotWithShape="0">
                <a:prstClr val="black">
                  <a:alpha val="40000"/>
                </a:prstClr>
              </a:outerShdw>
            </a:effectLst>
          </p:spPr>
        </p:pic>
        <p:pic>
          <p:nvPicPr>
            <p:cNvPr id="49" name="Picture 48" descr="Icon&#10;&#10;Description automatically generated">
              <a:extLst>
                <a:ext uri="{FF2B5EF4-FFF2-40B4-BE49-F238E27FC236}">
                  <a16:creationId xmlns:a16="http://schemas.microsoft.com/office/drawing/2014/main" id="{A79DD1EE-6B8B-C04E-956A-7ED8AA63DB5B}"/>
                </a:ext>
              </a:extLst>
            </p:cNvPr>
            <p:cNvPicPr>
              <a:picLocks noChangeAspect="1"/>
            </p:cNvPicPr>
            <p:nvPr userDrawn="1"/>
          </p:nvPicPr>
          <p:blipFill>
            <a:blip r:embed="rId42"/>
            <a:stretch>
              <a:fillRect/>
            </a:stretch>
          </p:blipFill>
          <p:spPr bwMode="auto">
            <a:xfrm>
              <a:off x="7372350" y="3929063"/>
              <a:ext cx="539750" cy="539750"/>
            </a:xfrm>
            <a:prstGeom prst="rect">
              <a:avLst/>
            </a:prstGeom>
            <a:effectLst>
              <a:outerShdw blurRad="50800" dist="38100" dir="2700000" algn="tl" rotWithShape="0">
                <a:prstClr val="black">
                  <a:alpha val="40000"/>
                </a:prstClr>
              </a:outerShdw>
            </a:effectLst>
          </p:spPr>
        </p:pic>
        <p:pic>
          <p:nvPicPr>
            <p:cNvPr id="102" name="Picture 101" descr="Qr code&#10;&#10;Description automatically generated">
              <a:extLst>
                <a:ext uri="{FF2B5EF4-FFF2-40B4-BE49-F238E27FC236}">
                  <a16:creationId xmlns:a16="http://schemas.microsoft.com/office/drawing/2014/main" id="{8049258C-84B4-7743-9AF4-6B3ADA917F74}"/>
                </a:ext>
              </a:extLst>
            </p:cNvPr>
            <p:cNvPicPr>
              <a:picLocks noChangeAspect="1"/>
            </p:cNvPicPr>
            <p:nvPr userDrawn="1"/>
          </p:nvPicPr>
          <p:blipFill>
            <a:blip r:embed="rId43"/>
            <a:stretch>
              <a:fillRect/>
            </a:stretch>
          </p:blipFill>
          <p:spPr>
            <a:xfrm>
              <a:off x="6593681" y="3946975"/>
              <a:ext cx="539751" cy="539751"/>
            </a:xfrm>
            <a:prstGeom prst="rect">
              <a:avLst/>
            </a:prstGeom>
            <a:effectLst>
              <a:outerShdw blurRad="50800" dist="38100" dir="2700000" algn="tl" rotWithShape="0">
                <a:prstClr val="black">
                  <a:alpha val="40000"/>
                </a:prstClr>
              </a:outerShdw>
            </a:effectLst>
          </p:spPr>
        </p:pic>
        <p:pic>
          <p:nvPicPr>
            <p:cNvPr id="104" name="Picture 103" descr="Qr code&#10;&#10;Description automatically generated">
              <a:extLst>
                <a:ext uri="{FF2B5EF4-FFF2-40B4-BE49-F238E27FC236}">
                  <a16:creationId xmlns:a16="http://schemas.microsoft.com/office/drawing/2014/main" id="{842F46F5-3F36-8B4B-A52A-3A09CAC62995}"/>
                </a:ext>
              </a:extLst>
            </p:cNvPr>
            <p:cNvPicPr>
              <a:picLocks noChangeAspect="1"/>
            </p:cNvPicPr>
            <p:nvPr userDrawn="1"/>
          </p:nvPicPr>
          <p:blipFill>
            <a:blip r:embed="rId44"/>
            <a:stretch>
              <a:fillRect/>
            </a:stretch>
          </p:blipFill>
          <p:spPr>
            <a:xfrm>
              <a:off x="5822141" y="3936701"/>
              <a:ext cx="539751" cy="539751"/>
            </a:xfrm>
            <a:prstGeom prst="rect">
              <a:avLst/>
            </a:prstGeom>
            <a:effectLst>
              <a:outerShdw blurRad="50800" dist="38100" dir="2700000" algn="tl" rotWithShape="0">
                <a:prstClr val="black">
                  <a:alpha val="40000"/>
                </a:prstClr>
              </a:outerShdw>
            </a:effectLst>
          </p:spPr>
        </p:pic>
      </p:grpSp>
      <p:pic>
        <p:nvPicPr>
          <p:cNvPr id="51" name="Picture 50" descr="A picture containing graphical user interface&#10;&#10;Description automatically generated">
            <a:extLst>
              <a:ext uri="{FF2B5EF4-FFF2-40B4-BE49-F238E27FC236}">
                <a16:creationId xmlns:a16="http://schemas.microsoft.com/office/drawing/2014/main" id="{61604A51-E7CD-B44A-B6F3-B797CD169BF2}"/>
              </a:ext>
            </a:extLst>
          </p:cNvPr>
          <p:cNvPicPr>
            <a:picLocks noChangeAspect="1" noChangeArrowheads="1"/>
          </p:cNvPicPr>
          <p:nvPr userDrawn="1"/>
        </p:nvPicPr>
        <p:blipFill>
          <a:blip r:embed="rId45">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2" name="Group 51">
            <a:extLst>
              <a:ext uri="{FF2B5EF4-FFF2-40B4-BE49-F238E27FC236}">
                <a16:creationId xmlns:a16="http://schemas.microsoft.com/office/drawing/2014/main" id="{AD157F9A-9540-8741-88EE-26784541317B}"/>
              </a:ext>
            </a:extLst>
          </p:cNvPr>
          <p:cNvGrpSpPr>
            <a:grpSpLocks/>
          </p:cNvGrpSpPr>
          <p:nvPr userDrawn="1"/>
        </p:nvGrpSpPr>
        <p:grpSpPr bwMode="auto">
          <a:xfrm>
            <a:off x="698500" y="2813052"/>
            <a:ext cx="10898717" cy="171449"/>
            <a:chOff x="524317" y="2140047"/>
            <a:chExt cx="8173476" cy="128441"/>
          </a:xfrm>
        </p:grpSpPr>
        <p:sp>
          <p:nvSpPr>
            <p:cNvPr id="53" name="TextBox 52">
              <a:extLst>
                <a:ext uri="{FF2B5EF4-FFF2-40B4-BE49-F238E27FC236}">
                  <a16:creationId xmlns:a16="http://schemas.microsoft.com/office/drawing/2014/main" id="{CED002A9-8A6F-0E4B-8FF4-8616EDA9238F}"/>
                </a:ext>
              </a:extLst>
            </p:cNvPr>
            <p:cNvSpPr txBox="1">
              <a:spLocks noChangeArrowheads="1"/>
            </p:cNvSpPr>
            <p:nvPr userDrawn="1"/>
          </p:nvSpPr>
          <p:spPr bwMode="auto">
            <a:xfrm>
              <a:off x="524317" y="2140048"/>
              <a:ext cx="540000"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800"/>
                <a:t>Tick / Yes</a:t>
              </a:r>
            </a:p>
          </p:txBody>
        </p:sp>
        <p:sp>
          <p:nvSpPr>
            <p:cNvPr id="54" name="TextBox 53">
              <a:extLst>
                <a:ext uri="{FF2B5EF4-FFF2-40B4-BE49-F238E27FC236}">
                  <a16:creationId xmlns:a16="http://schemas.microsoft.com/office/drawing/2014/main" id="{630FAA9E-292B-9442-A099-6808E77DEE8D}"/>
                </a:ext>
              </a:extLst>
            </p:cNvPr>
            <p:cNvSpPr txBox="1">
              <a:spLocks noChangeArrowheads="1"/>
            </p:cNvSpPr>
            <p:nvPr userDrawn="1"/>
          </p:nvSpPr>
          <p:spPr bwMode="auto">
            <a:xfrm>
              <a:off x="1283690" y="2140048"/>
              <a:ext cx="540000"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800"/>
                <a:t>Wrong / No</a:t>
              </a:r>
            </a:p>
          </p:txBody>
        </p:sp>
        <p:sp>
          <p:nvSpPr>
            <p:cNvPr id="55" name="TextBox 54">
              <a:extLst>
                <a:ext uri="{FF2B5EF4-FFF2-40B4-BE49-F238E27FC236}">
                  <a16:creationId xmlns:a16="http://schemas.microsoft.com/office/drawing/2014/main" id="{DC37D56E-66BF-1B40-A917-C848E2EDF2E5}"/>
                </a:ext>
              </a:extLst>
            </p:cNvPr>
            <p:cNvSpPr txBox="1">
              <a:spLocks noChangeArrowheads="1"/>
            </p:cNvSpPr>
            <p:nvPr userDrawn="1"/>
          </p:nvSpPr>
          <p:spPr bwMode="auto">
            <a:xfrm>
              <a:off x="2043063" y="2140048"/>
              <a:ext cx="540000"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800"/>
                <a:t>R+S Click</a:t>
              </a:r>
            </a:p>
          </p:txBody>
        </p:sp>
        <p:sp>
          <p:nvSpPr>
            <p:cNvPr id="56" name="TextBox 55">
              <a:extLst>
                <a:ext uri="{FF2B5EF4-FFF2-40B4-BE49-F238E27FC236}">
                  <a16:creationId xmlns:a16="http://schemas.microsoft.com/office/drawing/2014/main" id="{83A8686B-83F8-5642-BA5F-5F3DD0EC0724}"/>
                </a:ext>
              </a:extLst>
            </p:cNvPr>
            <p:cNvSpPr txBox="1">
              <a:spLocks noChangeArrowheads="1"/>
            </p:cNvSpPr>
            <p:nvPr userDrawn="1"/>
          </p:nvSpPr>
          <p:spPr bwMode="auto">
            <a:xfrm>
              <a:off x="2802436" y="2140048"/>
              <a:ext cx="540000"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800"/>
                <a:t>R+S Device</a:t>
              </a:r>
            </a:p>
          </p:txBody>
        </p:sp>
        <p:sp>
          <p:nvSpPr>
            <p:cNvPr id="57" name="TextBox 56">
              <a:extLst>
                <a:ext uri="{FF2B5EF4-FFF2-40B4-BE49-F238E27FC236}">
                  <a16:creationId xmlns:a16="http://schemas.microsoft.com/office/drawing/2014/main" id="{ECFA5785-4E72-C940-91E1-10F865C8A1F8}"/>
                </a:ext>
              </a:extLst>
            </p:cNvPr>
            <p:cNvSpPr txBox="1">
              <a:spLocks noChangeArrowheads="1"/>
            </p:cNvSpPr>
            <p:nvPr userDrawn="1"/>
          </p:nvSpPr>
          <p:spPr bwMode="auto">
            <a:xfrm>
              <a:off x="3561809" y="2140048"/>
              <a:ext cx="540000"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800"/>
                <a:t>R+S Speak Out</a:t>
              </a:r>
            </a:p>
          </p:txBody>
        </p:sp>
        <p:sp>
          <p:nvSpPr>
            <p:cNvPr id="58" name="TextBox 57">
              <a:extLst>
                <a:ext uri="{FF2B5EF4-FFF2-40B4-BE49-F238E27FC236}">
                  <a16:creationId xmlns:a16="http://schemas.microsoft.com/office/drawing/2014/main" id="{D17741AB-2D6A-8A43-B4D9-947CA21C7DCD}"/>
                </a:ext>
              </a:extLst>
            </p:cNvPr>
            <p:cNvSpPr txBox="1">
              <a:spLocks noChangeArrowheads="1"/>
            </p:cNvSpPr>
            <p:nvPr userDrawn="1"/>
          </p:nvSpPr>
          <p:spPr bwMode="auto">
            <a:xfrm>
              <a:off x="4321182" y="2140048"/>
              <a:ext cx="540000"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800"/>
                <a:t>R+S Question</a:t>
              </a:r>
            </a:p>
          </p:txBody>
        </p:sp>
        <p:sp>
          <p:nvSpPr>
            <p:cNvPr id="59" name="TextBox 58">
              <a:extLst>
                <a:ext uri="{FF2B5EF4-FFF2-40B4-BE49-F238E27FC236}">
                  <a16:creationId xmlns:a16="http://schemas.microsoft.com/office/drawing/2014/main" id="{5070882A-A966-154B-8C3A-1253DE8E9D31}"/>
                </a:ext>
              </a:extLst>
            </p:cNvPr>
            <p:cNvSpPr txBox="1">
              <a:spLocks noChangeArrowheads="1"/>
            </p:cNvSpPr>
            <p:nvPr userDrawn="1"/>
          </p:nvSpPr>
          <p:spPr bwMode="auto">
            <a:xfrm>
              <a:off x="5080555" y="2140048"/>
              <a:ext cx="540000"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800"/>
                <a:t>R+S Tick</a:t>
              </a:r>
            </a:p>
          </p:txBody>
        </p:sp>
        <p:sp>
          <p:nvSpPr>
            <p:cNvPr id="60" name="TextBox 59">
              <a:extLst>
                <a:ext uri="{FF2B5EF4-FFF2-40B4-BE49-F238E27FC236}">
                  <a16:creationId xmlns:a16="http://schemas.microsoft.com/office/drawing/2014/main" id="{3F87ACA0-394C-164D-9FBA-D6C5815B826A}"/>
                </a:ext>
              </a:extLst>
            </p:cNvPr>
            <p:cNvSpPr txBox="1">
              <a:spLocks noChangeArrowheads="1"/>
            </p:cNvSpPr>
            <p:nvPr userDrawn="1"/>
          </p:nvSpPr>
          <p:spPr bwMode="auto">
            <a:xfrm>
              <a:off x="5733601" y="2140047"/>
              <a:ext cx="721011" cy="128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lnSpc>
                  <a:spcPts val="933"/>
                </a:lnSpc>
              </a:pPr>
              <a:r>
                <a:rPr lang="en-US" altLang="en-US" sz="800"/>
                <a:t>R+S Direct Question</a:t>
              </a:r>
            </a:p>
          </p:txBody>
        </p:sp>
        <p:sp>
          <p:nvSpPr>
            <p:cNvPr id="61" name="TextBox 60">
              <a:extLst>
                <a:ext uri="{FF2B5EF4-FFF2-40B4-BE49-F238E27FC236}">
                  <a16:creationId xmlns:a16="http://schemas.microsoft.com/office/drawing/2014/main" id="{2EF77D0F-DBBB-7740-9768-6F17641A770F}"/>
                </a:ext>
              </a:extLst>
            </p:cNvPr>
            <p:cNvSpPr txBox="1">
              <a:spLocks noChangeArrowheads="1"/>
            </p:cNvSpPr>
            <p:nvPr userDrawn="1"/>
          </p:nvSpPr>
          <p:spPr bwMode="auto">
            <a:xfrm>
              <a:off x="6599301" y="2140048"/>
              <a:ext cx="540000"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800"/>
                <a:t>R+S Location</a:t>
              </a:r>
            </a:p>
          </p:txBody>
        </p:sp>
        <p:sp>
          <p:nvSpPr>
            <p:cNvPr id="62" name="TextBox 61">
              <a:extLst>
                <a:ext uri="{FF2B5EF4-FFF2-40B4-BE49-F238E27FC236}">
                  <a16:creationId xmlns:a16="http://schemas.microsoft.com/office/drawing/2014/main" id="{6D00A1D5-AC40-0648-A7E6-611019FA23FE}"/>
                </a:ext>
              </a:extLst>
            </p:cNvPr>
            <p:cNvSpPr txBox="1">
              <a:spLocks noChangeArrowheads="1"/>
            </p:cNvSpPr>
            <p:nvPr userDrawn="1"/>
          </p:nvSpPr>
          <p:spPr bwMode="auto">
            <a:xfrm>
              <a:off x="7358674" y="2140048"/>
              <a:ext cx="540000"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800"/>
                <a:t>R+S Discussion</a:t>
              </a:r>
            </a:p>
          </p:txBody>
        </p:sp>
        <p:sp>
          <p:nvSpPr>
            <p:cNvPr id="63" name="TextBox 62">
              <a:extLst>
                <a:ext uri="{FF2B5EF4-FFF2-40B4-BE49-F238E27FC236}">
                  <a16:creationId xmlns:a16="http://schemas.microsoft.com/office/drawing/2014/main" id="{CD3D9F95-8075-CF46-890F-486F96B94D35}"/>
                </a:ext>
              </a:extLst>
            </p:cNvPr>
            <p:cNvSpPr txBox="1">
              <a:spLocks noChangeArrowheads="1"/>
            </p:cNvSpPr>
            <p:nvPr userDrawn="1"/>
          </p:nvSpPr>
          <p:spPr bwMode="auto">
            <a:xfrm>
              <a:off x="8044743" y="2140047"/>
              <a:ext cx="653050" cy="127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800"/>
                <a:t>R+S Confidentiality</a:t>
              </a:r>
            </a:p>
          </p:txBody>
        </p:sp>
      </p:grpSp>
      <p:grpSp>
        <p:nvGrpSpPr>
          <p:cNvPr id="64" name="Group 63">
            <a:extLst>
              <a:ext uri="{FF2B5EF4-FFF2-40B4-BE49-F238E27FC236}">
                <a16:creationId xmlns:a16="http://schemas.microsoft.com/office/drawing/2014/main" id="{25B73E78-5408-0C41-9055-22B9BD8F286F}"/>
              </a:ext>
            </a:extLst>
          </p:cNvPr>
          <p:cNvGrpSpPr>
            <a:grpSpLocks/>
          </p:cNvGrpSpPr>
          <p:nvPr userDrawn="1"/>
        </p:nvGrpSpPr>
        <p:grpSpPr bwMode="auto">
          <a:xfrm>
            <a:off x="685800" y="3926418"/>
            <a:ext cx="10820400" cy="143933"/>
            <a:chOff x="528882" y="2955429"/>
            <a:chExt cx="8116070" cy="107722"/>
          </a:xfrm>
        </p:grpSpPr>
        <p:sp>
          <p:nvSpPr>
            <p:cNvPr id="65" name="TextBox 64">
              <a:extLst>
                <a:ext uri="{FF2B5EF4-FFF2-40B4-BE49-F238E27FC236}">
                  <a16:creationId xmlns:a16="http://schemas.microsoft.com/office/drawing/2014/main" id="{61CFD214-3E94-404E-B2D1-4030BAD52B3D}"/>
                </a:ext>
              </a:extLst>
            </p:cNvPr>
            <p:cNvSpPr txBox="1">
              <a:spLocks noChangeArrowheads="1"/>
            </p:cNvSpPr>
            <p:nvPr userDrawn="1"/>
          </p:nvSpPr>
          <p:spPr bwMode="auto">
            <a:xfrm>
              <a:off x="2044096" y="2955429"/>
              <a:ext cx="540000"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800"/>
                <a:t>R+S Click</a:t>
              </a:r>
            </a:p>
          </p:txBody>
        </p:sp>
        <p:sp>
          <p:nvSpPr>
            <p:cNvPr id="66" name="TextBox 65">
              <a:extLst>
                <a:ext uri="{FF2B5EF4-FFF2-40B4-BE49-F238E27FC236}">
                  <a16:creationId xmlns:a16="http://schemas.microsoft.com/office/drawing/2014/main" id="{41FB665C-FC0A-6C49-B3E8-82151480F38D}"/>
                </a:ext>
              </a:extLst>
            </p:cNvPr>
            <p:cNvSpPr txBox="1">
              <a:spLocks noChangeArrowheads="1"/>
            </p:cNvSpPr>
            <p:nvPr userDrawn="1"/>
          </p:nvSpPr>
          <p:spPr bwMode="auto">
            <a:xfrm>
              <a:off x="2801703" y="2955429"/>
              <a:ext cx="540000"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800"/>
                <a:t>R+S Device</a:t>
              </a:r>
            </a:p>
          </p:txBody>
        </p:sp>
        <p:sp>
          <p:nvSpPr>
            <p:cNvPr id="67" name="TextBox 66">
              <a:extLst>
                <a:ext uri="{FF2B5EF4-FFF2-40B4-BE49-F238E27FC236}">
                  <a16:creationId xmlns:a16="http://schemas.microsoft.com/office/drawing/2014/main" id="{A0E46D05-53CB-E847-B26A-6B92AF4142F7}"/>
                </a:ext>
              </a:extLst>
            </p:cNvPr>
            <p:cNvSpPr txBox="1">
              <a:spLocks noChangeArrowheads="1"/>
            </p:cNvSpPr>
            <p:nvPr userDrawn="1"/>
          </p:nvSpPr>
          <p:spPr bwMode="auto">
            <a:xfrm>
              <a:off x="3559310" y="2955429"/>
              <a:ext cx="540000"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800"/>
                <a:t>R+S Speak Out</a:t>
              </a:r>
            </a:p>
          </p:txBody>
        </p:sp>
        <p:sp>
          <p:nvSpPr>
            <p:cNvPr id="68" name="TextBox 67">
              <a:extLst>
                <a:ext uri="{FF2B5EF4-FFF2-40B4-BE49-F238E27FC236}">
                  <a16:creationId xmlns:a16="http://schemas.microsoft.com/office/drawing/2014/main" id="{BE07E17D-AA29-C548-954A-021C821D68EA}"/>
                </a:ext>
              </a:extLst>
            </p:cNvPr>
            <p:cNvSpPr txBox="1">
              <a:spLocks noChangeArrowheads="1"/>
            </p:cNvSpPr>
            <p:nvPr userDrawn="1"/>
          </p:nvSpPr>
          <p:spPr bwMode="auto">
            <a:xfrm>
              <a:off x="4316917" y="2955429"/>
              <a:ext cx="540000"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800"/>
                <a:t>R+S Question</a:t>
              </a:r>
            </a:p>
          </p:txBody>
        </p:sp>
        <p:sp>
          <p:nvSpPr>
            <p:cNvPr id="69" name="TextBox 68">
              <a:extLst>
                <a:ext uri="{FF2B5EF4-FFF2-40B4-BE49-F238E27FC236}">
                  <a16:creationId xmlns:a16="http://schemas.microsoft.com/office/drawing/2014/main" id="{18BA388E-26E5-1043-8181-87303B7F985E}"/>
                </a:ext>
              </a:extLst>
            </p:cNvPr>
            <p:cNvSpPr txBox="1">
              <a:spLocks noChangeArrowheads="1"/>
            </p:cNvSpPr>
            <p:nvPr userDrawn="1"/>
          </p:nvSpPr>
          <p:spPr bwMode="auto">
            <a:xfrm>
              <a:off x="5074524" y="2955429"/>
              <a:ext cx="540000"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800"/>
                <a:t>R+S Tick</a:t>
              </a:r>
            </a:p>
          </p:txBody>
        </p:sp>
        <p:sp>
          <p:nvSpPr>
            <p:cNvPr id="70" name="TextBox 69">
              <a:extLst>
                <a:ext uri="{FF2B5EF4-FFF2-40B4-BE49-F238E27FC236}">
                  <a16:creationId xmlns:a16="http://schemas.microsoft.com/office/drawing/2014/main" id="{8497279E-BD36-8944-B110-B29DD0F4DF98}"/>
                </a:ext>
              </a:extLst>
            </p:cNvPr>
            <p:cNvSpPr txBox="1">
              <a:spLocks noChangeArrowheads="1"/>
            </p:cNvSpPr>
            <p:nvPr userDrawn="1"/>
          </p:nvSpPr>
          <p:spPr bwMode="auto">
            <a:xfrm>
              <a:off x="8104952" y="2955429"/>
              <a:ext cx="540000"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800"/>
                <a:t>R+S Person</a:t>
              </a:r>
            </a:p>
          </p:txBody>
        </p:sp>
        <p:sp>
          <p:nvSpPr>
            <p:cNvPr id="71" name="TextBox 70">
              <a:extLst>
                <a:ext uri="{FF2B5EF4-FFF2-40B4-BE49-F238E27FC236}">
                  <a16:creationId xmlns:a16="http://schemas.microsoft.com/office/drawing/2014/main" id="{D4D02DAC-06E0-304D-8957-0A947EB888D8}"/>
                </a:ext>
              </a:extLst>
            </p:cNvPr>
            <p:cNvSpPr txBox="1">
              <a:spLocks noChangeArrowheads="1"/>
            </p:cNvSpPr>
            <p:nvPr userDrawn="1"/>
          </p:nvSpPr>
          <p:spPr bwMode="auto">
            <a:xfrm>
              <a:off x="7292902" y="2955429"/>
              <a:ext cx="663554" cy="107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800"/>
                <a:t>R+S (Social) Network</a:t>
              </a:r>
            </a:p>
          </p:txBody>
        </p:sp>
        <p:sp>
          <p:nvSpPr>
            <p:cNvPr id="72" name="TextBox 71">
              <a:extLst>
                <a:ext uri="{FF2B5EF4-FFF2-40B4-BE49-F238E27FC236}">
                  <a16:creationId xmlns:a16="http://schemas.microsoft.com/office/drawing/2014/main" id="{3FCC0716-739B-9C40-BE20-FD68B64989E8}"/>
                </a:ext>
              </a:extLst>
            </p:cNvPr>
            <p:cNvSpPr txBox="1">
              <a:spLocks noChangeArrowheads="1"/>
            </p:cNvSpPr>
            <p:nvPr userDrawn="1"/>
          </p:nvSpPr>
          <p:spPr bwMode="auto">
            <a:xfrm>
              <a:off x="6589738" y="2955429"/>
              <a:ext cx="540000"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800"/>
                <a:t>R+S safe</a:t>
              </a:r>
            </a:p>
          </p:txBody>
        </p:sp>
        <p:sp>
          <p:nvSpPr>
            <p:cNvPr id="73" name="TextBox 72">
              <a:extLst>
                <a:ext uri="{FF2B5EF4-FFF2-40B4-BE49-F238E27FC236}">
                  <a16:creationId xmlns:a16="http://schemas.microsoft.com/office/drawing/2014/main" id="{C970AD86-0EE6-9E48-B35E-0DF8B735ECE4}"/>
                </a:ext>
              </a:extLst>
            </p:cNvPr>
            <p:cNvSpPr txBox="1">
              <a:spLocks noChangeArrowheads="1"/>
            </p:cNvSpPr>
            <p:nvPr userDrawn="1"/>
          </p:nvSpPr>
          <p:spPr bwMode="auto">
            <a:xfrm>
              <a:off x="5832131" y="2955429"/>
              <a:ext cx="540000"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800"/>
                <a:t>R+S Safe Place</a:t>
              </a:r>
            </a:p>
          </p:txBody>
        </p:sp>
        <p:sp>
          <p:nvSpPr>
            <p:cNvPr id="74" name="TextBox 73">
              <a:extLst>
                <a:ext uri="{FF2B5EF4-FFF2-40B4-BE49-F238E27FC236}">
                  <a16:creationId xmlns:a16="http://schemas.microsoft.com/office/drawing/2014/main" id="{614491BC-9C58-1748-957F-D73FC31D54EC}"/>
                </a:ext>
              </a:extLst>
            </p:cNvPr>
            <p:cNvSpPr txBox="1">
              <a:spLocks noChangeArrowheads="1"/>
            </p:cNvSpPr>
            <p:nvPr userDrawn="1"/>
          </p:nvSpPr>
          <p:spPr bwMode="auto">
            <a:xfrm>
              <a:off x="1286489" y="2955429"/>
              <a:ext cx="540000"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800"/>
                <a:t>Stop</a:t>
              </a:r>
            </a:p>
          </p:txBody>
        </p:sp>
        <p:sp>
          <p:nvSpPr>
            <p:cNvPr id="75" name="TextBox 74">
              <a:extLst>
                <a:ext uri="{FF2B5EF4-FFF2-40B4-BE49-F238E27FC236}">
                  <a16:creationId xmlns:a16="http://schemas.microsoft.com/office/drawing/2014/main" id="{C575E464-626E-4143-AB77-F1960D6B8825}"/>
                </a:ext>
              </a:extLst>
            </p:cNvPr>
            <p:cNvSpPr txBox="1">
              <a:spLocks noChangeArrowheads="1"/>
            </p:cNvSpPr>
            <p:nvPr userDrawn="1"/>
          </p:nvSpPr>
          <p:spPr bwMode="auto">
            <a:xfrm>
              <a:off x="528882" y="2955429"/>
              <a:ext cx="540000"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800"/>
                <a:t>Warning</a:t>
              </a:r>
            </a:p>
          </p:txBody>
        </p:sp>
      </p:grpSp>
      <p:grpSp>
        <p:nvGrpSpPr>
          <p:cNvPr id="76" name="Group 75">
            <a:extLst>
              <a:ext uri="{FF2B5EF4-FFF2-40B4-BE49-F238E27FC236}">
                <a16:creationId xmlns:a16="http://schemas.microsoft.com/office/drawing/2014/main" id="{8A3280F2-F459-9646-A5B8-E424A8BEAC46}"/>
              </a:ext>
            </a:extLst>
          </p:cNvPr>
          <p:cNvGrpSpPr>
            <a:grpSpLocks/>
          </p:cNvGrpSpPr>
          <p:nvPr userDrawn="1"/>
        </p:nvGrpSpPr>
        <p:grpSpPr bwMode="auto">
          <a:xfrm>
            <a:off x="713318" y="4959351"/>
            <a:ext cx="10814049" cy="220133"/>
            <a:chOff x="534938" y="3750140"/>
            <a:chExt cx="8110014" cy="164095"/>
          </a:xfrm>
        </p:grpSpPr>
        <p:sp>
          <p:nvSpPr>
            <p:cNvPr id="77" name="TextBox 76">
              <a:extLst>
                <a:ext uri="{FF2B5EF4-FFF2-40B4-BE49-F238E27FC236}">
                  <a16:creationId xmlns:a16="http://schemas.microsoft.com/office/drawing/2014/main" id="{77353884-9B91-E843-840C-CB13790E97A7}"/>
                </a:ext>
              </a:extLst>
            </p:cNvPr>
            <p:cNvSpPr txBox="1">
              <a:spLocks noChangeArrowheads="1"/>
            </p:cNvSpPr>
            <p:nvPr userDrawn="1"/>
          </p:nvSpPr>
          <p:spPr bwMode="auto">
            <a:xfrm>
              <a:off x="2048940" y="3776772"/>
              <a:ext cx="540000"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800"/>
                <a:t>R+S Click</a:t>
              </a:r>
            </a:p>
          </p:txBody>
        </p:sp>
        <p:sp>
          <p:nvSpPr>
            <p:cNvPr id="78" name="TextBox 77">
              <a:extLst>
                <a:ext uri="{FF2B5EF4-FFF2-40B4-BE49-F238E27FC236}">
                  <a16:creationId xmlns:a16="http://schemas.microsoft.com/office/drawing/2014/main" id="{720DD4B7-13B0-6F40-AFF9-C61D143A57E4}"/>
                </a:ext>
              </a:extLst>
            </p:cNvPr>
            <p:cNvSpPr txBox="1">
              <a:spLocks noChangeArrowheads="1"/>
            </p:cNvSpPr>
            <p:nvPr userDrawn="1"/>
          </p:nvSpPr>
          <p:spPr bwMode="auto">
            <a:xfrm>
              <a:off x="2805941" y="3776772"/>
              <a:ext cx="540000"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800"/>
                <a:t>R+S Device</a:t>
              </a:r>
            </a:p>
          </p:txBody>
        </p:sp>
        <p:sp>
          <p:nvSpPr>
            <p:cNvPr id="79" name="TextBox 78">
              <a:extLst>
                <a:ext uri="{FF2B5EF4-FFF2-40B4-BE49-F238E27FC236}">
                  <a16:creationId xmlns:a16="http://schemas.microsoft.com/office/drawing/2014/main" id="{621B72E2-C595-EA47-99F3-8021F8936208}"/>
                </a:ext>
              </a:extLst>
            </p:cNvPr>
            <p:cNvSpPr txBox="1">
              <a:spLocks noChangeArrowheads="1"/>
            </p:cNvSpPr>
            <p:nvPr userDrawn="1"/>
          </p:nvSpPr>
          <p:spPr bwMode="auto">
            <a:xfrm>
              <a:off x="3562942" y="3776772"/>
              <a:ext cx="540000"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800"/>
                <a:t>R+S Speak Out</a:t>
              </a:r>
            </a:p>
          </p:txBody>
        </p:sp>
        <p:sp>
          <p:nvSpPr>
            <p:cNvPr id="80" name="TextBox 79">
              <a:extLst>
                <a:ext uri="{FF2B5EF4-FFF2-40B4-BE49-F238E27FC236}">
                  <a16:creationId xmlns:a16="http://schemas.microsoft.com/office/drawing/2014/main" id="{18067B5A-8AE0-5342-AB33-3D003B6D1912}"/>
                </a:ext>
              </a:extLst>
            </p:cNvPr>
            <p:cNvSpPr txBox="1">
              <a:spLocks noChangeArrowheads="1"/>
            </p:cNvSpPr>
            <p:nvPr userDrawn="1"/>
          </p:nvSpPr>
          <p:spPr bwMode="auto">
            <a:xfrm>
              <a:off x="4319943" y="3776772"/>
              <a:ext cx="540000"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800"/>
                <a:t>R+S Question</a:t>
              </a:r>
            </a:p>
          </p:txBody>
        </p:sp>
        <p:sp>
          <p:nvSpPr>
            <p:cNvPr id="81" name="TextBox 80">
              <a:extLst>
                <a:ext uri="{FF2B5EF4-FFF2-40B4-BE49-F238E27FC236}">
                  <a16:creationId xmlns:a16="http://schemas.microsoft.com/office/drawing/2014/main" id="{3CD38853-03DD-C744-9C9D-480209FEBA3D}"/>
                </a:ext>
              </a:extLst>
            </p:cNvPr>
            <p:cNvSpPr txBox="1">
              <a:spLocks noChangeArrowheads="1"/>
            </p:cNvSpPr>
            <p:nvPr userDrawn="1"/>
          </p:nvSpPr>
          <p:spPr bwMode="auto">
            <a:xfrm>
              <a:off x="5076944" y="3776772"/>
              <a:ext cx="540000"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800"/>
                <a:t>R+S Tick</a:t>
              </a:r>
            </a:p>
          </p:txBody>
        </p:sp>
        <p:sp>
          <p:nvSpPr>
            <p:cNvPr id="82" name="TextBox 81">
              <a:extLst>
                <a:ext uri="{FF2B5EF4-FFF2-40B4-BE49-F238E27FC236}">
                  <a16:creationId xmlns:a16="http://schemas.microsoft.com/office/drawing/2014/main" id="{CC8D8F37-3863-F548-AA52-CA54F5B19B98}"/>
                </a:ext>
              </a:extLst>
            </p:cNvPr>
            <p:cNvSpPr txBox="1">
              <a:spLocks noChangeArrowheads="1"/>
            </p:cNvSpPr>
            <p:nvPr userDrawn="1"/>
          </p:nvSpPr>
          <p:spPr bwMode="auto">
            <a:xfrm>
              <a:off x="5654930" y="3750140"/>
              <a:ext cx="864567" cy="164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800"/>
                <a:t>R+S Trusted Friend</a:t>
              </a:r>
            </a:p>
          </p:txBody>
        </p:sp>
        <p:sp>
          <p:nvSpPr>
            <p:cNvPr id="83" name="TextBox 82">
              <a:extLst>
                <a:ext uri="{FF2B5EF4-FFF2-40B4-BE49-F238E27FC236}">
                  <a16:creationId xmlns:a16="http://schemas.microsoft.com/office/drawing/2014/main" id="{B8FF1917-435D-4542-BC9D-E02369FAE391}"/>
                </a:ext>
              </a:extLst>
            </p:cNvPr>
            <p:cNvSpPr txBox="1">
              <a:spLocks noChangeArrowheads="1"/>
            </p:cNvSpPr>
            <p:nvPr userDrawn="1"/>
          </p:nvSpPr>
          <p:spPr bwMode="auto">
            <a:xfrm>
              <a:off x="8104952" y="3776772"/>
              <a:ext cx="540000"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800"/>
                <a:t>R+S Legal/Law</a:t>
              </a:r>
            </a:p>
          </p:txBody>
        </p:sp>
        <p:sp>
          <p:nvSpPr>
            <p:cNvPr id="84" name="TextBox 83">
              <a:extLst>
                <a:ext uri="{FF2B5EF4-FFF2-40B4-BE49-F238E27FC236}">
                  <a16:creationId xmlns:a16="http://schemas.microsoft.com/office/drawing/2014/main" id="{FD8FF809-F119-9049-A3EA-A3612CF7FB30}"/>
                </a:ext>
              </a:extLst>
            </p:cNvPr>
            <p:cNvSpPr txBox="1">
              <a:spLocks noChangeArrowheads="1"/>
            </p:cNvSpPr>
            <p:nvPr userDrawn="1"/>
          </p:nvSpPr>
          <p:spPr bwMode="auto">
            <a:xfrm>
              <a:off x="7347947" y="3776772"/>
              <a:ext cx="540000"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800"/>
                <a:t>R+S Crowd</a:t>
              </a:r>
            </a:p>
          </p:txBody>
        </p:sp>
        <p:sp>
          <p:nvSpPr>
            <p:cNvPr id="85" name="TextBox 84">
              <a:extLst>
                <a:ext uri="{FF2B5EF4-FFF2-40B4-BE49-F238E27FC236}">
                  <a16:creationId xmlns:a16="http://schemas.microsoft.com/office/drawing/2014/main" id="{EEAAA2B3-6CFE-C143-99BB-74166F23C655}"/>
                </a:ext>
              </a:extLst>
            </p:cNvPr>
            <p:cNvSpPr txBox="1">
              <a:spLocks noChangeArrowheads="1"/>
            </p:cNvSpPr>
            <p:nvPr userDrawn="1"/>
          </p:nvSpPr>
          <p:spPr bwMode="auto">
            <a:xfrm>
              <a:off x="6590946" y="3776772"/>
              <a:ext cx="540000"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800"/>
                <a:t>R+S Escape</a:t>
              </a:r>
            </a:p>
          </p:txBody>
        </p:sp>
        <p:sp>
          <p:nvSpPr>
            <p:cNvPr id="86" name="TextBox 85">
              <a:extLst>
                <a:ext uri="{FF2B5EF4-FFF2-40B4-BE49-F238E27FC236}">
                  <a16:creationId xmlns:a16="http://schemas.microsoft.com/office/drawing/2014/main" id="{D52A66DF-BBD7-114E-907D-4F13A8108E08}"/>
                </a:ext>
              </a:extLst>
            </p:cNvPr>
            <p:cNvSpPr txBox="1">
              <a:spLocks noChangeArrowheads="1"/>
            </p:cNvSpPr>
            <p:nvPr userDrawn="1"/>
          </p:nvSpPr>
          <p:spPr bwMode="auto">
            <a:xfrm>
              <a:off x="1291939" y="3776772"/>
              <a:ext cx="540000"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800"/>
                <a:t>R+S Next Step</a:t>
              </a:r>
            </a:p>
          </p:txBody>
        </p:sp>
        <p:sp>
          <p:nvSpPr>
            <p:cNvPr id="87" name="TextBox 86">
              <a:extLst>
                <a:ext uri="{FF2B5EF4-FFF2-40B4-BE49-F238E27FC236}">
                  <a16:creationId xmlns:a16="http://schemas.microsoft.com/office/drawing/2014/main" id="{FA821D97-12FA-044A-8169-0D03F6AA70A1}"/>
                </a:ext>
              </a:extLst>
            </p:cNvPr>
            <p:cNvSpPr txBox="1">
              <a:spLocks noChangeArrowheads="1"/>
            </p:cNvSpPr>
            <p:nvPr userDrawn="1"/>
          </p:nvSpPr>
          <p:spPr bwMode="auto">
            <a:xfrm>
              <a:off x="534938" y="3776772"/>
              <a:ext cx="540000"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800"/>
                <a:t>R+S Arrow</a:t>
              </a:r>
            </a:p>
          </p:txBody>
        </p:sp>
      </p:grpSp>
      <p:cxnSp>
        <p:nvCxnSpPr>
          <p:cNvPr id="88" name="Straight Connector 87">
            <a:extLst>
              <a:ext uri="{FF2B5EF4-FFF2-40B4-BE49-F238E27FC236}">
                <a16:creationId xmlns:a16="http://schemas.microsoft.com/office/drawing/2014/main" id="{0444B12F-B9F0-F04B-BC7A-65C7C04A7AB9}"/>
              </a:ext>
            </a:extLst>
          </p:cNvPr>
          <p:cNvCxnSpPr>
            <a:cxnSpLocks/>
          </p:cNvCxnSpPr>
          <p:nvPr userDrawn="1"/>
        </p:nvCxnSpPr>
        <p:spPr>
          <a:xfrm>
            <a:off x="713318" y="1841500"/>
            <a:ext cx="8534761" cy="0"/>
          </a:xfrm>
          <a:prstGeom prst="line">
            <a:avLst/>
          </a:prstGeom>
          <a:ln w="9525"/>
        </p:spPr>
        <p:style>
          <a:lnRef idx="1">
            <a:schemeClr val="accent2"/>
          </a:lnRef>
          <a:fillRef idx="0">
            <a:schemeClr val="accent2"/>
          </a:fillRef>
          <a:effectRef idx="0">
            <a:schemeClr val="accent2"/>
          </a:effectRef>
          <a:fontRef idx="minor">
            <a:schemeClr val="tx1"/>
          </a:fontRef>
        </p:style>
      </p:cxnSp>
      <p:sp>
        <p:nvSpPr>
          <p:cNvPr id="89" name="Rectangle 88">
            <a:extLst>
              <a:ext uri="{FF2B5EF4-FFF2-40B4-BE49-F238E27FC236}">
                <a16:creationId xmlns:a16="http://schemas.microsoft.com/office/drawing/2014/main" id="{B8026DD3-ECEA-EA4E-B99B-0FC053361F50}"/>
              </a:ext>
            </a:extLst>
          </p:cNvPr>
          <p:cNvSpPr/>
          <p:nvPr userDrawn="1"/>
        </p:nvSpPr>
        <p:spPr>
          <a:xfrm>
            <a:off x="9182100" y="5949951"/>
            <a:ext cx="26416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nvGrpSpPr>
          <p:cNvPr id="90" name="Group 89">
            <a:extLst>
              <a:ext uri="{FF2B5EF4-FFF2-40B4-BE49-F238E27FC236}">
                <a16:creationId xmlns:a16="http://schemas.microsoft.com/office/drawing/2014/main" id="{6BF1368B-DD5F-A04E-9E54-04F1E775AFC5}"/>
              </a:ext>
            </a:extLst>
          </p:cNvPr>
          <p:cNvGrpSpPr>
            <a:grpSpLocks/>
          </p:cNvGrpSpPr>
          <p:nvPr userDrawn="1"/>
        </p:nvGrpSpPr>
        <p:grpSpPr bwMode="auto">
          <a:xfrm>
            <a:off x="713318" y="6013451"/>
            <a:ext cx="9814983" cy="148167"/>
            <a:chOff x="534938" y="4509503"/>
            <a:chExt cx="7361009" cy="112139"/>
          </a:xfrm>
        </p:grpSpPr>
        <p:sp>
          <p:nvSpPr>
            <p:cNvPr id="91" name="TextBox 90">
              <a:extLst>
                <a:ext uri="{FF2B5EF4-FFF2-40B4-BE49-F238E27FC236}">
                  <a16:creationId xmlns:a16="http://schemas.microsoft.com/office/drawing/2014/main" id="{3AB14E45-AA34-8744-B8F7-F351A41A3535}"/>
                </a:ext>
              </a:extLst>
            </p:cNvPr>
            <p:cNvSpPr txBox="1">
              <a:spLocks noChangeArrowheads="1"/>
            </p:cNvSpPr>
            <p:nvPr userDrawn="1"/>
          </p:nvSpPr>
          <p:spPr bwMode="auto">
            <a:xfrm>
              <a:off x="534938" y="4509503"/>
              <a:ext cx="540000"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800"/>
                <a:t>AB Arrow</a:t>
              </a:r>
            </a:p>
          </p:txBody>
        </p:sp>
        <p:sp>
          <p:nvSpPr>
            <p:cNvPr id="92" name="TextBox 91">
              <a:extLst>
                <a:ext uri="{FF2B5EF4-FFF2-40B4-BE49-F238E27FC236}">
                  <a16:creationId xmlns:a16="http://schemas.microsoft.com/office/drawing/2014/main" id="{00A57B9A-8A9A-B049-8ACA-621D40AE0094}"/>
                </a:ext>
              </a:extLst>
            </p:cNvPr>
            <p:cNvSpPr txBox="1">
              <a:spLocks noChangeArrowheads="1"/>
            </p:cNvSpPr>
            <p:nvPr userDrawn="1"/>
          </p:nvSpPr>
          <p:spPr bwMode="auto">
            <a:xfrm>
              <a:off x="7355947" y="4509503"/>
              <a:ext cx="540000"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800"/>
                <a:t>Ask for Info</a:t>
              </a:r>
            </a:p>
          </p:txBody>
        </p:sp>
        <p:sp>
          <p:nvSpPr>
            <p:cNvPr id="93" name="TextBox 92">
              <a:extLst>
                <a:ext uri="{FF2B5EF4-FFF2-40B4-BE49-F238E27FC236}">
                  <a16:creationId xmlns:a16="http://schemas.microsoft.com/office/drawing/2014/main" id="{F6D81231-7526-524D-9B4F-42A4908898AE}"/>
                </a:ext>
              </a:extLst>
            </p:cNvPr>
            <p:cNvSpPr txBox="1">
              <a:spLocks noChangeArrowheads="1"/>
            </p:cNvSpPr>
            <p:nvPr userDrawn="1"/>
          </p:nvSpPr>
          <p:spPr bwMode="auto">
            <a:xfrm>
              <a:off x="1273901" y="4509503"/>
              <a:ext cx="540000"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800"/>
                <a:t>AB See</a:t>
              </a:r>
            </a:p>
          </p:txBody>
        </p:sp>
        <p:sp>
          <p:nvSpPr>
            <p:cNvPr id="94" name="TextBox 93">
              <a:extLst>
                <a:ext uri="{FF2B5EF4-FFF2-40B4-BE49-F238E27FC236}">
                  <a16:creationId xmlns:a16="http://schemas.microsoft.com/office/drawing/2014/main" id="{3384AD7F-3519-6E4D-89A1-8034BB3CE0EB}"/>
                </a:ext>
              </a:extLst>
            </p:cNvPr>
            <p:cNvSpPr txBox="1">
              <a:spLocks noChangeArrowheads="1"/>
            </p:cNvSpPr>
            <p:nvPr userDrawn="1"/>
          </p:nvSpPr>
          <p:spPr bwMode="auto">
            <a:xfrm>
              <a:off x="2012864" y="4509503"/>
              <a:ext cx="540000"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800"/>
                <a:t>AB Hear</a:t>
              </a:r>
            </a:p>
          </p:txBody>
        </p:sp>
        <p:sp>
          <p:nvSpPr>
            <p:cNvPr id="95" name="TextBox 94">
              <a:extLst>
                <a:ext uri="{FF2B5EF4-FFF2-40B4-BE49-F238E27FC236}">
                  <a16:creationId xmlns:a16="http://schemas.microsoft.com/office/drawing/2014/main" id="{03123C98-970C-0346-AFDD-A28E9B6B37E3}"/>
                </a:ext>
              </a:extLst>
            </p:cNvPr>
            <p:cNvSpPr txBox="1">
              <a:spLocks noChangeArrowheads="1"/>
            </p:cNvSpPr>
            <p:nvPr userDrawn="1"/>
          </p:nvSpPr>
          <p:spPr bwMode="auto">
            <a:xfrm>
              <a:off x="2800565" y="4509503"/>
              <a:ext cx="540000"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800"/>
                <a:t>AB Say</a:t>
              </a:r>
            </a:p>
          </p:txBody>
        </p:sp>
        <p:sp>
          <p:nvSpPr>
            <p:cNvPr id="96" name="TextBox 95">
              <a:extLst>
                <a:ext uri="{FF2B5EF4-FFF2-40B4-BE49-F238E27FC236}">
                  <a16:creationId xmlns:a16="http://schemas.microsoft.com/office/drawing/2014/main" id="{E24D7357-411B-0B49-B296-F4789040EDFA}"/>
                </a:ext>
              </a:extLst>
            </p:cNvPr>
            <p:cNvSpPr txBox="1">
              <a:spLocks noChangeArrowheads="1"/>
            </p:cNvSpPr>
            <p:nvPr userDrawn="1"/>
          </p:nvSpPr>
          <p:spPr bwMode="auto">
            <a:xfrm>
              <a:off x="3555476" y="4509503"/>
              <a:ext cx="540000"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800"/>
                <a:t>AB Stop</a:t>
              </a:r>
            </a:p>
          </p:txBody>
        </p:sp>
        <p:sp>
          <p:nvSpPr>
            <p:cNvPr id="97" name="TextBox 96">
              <a:extLst>
                <a:ext uri="{FF2B5EF4-FFF2-40B4-BE49-F238E27FC236}">
                  <a16:creationId xmlns:a16="http://schemas.microsoft.com/office/drawing/2014/main" id="{9441355B-5D20-BC4C-91BC-F4F0CABCE56D}"/>
                </a:ext>
              </a:extLst>
            </p:cNvPr>
            <p:cNvSpPr txBox="1">
              <a:spLocks noChangeArrowheads="1"/>
            </p:cNvSpPr>
            <p:nvPr userDrawn="1"/>
          </p:nvSpPr>
          <p:spPr bwMode="auto">
            <a:xfrm>
              <a:off x="4286004" y="4513920"/>
              <a:ext cx="540000"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800"/>
                <a:t>R+S Arrest</a:t>
              </a:r>
            </a:p>
          </p:txBody>
        </p:sp>
        <p:sp>
          <p:nvSpPr>
            <p:cNvPr id="98" name="TextBox 97">
              <a:extLst>
                <a:ext uri="{FF2B5EF4-FFF2-40B4-BE49-F238E27FC236}">
                  <a16:creationId xmlns:a16="http://schemas.microsoft.com/office/drawing/2014/main" id="{4ACCB3DF-E74B-F643-937D-9405AA8A5083}"/>
                </a:ext>
              </a:extLst>
            </p:cNvPr>
            <p:cNvSpPr txBox="1">
              <a:spLocks noChangeArrowheads="1"/>
            </p:cNvSpPr>
            <p:nvPr userDrawn="1"/>
          </p:nvSpPr>
          <p:spPr bwMode="auto">
            <a:xfrm>
              <a:off x="5080555" y="4509503"/>
              <a:ext cx="540000"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800"/>
                <a:t>R+S Conviction</a:t>
              </a:r>
            </a:p>
          </p:txBody>
        </p:sp>
        <p:sp>
          <p:nvSpPr>
            <p:cNvPr id="99" name="TextBox 98">
              <a:extLst>
                <a:ext uri="{FF2B5EF4-FFF2-40B4-BE49-F238E27FC236}">
                  <a16:creationId xmlns:a16="http://schemas.microsoft.com/office/drawing/2014/main" id="{F37087FF-0866-4F4A-9A18-5571E2448C36}"/>
                </a:ext>
              </a:extLst>
            </p:cNvPr>
            <p:cNvSpPr txBox="1">
              <a:spLocks noChangeArrowheads="1"/>
            </p:cNvSpPr>
            <p:nvPr userDrawn="1"/>
          </p:nvSpPr>
          <p:spPr bwMode="auto">
            <a:xfrm>
              <a:off x="5811083" y="4509503"/>
              <a:ext cx="540000"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800"/>
                <a:t>R+S QR Code</a:t>
              </a:r>
            </a:p>
          </p:txBody>
        </p:sp>
      </p:grpSp>
      <p:sp>
        <p:nvSpPr>
          <p:cNvPr id="100" name="TextBox 99">
            <a:extLst>
              <a:ext uri="{FF2B5EF4-FFF2-40B4-BE49-F238E27FC236}">
                <a16:creationId xmlns:a16="http://schemas.microsoft.com/office/drawing/2014/main" id="{11716ED8-45DA-2B48-96F1-A0FB8618C9F3}"/>
              </a:ext>
            </a:extLst>
          </p:cNvPr>
          <p:cNvSpPr txBox="1">
            <a:spLocks noChangeArrowheads="1"/>
          </p:cNvSpPr>
          <p:nvPr userDrawn="1"/>
        </p:nvSpPr>
        <p:spPr bwMode="auto">
          <a:xfrm>
            <a:off x="8794751" y="6019800"/>
            <a:ext cx="719667" cy="143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800"/>
              <a:t>R+S QR Code</a:t>
            </a:r>
          </a:p>
        </p:txBody>
      </p:sp>
      <p:sp>
        <p:nvSpPr>
          <p:cNvPr id="9" name="Title 1"/>
          <p:cNvSpPr>
            <a:spLocks noGrp="1"/>
          </p:cNvSpPr>
          <p:nvPr userDrawn="1">
            <p:ph type="title" hasCustomPrompt="1"/>
          </p:nvPr>
        </p:nvSpPr>
        <p:spPr>
          <a:xfrm>
            <a:off x="742392" y="1384959"/>
            <a:ext cx="8743715" cy="365125"/>
          </a:xfrm>
          <a:prstGeom prst="rect">
            <a:avLst/>
          </a:prstGeom>
        </p:spPr>
        <p:txBody>
          <a:bodyPr lIns="0"/>
          <a:lstStyle>
            <a:lvl1pPr>
              <a:defRPr/>
            </a:lvl1pPr>
          </a:lstStyle>
          <a:p>
            <a:r>
              <a:rPr lang="en-GB"/>
              <a:t>Copy, paste and resize the icons to populate your presentation.</a:t>
            </a:r>
            <a:endParaRPr lang="en-US"/>
          </a:p>
        </p:txBody>
      </p:sp>
    </p:spTree>
    <p:extLst>
      <p:ext uri="{BB962C8B-B14F-4D97-AF65-F5344CB8AC3E}">
        <p14:creationId xmlns:p14="http://schemas.microsoft.com/office/powerpoint/2010/main" val="35735773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4.1_Vertical_Title_and_Tex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 name="Footer Placeholder 4">
            <a:extLst>
              <a:ext uri="{FF2B5EF4-FFF2-40B4-BE49-F238E27FC236}">
                <a16:creationId xmlns:a16="http://schemas.microsoft.com/office/drawing/2014/main" id="{8435E966-DD89-6A48-8C9F-D01E3659C087}"/>
              </a:ext>
            </a:extLst>
          </p:cNvPr>
          <p:cNvSpPr txBox="1">
            <a:spLocks/>
          </p:cNvSpPr>
          <p:nvPr userDrawn="1"/>
        </p:nvSpPr>
        <p:spPr>
          <a:xfrm rot="5400000">
            <a:off x="-1611841" y="2435225"/>
            <a:ext cx="4114800" cy="366184"/>
          </a:xfrm>
          <a:prstGeom prst="rect">
            <a:avLst/>
          </a:prstGeom>
        </p:spPr>
        <p:txBody>
          <a:bodyPr lIns="0" tIns="0" rIns="0" bIns="0"/>
          <a:lstStyle>
            <a:defPPr>
              <a:defRPr lang="en-US"/>
            </a:defPPr>
            <a:lvl1pPr marL="0" algn="l" defTabSz="457200" rtl="0" eaLnBrk="1" latinLnBrk="0" hangingPunct="1">
              <a:defRPr sz="850" kern="1200">
                <a:solidFill>
                  <a:schemeClr val="tx1"/>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sz="1133">
                <a:solidFill>
                  <a:srgbClr val="521B65"/>
                </a:solidFill>
              </a:rPr>
              <a:t>Click to add footer</a:t>
            </a:r>
          </a:p>
        </p:txBody>
      </p:sp>
      <p:sp>
        <p:nvSpPr>
          <p:cNvPr id="7" name="Slide Number Placeholder 5">
            <a:extLst>
              <a:ext uri="{FF2B5EF4-FFF2-40B4-BE49-F238E27FC236}">
                <a16:creationId xmlns:a16="http://schemas.microsoft.com/office/drawing/2014/main" id="{DE6574CF-72AE-D643-BEBB-8A6136966677}"/>
              </a:ext>
            </a:extLst>
          </p:cNvPr>
          <p:cNvSpPr txBox="1">
            <a:spLocks/>
          </p:cNvSpPr>
          <p:nvPr userDrawn="1"/>
        </p:nvSpPr>
        <p:spPr>
          <a:xfrm rot="5400000">
            <a:off x="-926041" y="3275541"/>
            <a:ext cx="2743200" cy="366184"/>
          </a:xfrm>
          <a:prstGeom prst="rect">
            <a:avLst/>
          </a:prstGeom>
        </p:spPr>
        <p:txBody>
          <a:bodyPr lIns="0" tIns="0" rIns="0" bIns="0"/>
          <a:lstStyle>
            <a:defPPr>
              <a:defRPr lang="en-US"/>
            </a:defPPr>
            <a:lvl1pPr marL="0" algn="l" defTabSz="457200" rtl="0" eaLnBrk="1" latinLnBrk="0" hangingPunct="1">
              <a:defRPr sz="850" kern="1200">
                <a:solidFill>
                  <a:schemeClr val="tx1"/>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sz="1133">
                <a:solidFill>
                  <a:srgbClr val="521B65"/>
                </a:solidFill>
              </a:rPr>
              <a:t>Slide </a:t>
            </a:r>
            <a:fld id="{B531801B-8227-9046-9ED8-AA65A1F510FC}" type="slidenum">
              <a:rPr lang="en-US" sz="1133" smtClean="0">
                <a:solidFill>
                  <a:srgbClr val="521B65"/>
                </a:solidFill>
              </a:rPr>
              <a:pPr fontAlgn="auto">
                <a:spcBef>
                  <a:spcPts val="0"/>
                </a:spcBef>
                <a:spcAft>
                  <a:spcPts val="0"/>
                </a:spcAft>
                <a:defRPr/>
              </a:pPr>
              <a:t>‹#›</a:t>
            </a:fld>
            <a:endParaRPr lang="en-US" sz="1133">
              <a:solidFill>
                <a:srgbClr val="521B65"/>
              </a:solidFill>
            </a:endParaRPr>
          </a:p>
        </p:txBody>
      </p:sp>
      <p:cxnSp>
        <p:nvCxnSpPr>
          <p:cNvPr id="8" name="Straight Connector 7">
            <a:extLst>
              <a:ext uri="{FF2B5EF4-FFF2-40B4-BE49-F238E27FC236}">
                <a16:creationId xmlns:a16="http://schemas.microsoft.com/office/drawing/2014/main" id="{0A0DFB3E-5ED9-A046-B2C7-C4C142320F8E}"/>
              </a:ext>
            </a:extLst>
          </p:cNvPr>
          <p:cNvCxnSpPr>
            <a:cxnSpLocks/>
          </p:cNvCxnSpPr>
          <p:nvPr userDrawn="1"/>
        </p:nvCxnSpPr>
        <p:spPr>
          <a:xfrm>
            <a:off x="9658351" y="660401"/>
            <a:ext cx="0" cy="158751"/>
          </a:xfrm>
          <a:prstGeom prst="line">
            <a:avLst/>
          </a:prstGeom>
          <a:ln w="9525"/>
        </p:spPr>
        <p:style>
          <a:lnRef idx="1">
            <a:schemeClr val="accent2"/>
          </a:lnRef>
          <a:fillRef idx="0">
            <a:schemeClr val="accent2"/>
          </a:fillRef>
          <a:effectRef idx="0">
            <a:schemeClr val="accent2"/>
          </a:effectRef>
          <a:fontRef idx="minor">
            <a:schemeClr val="tx1"/>
          </a:fontRef>
        </p:style>
      </p:cxnSp>
      <p:sp>
        <p:nvSpPr>
          <p:cNvPr id="2" name="Vertical Title 1"/>
          <p:cNvSpPr>
            <a:spLocks noGrp="1"/>
          </p:cNvSpPr>
          <p:nvPr>
            <p:ph type="title" orient="vert"/>
          </p:nvPr>
        </p:nvSpPr>
        <p:spPr>
          <a:xfrm>
            <a:off x="9538952" y="561125"/>
            <a:ext cx="707089" cy="5112799"/>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7510963" y="561122"/>
            <a:ext cx="1226872" cy="5112799"/>
          </a:xfrm>
          <a:prstGeom prst="rect">
            <a:avLst/>
          </a:prstGeom>
        </p:spPr>
        <p:txBody>
          <a:bodyPr vert="eaVert">
            <a:normAutofit/>
          </a:bodyPr>
          <a:lstStyle>
            <a:lvl1pPr marL="0" indent="0">
              <a:buFontTx/>
              <a:buNone/>
              <a:defRPr sz="1867"/>
            </a:lvl1pPr>
            <a:lvl2pPr marL="685783" indent="-228594">
              <a:buFontTx/>
              <a:buBlip>
                <a:blip r:embed="rId3"/>
              </a:buBlip>
              <a:defRPr sz="1867"/>
            </a:lvl2pPr>
            <a:lvl3pPr marL="1142971" indent="-228594">
              <a:buFontTx/>
              <a:buBlip>
                <a:blip r:embed="rId3"/>
              </a:buBlip>
              <a:defRPr sz="1467"/>
            </a:lvl3pPr>
            <a:lvl4pPr>
              <a:defRPr sz="1867"/>
            </a:lvl4pPr>
            <a:lvl5pPr>
              <a:defRPr sz="1867"/>
            </a:lvl5pPr>
          </a:lstStyle>
          <a:p>
            <a:pPr lvl="0"/>
            <a:r>
              <a:rPr lang="en-US"/>
              <a:t>Click to edit Master text styles</a:t>
            </a:r>
          </a:p>
          <a:p>
            <a:pPr lvl="1"/>
            <a:r>
              <a:rPr lang="en-US"/>
              <a:t>Second level</a:t>
            </a:r>
          </a:p>
          <a:p>
            <a:pPr lvl="2"/>
            <a:r>
              <a:rPr lang="en-US"/>
              <a:t>Third level</a:t>
            </a:r>
          </a:p>
        </p:txBody>
      </p:sp>
      <p:sp>
        <p:nvSpPr>
          <p:cNvPr id="9" name="Vertical Text Placeholder 2"/>
          <p:cNvSpPr>
            <a:spLocks noGrp="1"/>
          </p:cNvSpPr>
          <p:nvPr>
            <p:ph type="body" orient="vert" idx="13"/>
          </p:nvPr>
        </p:nvSpPr>
        <p:spPr>
          <a:xfrm>
            <a:off x="8886424" y="561123"/>
            <a:ext cx="592425" cy="5112799"/>
          </a:xfrm>
          <a:prstGeom prst="rect">
            <a:avLst/>
          </a:prstGeom>
        </p:spPr>
        <p:txBody>
          <a:bodyPr vert="eaVert">
            <a:normAutofit/>
          </a:bodyPr>
          <a:lstStyle>
            <a:lvl1pPr marL="0" indent="0">
              <a:buNone/>
              <a:defRPr sz="1867"/>
            </a:lvl1pPr>
            <a:lvl2pPr>
              <a:defRPr sz="1867"/>
            </a:lvl2pPr>
            <a:lvl3pPr>
              <a:defRPr sz="1867"/>
            </a:lvl3pPr>
            <a:lvl4pPr>
              <a:defRPr sz="1867"/>
            </a:lvl4pPr>
            <a:lvl5pPr>
              <a:defRPr sz="1867"/>
            </a:lvl5pPr>
          </a:lstStyle>
          <a:p>
            <a:pPr lvl="0"/>
            <a:r>
              <a:rPr lang="en-US"/>
              <a:t>Click to edit Master text styles</a:t>
            </a:r>
          </a:p>
        </p:txBody>
      </p:sp>
      <p:sp>
        <p:nvSpPr>
          <p:cNvPr id="12" name="Picture Placeholder 19"/>
          <p:cNvSpPr>
            <a:spLocks noGrp="1"/>
          </p:cNvSpPr>
          <p:nvPr>
            <p:ph type="pic" sz="quarter" idx="22"/>
          </p:nvPr>
        </p:nvSpPr>
        <p:spPr>
          <a:xfrm rot="5400000">
            <a:off x="2025123" y="110464"/>
            <a:ext cx="4521739" cy="5423057"/>
          </a:xfrm>
          <a:prstGeom prst="rect">
            <a:avLst/>
          </a:prstGeom>
          <a:solidFill>
            <a:schemeClr val="accent5">
              <a:lumMod val="60000"/>
              <a:lumOff val="40000"/>
            </a:schemeClr>
          </a:solidFill>
        </p:spPr>
        <p:txBody>
          <a:bodyPr anchor="ctr" anchorCtr="1">
            <a:normAutofit/>
          </a:bodyPr>
          <a:lstStyle>
            <a:lvl1pPr marL="0" indent="0" algn="ctr">
              <a:buNone/>
              <a:defRPr sz="1867">
                <a:solidFill>
                  <a:schemeClr val="accent5">
                    <a:lumMod val="75000"/>
                  </a:schemeClr>
                </a:solidFill>
              </a:defRPr>
            </a:lvl1pPr>
          </a:lstStyle>
          <a:p>
            <a:pPr lvl="0"/>
            <a:r>
              <a:rPr lang="en-US" noProof="0"/>
              <a:t>Click icon to add picture</a:t>
            </a:r>
          </a:p>
        </p:txBody>
      </p:sp>
    </p:spTree>
    <p:extLst>
      <p:ext uri="{BB962C8B-B14F-4D97-AF65-F5344CB8AC3E}">
        <p14:creationId xmlns:p14="http://schemas.microsoft.com/office/powerpoint/2010/main" val="325844682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5.1_Perfect_Blank_Slice">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893003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3.13_Content_Statement_Block">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2" name="Text Placeholder 21"/>
          <p:cNvSpPr>
            <a:spLocks noGrp="1"/>
          </p:cNvSpPr>
          <p:nvPr>
            <p:ph type="body" sz="quarter" idx="13"/>
          </p:nvPr>
        </p:nvSpPr>
        <p:spPr>
          <a:xfrm>
            <a:off x="5285769" y="1676402"/>
            <a:ext cx="6082743" cy="3870951"/>
          </a:xfrm>
          <a:prstGeom prst="rect">
            <a:avLst/>
          </a:prstGeom>
        </p:spPr>
        <p:txBody>
          <a:bodyPr/>
          <a:lstStyle>
            <a:lvl1pPr marL="228589" marR="0" indent="-228589" algn="l" defTabSz="914354" rtl="0" eaLnBrk="1" fontAlgn="auto" latinLnBrk="0" hangingPunct="1">
              <a:lnSpc>
                <a:spcPct val="100000"/>
              </a:lnSpc>
              <a:spcBef>
                <a:spcPts val="0"/>
              </a:spcBef>
              <a:spcAft>
                <a:spcPts val="1600"/>
              </a:spcAft>
              <a:buClr>
                <a:srgbClr val="511C6C"/>
              </a:buClr>
              <a:buSzPct val="120000"/>
              <a:buFontTx/>
              <a:buBlip>
                <a:blip r:embed="rId3"/>
              </a:buBlip>
              <a:tabLst/>
              <a:defRPr sz="1600" b="0" i="0" baseline="0">
                <a:latin typeface="+mn-lt"/>
                <a:ea typeface="Avenir Next" charset="0"/>
                <a:cs typeface="Avenir Next" charset="0"/>
              </a:defRPr>
            </a:lvl1pPr>
            <a:lvl2pPr>
              <a:defRPr b="1" i="0">
                <a:latin typeface="Avenir Next Demi Bold" charset="0"/>
                <a:ea typeface="Avenir Next Demi Bold" charset="0"/>
                <a:cs typeface="Avenir Next Demi Bold" charset="0"/>
              </a:defRPr>
            </a:lvl2pPr>
            <a:lvl3pPr>
              <a:defRPr b="1" i="0">
                <a:latin typeface="Avenir Next Demi Bold" charset="0"/>
                <a:ea typeface="Avenir Next Demi Bold" charset="0"/>
                <a:cs typeface="Avenir Next Demi Bold" charset="0"/>
              </a:defRPr>
            </a:lvl3pPr>
            <a:lvl4pPr>
              <a:defRPr b="1" i="0">
                <a:latin typeface="Avenir Next Demi Bold" charset="0"/>
                <a:ea typeface="Avenir Next Demi Bold" charset="0"/>
                <a:cs typeface="Avenir Next Demi Bold" charset="0"/>
              </a:defRPr>
            </a:lvl4pPr>
            <a:lvl5pPr>
              <a:defRPr b="1" i="0">
                <a:latin typeface="Avenir Next Demi Bold" charset="0"/>
                <a:ea typeface="Avenir Next Demi Bold" charset="0"/>
                <a:cs typeface="Avenir Next Demi Bold" charset="0"/>
              </a:defRPr>
            </a:lvl5pPr>
          </a:lstStyle>
          <a:p>
            <a:pPr lvl="0"/>
            <a:r>
              <a:rPr lang="en-US"/>
              <a:t>Click to edit Master text styles</a:t>
            </a:r>
          </a:p>
        </p:txBody>
      </p:sp>
      <p:sp>
        <p:nvSpPr>
          <p:cNvPr id="7" name="Text Placeholder 21"/>
          <p:cNvSpPr>
            <a:spLocks noGrp="1"/>
          </p:cNvSpPr>
          <p:nvPr>
            <p:ph type="body" sz="quarter" idx="14"/>
          </p:nvPr>
        </p:nvSpPr>
        <p:spPr>
          <a:xfrm>
            <a:off x="948272" y="1676402"/>
            <a:ext cx="4060421" cy="3933373"/>
          </a:xfrm>
          <a:prstGeom prst="rect">
            <a:avLst/>
          </a:prstGeom>
          <a:solidFill>
            <a:schemeClr val="accent1"/>
          </a:solidFill>
        </p:spPr>
        <p:txBody>
          <a:bodyPr lIns="180000" tIns="180000" rIns="180000"/>
          <a:lstStyle>
            <a:lvl1pPr marL="0" indent="0">
              <a:lnSpc>
                <a:spcPct val="80000"/>
              </a:lnSpc>
              <a:buFontTx/>
              <a:buNone/>
              <a:defRPr sz="3200" b="0" i="0" baseline="0">
                <a:solidFill>
                  <a:schemeClr val="bg1"/>
                </a:solidFill>
                <a:latin typeface="+mn-lt"/>
                <a:ea typeface="Avenir Next" charset="0"/>
                <a:cs typeface="Avenir Next" charset="0"/>
              </a:defRPr>
            </a:lvl1pPr>
            <a:lvl2pPr>
              <a:defRPr b="1" i="0">
                <a:latin typeface="Avenir Next Demi Bold" charset="0"/>
                <a:ea typeface="Avenir Next Demi Bold" charset="0"/>
                <a:cs typeface="Avenir Next Demi Bold" charset="0"/>
              </a:defRPr>
            </a:lvl2pPr>
            <a:lvl3pPr>
              <a:defRPr b="1" i="0">
                <a:latin typeface="Avenir Next Demi Bold" charset="0"/>
                <a:ea typeface="Avenir Next Demi Bold" charset="0"/>
                <a:cs typeface="Avenir Next Demi Bold" charset="0"/>
              </a:defRPr>
            </a:lvl3pPr>
            <a:lvl4pPr>
              <a:defRPr b="1" i="0">
                <a:latin typeface="Avenir Next Demi Bold" charset="0"/>
                <a:ea typeface="Avenir Next Demi Bold" charset="0"/>
                <a:cs typeface="Avenir Next Demi Bold" charset="0"/>
              </a:defRPr>
            </a:lvl4pPr>
            <a:lvl5pPr>
              <a:defRPr b="1" i="0">
                <a:latin typeface="Avenir Next Demi Bold" charset="0"/>
                <a:ea typeface="Avenir Next Demi Bold" charset="0"/>
                <a:cs typeface="Avenir Next Demi Bold" charset="0"/>
              </a:defRPr>
            </a:lvl5pPr>
          </a:lstStyle>
          <a:p>
            <a:pPr lvl="0"/>
            <a:r>
              <a:rPr lang="en-US"/>
              <a:t>Click to edit Master text styles</a:t>
            </a:r>
          </a:p>
        </p:txBody>
      </p:sp>
      <p:sp>
        <p:nvSpPr>
          <p:cNvPr id="4" name="Footer Placeholder 1">
            <a:extLst>
              <a:ext uri="{FF2B5EF4-FFF2-40B4-BE49-F238E27FC236}">
                <a16:creationId xmlns:a16="http://schemas.microsoft.com/office/drawing/2014/main" id="{2ED6154D-FD07-BA43-8F3B-83DDC53CC45E}"/>
              </a:ext>
            </a:extLst>
          </p:cNvPr>
          <p:cNvSpPr>
            <a:spLocks noGrp="1"/>
          </p:cNvSpPr>
          <p:nvPr>
            <p:ph type="ftr" sz="quarter" idx="15"/>
          </p:nvPr>
        </p:nvSpPr>
        <p:spPr/>
        <p:txBody>
          <a:bodyPr/>
          <a:lstStyle>
            <a:lvl1pPr algn="l">
              <a:defRPr sz="1133" dirty="0">
                <a:solidFill>
                  <a:schemeClr val="tx1"/>
                </a:solidFill>
                <a:latin typeface="+mj-lt"/>
              </a:defRPr>
            </a:lvl1pPr>
          </a:lstStyle>
          <a:p>
            <a:pPr>
              <a:defRPr/>
            </a:pPr>
            <a:endParaRPr lang="en-US"/>
          </a:p>
        </p:txBody>
      </p:sp>
      <p:sp>
        <p:nvSpPr>
          <p:cNvPr id="5" name="Slide Number Placeholder 2">
            <a:extLst>
              <a:ext uri="{FF2B5EF4-FFF2-40B4-BE49-F238E27FC236}">
                <a16:creationId xmlns:a16="http://schemas.microsoft.com/office/drawing/2014/main" id="{25F8AC31-D26B-F243-97E0-201F5E91410D}"/>
              </a:ext>
            </a:extLst>
          </p:cNvPr>
          <p:cNvSpPr>
            <a:spLocks noGrp="1"/>
          </p:cNvSpPr>
          <p:nvPr>
            <p:ph type="sldNum" sz="quarter" idx="16"/>
          </p:nvPr>
        </p:nvSpPr>
        <p:spPr/>
        <p:txBody>
          <a:bodyPr/>
          <a:lstStyle>
            <a:lvl1pPr algn="l">
              <a:defRPr sz="1133" dirty="0">
                <a:solidFill>
                  <a:schemeClr val="tx1"/>
                </a:solidFill>
                <a:latin typeface="+mj-lt"/>
              </a:defRPr>
            </a:lvl1pPr>
          </a:lstStyle>
          <a:p>
            <a:pPr>
              <a:defRPr/>
            </a:pPr>
            <a:r>
              <a:rPr lang="en-US"/>
              <a:t>Slide </a:t>
            </a:r>
            <a:fld id="{E8C2A98C-0484-C947-88A4-F1F9A5DA8F98}" type="slidenum">
              <a:rPr lang="en-US" smtClean="0"/>
              <a:pPr>
                <a:defRPr/>
              </a:pPr>
              <a:t>‹#›</a:t>
            </a:fld>
            <a:endParaRPr lang="en-US"/>
          </a:p>
        </p:txBody>
      </p:sp>
    </p:spTree>
    <p:extLst>
      <p:ext uri="{BB962C8B-B14F-4D97-AF65-F5344CB8AC3E}">
        <p14:creationId xmlns:p14="http://schemas.microsoft.com/office/powerpoint/2010/main" val="144658694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cxnSp>
        <p:nvCxnSpPr>
          <p:cNvPr id="11" name="Straight Connector 10"/>
          <p:cNvCxnSpPr/>
          <p:nvPr userDrawn="1"/>
        </p:nvCxnSpPr>
        <p:spPr>
          <a:xfrm>
            <a:off x="899606" y="3765276"/>
            <a:ext cx="1027442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47296" y="-89728"/>
            <a:ext cx="12485599" cy="1931287"/>
          </a:xfrm>
          <a:prstGeom prst="rect">
            <a:avLst/>
          </a:prstGeom>
        </p:spPr>
      </p:pic>
      <p:sp>
        <p:nvSpPr>
          <p:cNvPr id="17" name="Text Placeholder 3"/>
          <p:cNvSpPr>
            <a:spLocks noGrp="1"/>
          </p:cNvSpPr>
          <p:nvPr>
            <p:ph type="body" sz="quarter" idx="13"/>
          </p:nvPr>
        </p:nvSpPr>
        <p:spPr>
          <a:xfrm>
            <a:off x="1178990" y="2351436"/>
            <a:ext cx="8147119" cy="3665541"/>
          </a:xfrm>
          <a:prstGeom prst="rect">
            <a:avLst/>
          </a:prstGeom>
        </p:spPr>
        <p:txBody>
          <a:bodyPr/>
          <a:lstStyle>
            <a:lvl1pPr>
              <a:buClr>
                <a:srgbClr val="00B2DD"/>
              </a:buClr>
              <a:defRPr>
                <a:solidFill>
                  <a:schemeClr val="tx1"/>
                </a:solidFill>
              </a:defRPr>
            </a:lvl1pPr>
          </a:lstStyle>
          <a:p>
            <a:pPr>
              <a:buClr>
                <a:srgbClr val="00B2DD"/>
              </a:buClr>
            </a:pPr>
            <a:r>
              <a:rPr lang="en-US">
                <a:latin typeface="+mn-lt"/>
              </a:rPr>
              <a:t>Important parts of the text can be </a:t>
            </a:r>
            <a:r>
              <a:rPr lang="en-US" b="1">
                <a:latin typeface="+mn-lt"/>
                <a:ea typeface="Avenir Next Demi Bold" charset="0"/>
                <a:cs typeface="Avenir Next Demi Bold" charset="0"/>
              </a:rPr>
              <a:t>highlighted in demi bold weight</a:t>
            </a:r>
            <a:r>
              <a:rPr lang="en-US">
                <a:latin typeface="+mn-lt"/>
              </a:rPr>
              <a:t> for added impact.</a:t>
            </a:r>
          </a:p>
          <a:p>
            <a:pPr>
              <a:buClr>
                <a:srgbClr val="00B2DD"/>
              </a:buClr>
            </a:pPr>
            <a:r>
              <a:rPr lang="en-US" err="1">
                <a:latin typeface="+mn-lt"/>
              </a:rPr>
              <a:t>Nunc</a:t>
            </a:r>
            <a:r>
              <a:rPr lang="en-US">
                <a:latin typeface="+mn-lt"/>
              </a:rPr>
              <a:t> a </a:t>
            </a:r>
            <a:r>
              <a:rPr lang="en-US" err="1">
                <a:latin typeface="+mn-lt"/>
              </a:rPr>
              <a:t>nisl</a:t>
            </a:r>
            <a:r>
              <a:rPr lang="en-US">
                <a:latin typeface="+mn-lt"/>
              </a:rPr>
              <a:t> vitae </a:t>
            </a:r>
            <a:r>
              <a:rPr lang="en-US" b="1" err="1">
                <a:latin typeface="+mn-lt"/>
                <a:ea typeface="Avenir Next Demi Bold" charset="0"/>
                <a:cs typeface="Avenir Next Demi Bold" charset="0"/>
              </a:rPr>
              <a:t>massa</a:t>
            </a:r>
            <a:r>
              <a:rPr lang="en-US" b="1">
                <a:latin typeface="+mn-lt"/>
                <a:ea typeface="Avenir Next Demi Bold" charset="0"/>
                <a:cs typeface="Avenir Next Demi Bold" charset="0"/>
              </a:rPr>
              <a:t> </a:t>
            </a:r>
            <a:r>
              <a:rPr lang="en-US" b="1" err="1">
                <a:latin typeface="+mn-lt"/>
                <a:ea typeface="Avenir Next Demi Bold" charset="0"/>
                <a:cs typeface="Avenir Next Demi Bold" charset="0"/>
              </a:rPr>
              <a:t>volutpat</a:t>
            </a:r>
            <a:r>
              <a:rPr lang="en-US" b="1">
                <a:latin typeface="+mn-lt"/>
                <a:ea typeface="Avenir Next Demi Bold" charset="0"/>
                <a:cs typeface="Avenir Next Demi Bold" charset="0"/>
              </a:rPr>
              <a:t> </a:t>
            </a:r>
            <a:r>
              <a:rPr lang="en-US" b="1" err="1">
                <a:latin typeface="+mn-lt"/>
                <a:ea typeface="Avenir Next Demi Bold" charset="0"/>
                <a:cs typeface="Avenir Next Demi Bold" charset="0"/>
              </a:rPr>
              <a:t>volutpat</a:t>
            </a:r>
            <a:r>
              <a:rPr lang="en-US">
                <a:latin typeface="+mn-lt"/>
              </a:rPr>
              <a:t>. </a:t>
            </a:r>
            <a:r>
              <a:rPr lang="en-US" err="1">
                <a:latin typeface="+mn-lt"/>
              </a:rPr>
              <a:t>Sed</a:t>
            </a:r>
            <a:r>
              <a:rPr lang="en-US">
                <a:latin typeface="+mn-lt"/>
              </a:rPr>
              <a:t> </a:t>
            </a:r>
            <a:r>
              <a:rPr lang="en-US" err="1">
                <a:latin typeface="+mn-lt"/>
              </a:rPr>
              <a:t>bibendum</a:t>
            </a:r>
            <a:r>
              <a:rPr lang="en-US">
                <a:latin typeface="+mn-lt"/>
              </a:rPr>
              <a:t> </a:t>
            </a:r>
            <a:r>
              <a:rPr lang="en-US" err="1">
                <a:latin typeface="+mn-lt"/>
              </a:rPr>
              <a:t>mauris</a:t>
            </a:r>
            <a:r>
              <a:rPr lang="en-US">
                <a:latin typeface="+mn-lt"/>
              </a:rPr>
              <a:t> id </a:t>
            </a:r>
            <a:r>
              <a:rPr lang="en-US" err="1">
                <a:latin typeface="+mn-lt"/>
              </a:rPr>
              <a:t>rutrum</a:t>
            </a:r>
            <a:r>
              <a:rPr lang="en-US">
                <a:latin typeface="+mn-lt"/>
              </a:rPr>
              <a:t> </a:t>
            </a:r>
            <a:r>
              <a:rPr lang="en-US" err="1">
                <a:latin typeface="+mn-lt"/>
              </a:rPr>
              <a:t>feugiat</a:t>
            </a:r>
            <a:r>
              <a:rPr lang="en-US">
                <a:latin typeface="+mn-lt"/>
              </a:rPr>
              <a:t>.</a:t>
            </a:r>
          </a:p>
          <a:p>
            <a:pPr>
              <a:buClr>
                <a:srgbClr val="00B2DD"/>
              </a:buClr>
            </a:pPr>
            <a:r>
              <a:rPr lang="en-US" b="1">
                <a:latin typeface="+mn-lt"/>
                <a:ea typeface="Avenir Next Demi Bold" charset="0"/>
                <a:cs typeface="Avenir Next Demi Bold" charset="0"/>
              </a:rPr>
              <a:t>Or every bullet point can be in demi bold</a:t>
            </a:r>
            <a:r>
              <a:rPr lang="en-US">
                <a:latin typeface="+mn-lt"/>
              </a:rPr>
              <a:t>.</a:t>
            </a:r>
          </a:p>
          <a:p>
            <a:r>
              <a:rPr lang="en-US" err="1"/>
              <a:t>Nunc</a:t>
            </a:r>
            <a:r>
              <a:rPr lang="en-US"/>
              <a:t> a </a:t>
            </a:r>
            <a:r>
              <a:rPr lang="en-US" err="1"/>
              <a:t>nisl</a:t>
            </a:r>
            <a:r>
              <a:rPr lang="en-US"/>
              <a:t> vitae </a:t>
            </a:r>
            <a:r>
              <a:rPr lang="en-US" b="1" err="1">
                <a:ea typeface="Avenir Next Demi Bold" charset="0"/>
                <a:cs typeface="Avenir Next Demi Bold" charset="0"/>
              </a:rPr>
              <a:t>massa</a:t>
            </a:r>
            <a:r>
              <a:rPr lang="en-US" b="1">
                <a:ea typeface="Avenir Next Demi Bold" charset="0"/>
                <a:cs typeface="Avenir Next Demi Bold" charset="0"/>
              </a:rPr>
              <a:t> </a:t>
            </a:r>
            <a:r>
              <a:rPr lang="en-US" b="1" err="1">
                <a:ea typeface="Avenir Next Demi Bold" charset="0"/>
                <a:cs typeface="Avenir Next Demi Bold" charset="0"/>
              </a:rPr>
              <a:t>volutpat</a:t>
            </a:r>
            <a:r>
              <a:rPr lang="en-US" b="1">
                <a:ea typeface="Avenir Next Demi Bold" charset="0"/>
                <a:cs typeface="Avenir Next Demi Bold" charset="0"/>
              </a:rPr>
              <a:t> </a:t>
            </a:r>
            <a:r>
              <a:rPr lang="en-US" b="1" err="1">
                <a:ea typeface="Avenir Next Demi Bold" charset="0"/>
                <a:cs typeface="Avenir Next Demi Bold" charset="0"/>
              </a:rPr>
              <a:t>volutpat</a:t>
            </a:r>
            <a:r>
              <a:rPr lang="en-US"/>
              <a:t>. </a:t>
            </a:r>
            <a:r>
              <a:rPr lang="en-US" err="1"/>
              <a:t>Sed</a:t>
            </a:r>
            <a:r>
              <a:rPr lang="en-US"/>
              <a:t> </a:t>
            </a:r>
            <a:r>
              <a:rPr lang="en-US" err="1"/>
              <a:t>bibendum</a:t>
            </a:r>
            <a:r>
              <a:rPr lang="en-US"/>
              <a:t> </a:t>
            </a:r>
            <a:r>
              <a:rPr lang="en-US" err="1"/>
              <a:t>mauris</a:t>
            </a:r>
            <a:r>
              <a:rPr lang="en-US"/>
              <a:t> id </a:t>
            </a:r>
            <a:r>
              <a:rPr lang="en-US" err="1"/>
              <a:t>rutrum</a:t>
            </a:r>
            <a:r>
              <a:rPr lang="en-US"/>
              <a:t> </a:t>
            </a:r>
            <a:r>
              <a:rPr lang="en-US" err="1"/>
              <a:t>feugiat</a:t>
            </a:r>
            <a:r>
              <a:rPr lang="en-US"/>
              <a:t>.</a:t>
            </a:r>
          </a:p>
          <a:p>
            <a:pPr>
              <a:buClr>
                <a:srgbClr val="00B2DD"/>
              </a:buClr>
            </a:pPr>
            <a:endParaRPr lang="en-US">
              <a:latin typeface="+mn-lt"/>
            </a:endParaRPr>
          </a:p>
          <a:p>
            <a:pPr>
              <a:buClr>
                <a:srgbClr val="00B2DD"/>
              </a:buClr>
            </a:pPr>
            <a:endParaRPr lang="en-US">
              <a:latin typeface="+mn-lt"/>
            </a:endParaRPr>
          </a:p>
        </p:txBody>
      </p:sp>
      <p:sp>
        <p:nvSpPr>
          <p:cNvPr id="18" name="Text Placeholder 4"/>
          <p:cNvSpPr>
            <a:spLocks noGrp="1"/>
          </p:cNvSpPr>
          <p:nvPr>
            <p:ph type="body" sz="quarter" idx="14"/>
          </p:nvPr>
        </p:nvSpPr>
        <p:spPr>
          <a:xfrm>
            <a:off x="1178989" y="1620935"/>
            <a:ext cx="7164912" cy="507823"/>
          </a:xfrm>
          <a:prstGeom prst="rect">
            <a:avLst/>
          </a:prstGeom>
        </p:spPr>
        <p:txBody>
          <a:bodyPr/>
          <a:lstStyle>
            <a:lvl1pPr marL="0" indent="0">
              <a:buFontTx/>
              <a:buNone/>
              <a:defRPr/>
            </a:lvl1pPr>
          </a:lstStyle>
          <a:p>
            <a:r>
              <a:rPr lang="en-US">
                <a:solidFill>
                  <a:srgbClr val="00B2DD"/>
                </a:solidFill>
                <a:latin typeface="+mn-lt"/>
              </a:rPr>
              <a:t>Page title (more bullet points)</a:t>
            </a:r>
          </a:p>
          <a:p>
            <a:endParaRPr lang="en-US">
              <a:solidFill>
                <a:srgbClr val="00B2DD"/>
              </a:solidFill>
              <a:latin typeface="+mn-lt"/>
            </a:endParaRPr>
          </a:p>
        </p:txBody>
      </p:sp>
    </p:spTree>
    <p:extLst>
      <p:ext uri="{BB962C8B-B14F-4D97-AF65-F5344CB8AC3E}">
        <p14:creationId xmlns:p14="http://schemas.microsoft.com/office/powerpoint/2010/main" val="325787170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6DFF08F-DC6B-4601-B491-B0F83F6DD2DA}" type="datetimeFigureOut">
              <a:rPr lang="en-US" dirty="0"/>
              <a:t>10/7/2022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7855704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6DFF08F-DC6B-4601-B491-B0F83F6DD2DA}" type="datetimeFigureOut">
              <a:rPr lang="en-US" dirty="0"/>
              <a:t>10/7/2022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41515173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dirty="0"/>
              <a:t>10/7/2022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39860952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t>10/7/2022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24766194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t>10/7/2022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3352729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3.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3" Type="http://schemas.openxmlformats.org/officeDocument/2006/relationships/slideLayout" Target="../slideLayouts/slideLayout26.xml"/><Relationship Id="rId21" Type="http://schemas.openxmlformats.org/officeDocument/2006/relationships/slideLayout" Target="../slideLayouts/slideLayout44.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slideLayout" Target="../slideLayouts/slideLayout43.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23" Type="http://schemas.openxmlformats.org/officeDocument/2006/relationships/theme" Target="../theme/theme3.xml"/><Relationship Id="rId10" Type="http://schemas.openxmlformats.org/officeDocument/2006/relationships/slideLayout" Target="../slideLayouts/slideLayout33.xml"/><Relationship Id="rId19" Type="http://schemas.openxmlformats.org/officeDocument/2006/relationships/slideLayout" Target="../slideLayouts/slideLayout42.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 Id="rId22"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96DFF08F-DC6B-4601-B491-B0F83F6DD2DA}" type="datetimeFigureOut">
              <a:rPr lang="en-US" dirty="0"/>
              <a:pPr/>
              <a:t>10/7/2022</a:t>
            </a:fld>
            <a:endParaRPr lang="en-US"/>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4FAB73BC-B049-4115-A692-8D63A059BFB8}" type="slidenum">
              <a:rPr lang="en-US" dirty="0"/>
              <a:pPr/>
              <a:t>‹#›</a:t>
            </a:fld>
            <a:endParaRPr lang="en-US"/>
          </a:p>
        </p:txBody>
      </p:sp>
    </p:spTree>
    <p:extLst>
      <p:ext uri="{BB962C8B-B14F-4D97-AF65-F5344CB8AC3E}">
        <p14:creationId xmlns:p14="http://schemas.microsoft.com/office/powerpoint/2010/main" val="1308895264"/>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35371CE-B382-451E-8DE8-9FDAF5BEA5E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AF9CB93-BFC0-4366-BEDA-4FBB7CA2283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42F479E-4A34-4070-BD54-7DE5CCF216E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75E9BC-3B87-4763-BB97-D4254C62436C}" type="datetimeFigureOut">
              <a:rPr lang="en-GB" smtClean="0"/>
              <a:t>07/10/2022</a:t>
            </a:fld>
            <a:endParaRPr lang="en-GB"/>
          </a:p>
        </p:txBody>
      </p:sp>
      <p:sp>
        <p:nvSpPr>
          <p:cNvPr id="5" name="Footer Placeholder 4">
            <a:extLst>
              <a:ext uri="{FF2B5EF4-FFF2-40B4-BE49-F238E27FC236}">
                <a16:creationId xmlns:a16="http://schemas.microsoft.com/office/drawing/2014/main" id="{D49ACEDC-3BD8-41DA-BE2D-832BC54ECE4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786B1EF3-675B-4BAD-9E6D-2CEB5E867FA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BF93FC-A770-4C35-A6D5-7B12B9047CC2}" type="slidenum">
              <a:rPr lang="en-GB" smtClean="0"/>
              <a:t>‹#›</a:t>
            </a:fld>
            <a:endParaRPr lang="en-GB"/>
          </a:p>
        </p:txBody>
      </p:sp>
      <p:pic>
        <p:nvPicPr>
          <p:cNvPr id="7" name="Picture 6" descr="A picture containing icon&#10;&#10;Description automatically generated">
            <a:extLst>
              <a:ext uri="{FF2B5EF4-FFF2-40B4-BE49-F238E27FC236}">
                <a16:creationId xmlns:a16="http://schemas.microsoft.com/office/drawing/2014/main" id="{EC0E1208-4B69-4E7F-9997-033F5C05C750}"/>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1136023" y="6104464"/>
            <a:ext cx="724765" cy="503771"/>
          </a:xfrm>
          <a:prstGeom prst="rect">
            <a:avLst/>
          </a:prstGeom>
        </p:spPr>
      </p:pic>
      <p:pic>
        <p:nvPicPr>
          <p:cNvPr id="8" name="Picture 7" descr="Logo&#10;&#10;Description automatically generated">
            <a:extLst>
              <a:ext uri="{FF2B5EF4-FFF2-40B4-BE49-F238E27FC236}">
                <a16:creationId xmlns:a16="http://schemas.microsoft.com/office/drawing/2014/main" id="{44567C0E-ADC2-4122-ADE5-EACACEE48A05}"/>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0248900" y="-716161"/>
            <a:ext cx="2647950" cy="2405248"/>
          </a:xfrm>
          <a:prstGeom prst="rect">
            <a:avLst/>
          </a:prstGeom>
        </p:spPr>
      </p:pic>
    </p:spTree>
    <p:extLst>
      <p:ext uri="{BB962C8B-B14F-4D97-AF65-F5344CB8AC3E}">
        <p14:creationId xmlns:p14="http://schemas.microsoft.com/office/powerpoint/2010/main" val="2642746549"/>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D7C6B73-98E8-4346-9EAD-8C86DAD48938}"/>
              </a:ext>
            </a:extLst>
          </p:cNvPr>
          <p:cNvSpPr>
            <a:spLocks noGrp="1"/>
          </p:cNvSpPr>
          <p:nvPr>
            <p:ph type="ftr" sz="quarter" idx="3"/>
          </p:nvPr>
        </p:nvSpPr>
        <p:spPr>
          <a:xfrm>
            <a:off x="948268" y="6282267"/>
            <a:ext cx="3179233" cy="366184"/>
          </a:xfrm>
          <a:prstGeom prst="rect">
            <a:avLst/>
          </a:prstGeom>
        </p:spPr>
        <p:txBody>
          <a:bodyPr vert="horz" lIns="0" tIns="0" rIns="0" bIns="0" rtlCol="0" anchor="t" anchorCtr="0"/>
          <a:lstStyle>
            <a:lvl1pPr algn="l" eaLnBrk="1" fontAlgn="auto" hangingPunct="1">
              <a:spcBef>
                <a:spcPts val="0"/>
              </a:spcBef>
              <a:spcAft>
                <a:spcPts val="0"/>
              </a:spcAft>
              <a:defRPr sz="1133" dirty="0">
                <a:solidFill>
                  <a:schemeClr val="tx1"/>
                </a:solidFill>
                <a:latin typeface="+mj-lt"/>
              </a:defRPr>
            </a:lvl1pPr>
          </a:lstStyle>
          <a:p>
            <a:pPr>
              <a:defRPr/>
            </a:pPr>
            <a:endParaRPr lang="en-US"/>
          </a:p>
        </p:txBody>
      </p:sp>
      <p:sp>
        <p:nvSpPr>
          <p:cNvPr id="3" name="Slide Number Placeholder 2">
            <a:extLst>
              <a:ext uri="{FF2B5EF4-FFF2-40B4-BE49-F238E27FC236}">
                <a16:creationId xmlns:a16="http://schemas.microsoft.com/office/drawing/2014/main" id="{ADA52263-B5F4-9046-B6CD-8FC54D234210}"/>
              </a:ext>
            </a:extLst>
          </p:cNvPr>
          <p:cNvSpPr>
            <a:spLocks noGrp="1"/>
          </p:cNvSpPr>
          <p:nvPr>
            <p:ph type="sldNum" sz="quarter" idx="4"/>
          </p:nvPr>
        </p:nvSpPr>
        <p:spPr>
          <a:xfrm>
            <a:off x="4226984" y="6282267"/>
            <a:ext cx="2743200" cy="366184"/>
          </a:xfrm>
          <a:prstGeom prst="rect">
            <a:avLst/>
          </a:prstGeom>
        </p:spPr>
        <p:txBody>
          <a:bodyPr vert="horz" lIns="0" tIns="0" rIns="0" bIns="0" rtlCol="0" anchor="t" anchorCtr="0"/>
          <a:lstStyle>
            <a:lvl1pPr algn="l" eaLnBrk="1" fontAlgn="auto" hangingPunct="1">
              <a:spcBef>
                <a:spcPts val="0"/>
              </a:spcBef>
              <a:spcAft>
                <a:spcPts val="0"/>
              </a:spcAft>
              <a:defRPr sz="1133" dirty="0">
                <a:solidFill>
                  <a:schemeClr val="tx1"/>
                </a:solidFill>
                <a:latin typeface="+mj-lt"/>
              </a:defRPr>
            </a:lvl1pPr>
          </a:lstStyle>
          <a:p>
            <a:pPr>
              <a:defRPr/>
            </a:pPr>
            <a:r>
              <a:rPr lang="en-US"/>
              <a:t>Slide </a:t>
            </a:r>
            <a:fld id="{75AE392D-01F0-5044-BD28-C13E74E03DA4}"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 id="2147483779" r:id="rId12"/>
    <p:sldLayoutId id="2147483780" r:id="rId13"/>
    <p:sldLayoutId id="2147483781" r:id="rId14"/>
    <p:sldLayoutId id="2147483782" r:id="rId15"/>
    <p:sldLayoutId id="2147483783" r:id="rId16"/>
    <p:sldLayoutId id="2147483784" r:id="rId17"/>
    <p:sldLayoutId id="2147483785" r:id="rId18"/>
    <p:sldLayoutId id="2147483787" r:id="rId19"/>
    <p:sldLayoutId id="2147483788" r:id="rId20"/>
    <p:sldLayoutId id="2147483789" r:id="rId21"/>
    <p:sldLayoutId id="2147483790" r:id="rId22"/>
  </p:sldLayoutIdLst>
  <p:txStyles>
    <p:titleStyle>
      <a:lvl1pPr algn="l" defTabSz="914377" rtl="0" eaLnBrk="1" fontAlgn="base" hangingPunct="1">
        <a:lnSpc>
          <a:spcPct val="90000"/>
        </a:lnSpc>
        <a:spcBef>
          <a:spcPct val="0"/>
        </a:spcBef>
        <a:spcAft>
          <a:spcPct val="0"/>
        </a:spcAft>
        <a:defRPr sz="2667" b="1" kern="1200">
          <a:solidFill>
            <a:schemeClr val="accent1"/>
          </a:solidFill>
          <a:latin typeface="+mj-lt"/>
          <a:ea typeface="+mj-ea"/>
          <a:cs typeface="+mj-cs"/>
        </a:defRPr>
      </a:lvl1pPr>
      <a:lvl2pPr algn="l" defTabSz="914377" rtl="0" eaLnBrk="1" fontAlgn="base" hangingPunct="1">
        <a:lnSpc>
          <a:spcPct val="90000"/>
        </a:lnSpc>
        <a:spcBef>
          <a:spcPct val="0"/>
        </a:spcBef>
        <a:spcAft>
          <a:spcPct val="0"/>
        </a:spcAft>
        <a:defRPr sz="2667" b="1">
          <a:solidFill>
            <a:schemeClr val="accent1"/>
          </a:solidFill>
          <a:latin typeface="Calibri Light" panose="020F0302020204030204" pitchFamily="34" charset="0"/>
        </a:defRPr>
      </a:lvl2pPr>
      <a:lvl3pPr algn="l" defTabSz="914377" rtl="0" eaLnBrk="1" fontAlgn="base" hangingPunct="1">
        <a:lnSpc>
          <a:spcPct val="90000"/>
        </a:lnSpc>
        <a:spcBef>
          <a:spcPct val="0"/>
        </a:spcBef>
        <a:spcAft>
          <a:spcPct val="0"/>
        </a:spcAft>
        <a:defRPr sz="2667" b="1">
          <a:solidFill>
            <a:schemeClr val="accent1"/>
          </a:solidFill>
          <a:latin typeface="Calibri Light" panose="020F0302020204030204" pitchFamily="34" charset="0"/>
        </a:defRPr>
      </a:lvl3pPr>
      <a:lvl4pPr algn="l" defTabSz="914377" rtl="0" eaLnBrk="1" fontAlgn="base" hangingPunct="1">
        <a:lnSpc>
          <a:spcPct val="90000"/>
        </a:lnSpc>
        <a:spcBef>
          <a:spcPct val="0"/>
        </a:spcBef>
        <a:spcAft>
          <a:spcPct val="0"/>
        </a:spcAft>
        <a:defRPr sz="2667" b="1">
          <a:solidFill>
            <a:schemeClr val="accent1"/>
          </a:solidFill>
          <a:latin typeface="Calibri Light" panose="020F0302020204030204" pitchFamily="34" charset="0"/>
        </a:defRPr>
      </a:lvl4pPr>
      <a:lvl5pPr algn="l" defTabSz="914377" rtl="0" eaLnBrk="1" fontAlgn="base" hangingPunct="1">
        <a:lnSpc>
          <a:spcPct val="90000"/>
        </a:lnSpc>
        <a:spcBef>
          <a:spcPct val="0"/>
        </a:spcBef>
        <a:spcAft>
          <a:spcPct val="0"/>
        </a:spcAft>
        <a:defRPr sz="2667" b="1">
          <a:solidFill>
            <a:schemeClr val="accent1"/>
          </a:solidFill>
          <a:latin typeface="Calibri Light" panose="020F0302020204030204" pitchFamily="34" charset="0"/>
        </a:defRPr>
      </a:lvl5pPr>
      <a:lvl6pPr marL="609585" algn="l" defTabSz="914377" rtl="0" eaLnBrk="1" fontAlgn="base" hangingPunct="1">
        <a:lnSpc>
          <a:spcPct val="90000"/>
        </a:lnSpc>
        <a:spcBef>
          <a:spcPct val="0"/>
        </a:spcBef>
        <a:spcAft>
          <a:spcPct val="0"/>
        </a:spcAft>
        <a:defRPr sz="2667" b="1">
          <a:solidFill>
            <a:schemeClr val="accent1"/>
          </a:solidFill>
          <a:latin typeface="Calibri Light" panose="020F0302020204030204" pitchFamily="34" charset="0"/>
        </a:defRPr>
      </a:lvl6pPr>
      <a:lvl7pPr marL="1219170" algn="l" defTabSz="914377" rtl="0" eaLnBrk="1" fontAlgn="base" hangingPunct="1">
        <a:lnSpc>
          <a:spcPct val="90000"/>
        </a:lnSpc>
        <a:spcBef>
          <a:spcPct val="0"/>
        </a:spcBef>
        <a:spcAft>
          <a:spcPct val="0"/>
        </a:spcAft>
        <a:defRPr sz="2667" b="1">
          <a:solidFill>
            <a:schemeClr val="accent1"/>
          </a:solidFill>
          <a:latin typeface="Calibri Light" panose="020F0302020204030204" pitchFamily="34" charset="0"/>
        </a:defRPr>
      </a:lvl7pPr>
      <a:lvl8pPr marL="1828754" algn="l" defTabSz="914377" rtl="0" eaLnBrk="1" fontAlgn="base" hangingPunct="1">
        <a:lnSpc>
          <a:spcPct val="90000"/>
        </a:lnSpc>
        <a:spcBef>
          <a:spcPct val="0"/>
        </a:spcBef>
        <a:spcAft>
          <a:spcPct val="0"/>
        </a:spcAft>
        <a:defRPr sz="2667" b="1">
          <a:solidFill>
            <a:schemeClr val="accent1"/>
          </a:solidFill>
          <a:latin typeface="Calibri Light" panose="020F0302020204030204" pitchFamily="34" charset="0"/>
        </a:defRPr>
      </a:lvl8pPr>
      <a:lvl9pPr marL="2438339" algn="l" defTabSz="914377" rtl="0" eaLnBrk="1" fontAlgn="base" hangingPunct="1">
        <a:lnSpc>
          <a:spcPct val="90000"/>
        </a:lnSpc>
        <a:spcBef>
          <a:spcPct val="0"/>
        </a:spcBef>
        <a:spcAft>
          <a:spcPct val="0"/>
        </a:spcAft>
        <a:defRPr sz="2667" b="1">
          <a:solidFill>
            <a:schemeClr val="accent1"/>
          </a:solidFill>
          <a:latin typeface="Calibri Light" panose="020F0302020204030204" pitchFamily="34" charset="0"/>
        </a:defRPr>
      </a:lvl9pPr>
    </p:titleStyle>
    <p:bodyStyle>
      <a:lvl1pPr marL="228594" indent="-228594" algn="l" defTabSz="914377"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2pPr>
      <a:lvl3pPr marL="1142971" indent="-228594" algn="l" defTabSz="914377"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fontAlgn="base" hangingPunct="1">
        <a:lnSpc>
          <a:spcPct val="90000"/>
        </a:lnSpc>
        <a:spcBef>
          <a:spcPts val="500"/>
        </a:spcBef>
        <a:spcAft>
          <a:spcPct val="0"/>
        </a:spcAft>
        <a:buFont typeface="Arial" panose="020B0604020202020204" pitchFamily="34" charset="0"/>
        <a:buChar char="•"/>
        <a:defRPr sz="1733" kern="1200">
          <a:solidFill>
            <a:schemeClr val="tx1"/>
          </a:solidFill>
          <a:latin typeface="+mn-lt"/>
          <a:ea typeface="+mn-ea"/>
          <a:cs typeface="+mn-cs"/>
        </a:defRPr>
      </a:lvl4pPr>
      <a:lvl5pPr marL="2057349" indent="-228594" algn="l" defTabSz="914377" rtl="0" eaLnBrk="1" fontAlgn="base" hangingPunct="1">
        <a:lnSpc>
          <a:spcPct val="90000"/>
        </a:lnSpc>
        <a:spcBef>
          <a:spcPts val="500"/>
        </a:spcBef>
        <a:spcAft>
          <a:spcPct val="0"/>
        </a:spcAft>
        <a:buFont typeface="Arial" panose="020B0604020202020204" pitchFamily="34" charset="0"/>
        <a:buChar char="•"/>
        <a:defRPr sz="1733"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3" Type="http://schemas.openxmlformats.org/officeDocument/2006/relationships/hyperlink" Target="mailto:ethnicminorities@warwicksu.com" TargetMode="External"/><Relationship Id="rId2" Type="http://schemas.openxmlformats.org/officeDocument/2006/relationships/hyperlink" Target="mailto:postgras@warwicksu.com" TargetMode="Externa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hyperlink" Target="mailto:women@warwicksu.com" TargetMode="External"/><Relationship Id="rId2" Type="http://schemas.openxmlformats.org/officeDocument/2006/relationships/hyperlink" Target="mailto:lgbtqua@warwicksu.com" TargetMode="External"/><Relationship Id="rId1" Type="http://schemas.openxmlformats.org/officeDocument/2006/relationships/slideLayout" Target="../slideLayouts/slideLayout8.xml"/><Relationship Id="rId4" Type="http://schemas.openxmlformats.org/officeDocument/2006/relationships/hyperlink" Target="mailto:ethnicminorities@warwicksu.com"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mailto:disabledstudents@warwicksu.com" TargetMode="External"/><Relationship Id="rId2" Type="http://schemas.openxmlformats.org/officeDocument/2006/relationships/hyperlink" Target="http://www.warwick.ac.uk/services/chaplaincy" TargetMode="Externa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8" Type="http://schemas.openxmlformats.org/officeDocument/2006/relationships/hyperlink" Target="https://www.aspire.org.uk/" TargetMode="External"/><Relationship Id="rId3" Type="http://schemas.openxmlformats.org/officeDocument/2006/relationships/hyperlink" Target="https://www.autism.org.uk/" TargetMode="External"/><Relationship Id="rId7" Type="http://schemas.openxmlformats.org/officeDocument/2006/relationships/hyperlink" Target="https://www.mind.org.uk/" TargetMode="External"/><Relationship Id="rId2" Type="http://schemas.openxmlformats.org/officeDocument/2006/relationships/hyperlink" Target="https://www.scope.org.uk/" TargetMode="External"/><Relationship Id="rId1" Type="http://schemas.openxmlformats.org/officeDocument/2006/relationships/slideLayout" Target="../slideLayouts/slideLayout7.xml"/><Relationship Id="rId6" Type="http://schemas.openxmlformats.org/officeDocument/2006/relationships/hyperlink" Target="https://www.mencap.org.uk/" TargetMode="External"/><Relationship Id="rId11" Type="http://schemas.openxmlformats.org/officeDocument/2006/relationships/hyperlink" Target="https://www.bdadyslexia.org.uk/" TargetMode="External"/><Relationship Id="rId5" Type="http://schemas.openxmlformats.org/officeDocument/2006/relationships/hyperlink" Target="https://bda.org.uk/" TargetMode="External"/><Relationship Id="rId10" Type="http://schemas.openxmlformats.org/officeDocument/2006/relationships/hyperlink" Target="https://meassociation.org.uk/" TargetMode="External"/><Relationship Id="rId4" Type="http://schemas.openxmlformats.org/officeDocument/2006/relationships/hyperlink" Target="https://www.rnib.org.uk/" TargetMode="External"/><Relationship Id="rId9" Type="http://schemas.openxmlformats.org/officeDocument/2006/relationships/hyperlink" Target="https://www.headway.org.uk/"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3.xml"/></Relationships>
</file>

<file path=ppt/slides/_rels/slide2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32.xml"/><Relationship Id="rId4" Type="http://schemas.openxmlformats.org/officeDocument/2006/relationships/chart" Target="../charts/char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slideLayout" Target="../slideLayouts/slideLayout30.xml"/><Relationship Id="rId1" Type="http://schemas.openxmlformats.org/officeDocument/2006/relationships/tags" Target="../tags/tag1.xml"/></Relationships>
</file>

<file path=ppt/slides/_rels/slide31.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7.xml"/></Relationships>
</file>

<file path=ppt/slides/_rels/slide32.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slideLayout" Target="../slideLayouts/slideLayout30.xml"/><Relationship Id="rId1" Type="http://schemas.openxmlformats.org/officeDocument/2006/relationships/tags" Target="../tags/tag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0.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0.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44.xml"/><Relationship Id="rId1" Type="http://schemas.openxmlformats.org/officeDocument/2006/relationships/tags" Target="../tags/tag3.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4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slideLayout" Target="../slideLayouts/slideLayout27.xml"/><Relationship Id="rId1" Type="http://schemas.openxmlformats.org/officeDocument/2006/relationships/tags" Target="../tags/tag4.xml"/><Relationship Id="rId4" Type="http://schemas.openxmlformats.org/officeDocument/2006/relationships/image" Target="../media/image71.png"/></Relationships>
</file>

<file path=ppt/slides/_rels/slide38.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slideLayout" Target="../slideLayouts/slideLayout27.xml"/><Relationship Id="rId1" Type="http://schemas.openxmlformats.org/officeDocument/2006/relationships/tags" Target="../tags/tag5.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5.xml"/><Relationship Id="rId1" Type="http://schemas.openxmlformats.org/officeDocument/2006/relationships/tags" Target="../tags/tag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26.emf"/><Relationship Id="rId1" Type="http://schemas.openxmlformats.org/officeDocument/2006/relationships/slideLayout" Target="../slideLayouts/slideLayout27.xml"/><Relationship Id="rId6" Type="http://schemas.openxmlformats.org/officeDocument/2006/relationships/image" Target="../media/image57.png"/><Relationship Id="rId5" Type="http://schemas.openxmlformats.org/officeDocument/2006/relationships/image" Target="../media/image72.png"/><Relationship Id="rId4" Type="http://schemas.openxmlformats.org/officeDocument/2006/relationships/image" Target="../media/image33.emf"/></Relationships>
</file>

<file path=ppt/slides/_rels/slide41.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hyperlink" Target="https://www.papyrus-uk.org/training/sp-eak-warwick-su-3/" TargetMode="Externa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hyperlink" Target="mailto:anna.taylor@warwicksu.com" TargetMode="External"/><Relationship Id="rId2" Type="http://schemas.openxmlformats.org/officeDocument/2006/relationships/hyperlink" Target="mailto:societies@warwicksu.com" TargetMode="External"/><Relationship Id="rId1" Type="http://schemas.openxmlformats.org/officeDocument/2006/relationships/slideLayout" Target="../slideLayouts/slideLayout7.xml"/><Relationship Id="rId5" Type="http://schemas.openxmlformats.org/officeDocument/2006/relationships/hyperlink" Target="mailto:emma.birch@warwicksu.com" TargetMode="External"/><Relationship Id="rId4" Type="http://schemas.openxmlformats.org/officeDocument/2006/relationships/hyperlink" Target="mailto:sports@warwicksu.com"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41A1B26-B560-4C68-AD17-8A3298C5356D}"/>
              </a:ext>
            </a:extLst>
          </p:cNvPr>
          <p:cNvSpPr txBox="1">
            <a:spLocks/>
          </p:cNvSpPr>
          <p:nvPr/>
        </p:nvSpPr>
        <p:spPr>
          <a:xfrm>
            <a:off x="795338" y="1948421"/>
            <a:ext cx="9144000" cy="1004888"/>
          </a:xfrm>
          <a:prstGeom prst="rect">
            <a:avLst/>
          </a:prstGeom>
        </p:spPr>
        <p:txBody>
          <a:bodyPr lIns="91440" tIns="45720" rIns="91440" bIns="45720"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r>
              <a:rPr lang="en-GB" sz="5000" b="1">
                <a:solidFill>
                  <a:srgbClr val="5C5D61"/>
                </a:solidFill>
                <a:latin typeface="Arial"/>
                <a:cs typeface="Arial"/>
              </a:rPr>
              <a:t>Welfare Exec Training </a:t>
            </a:r>
            <a:endParaRPr lang="en-GB" sz="5000" b="1">
              <a:solidFill>
                <a:srgbClr val="5C5D61"/>
              </a:solidFill>
              <a:latin typeface="Arial" panose="020B0604020202020204" pitchFamily="34" charset="0"/>
              <a:cs typeface="Arial" panose="020B0604020202020204" pitchFamily="34" charset="0"/>
            </a:endParaRPr>
          </a:p>
        </p:txBody>
      </p:sp>
      <p:sp>
        <p:nvSpPr>
          <p:cNvPr id="7" name="Subtitle 2">
            <a:extLst>
              <a:ext uri="{FF2B5EF4-FFF2-40B4-BE49-F238E27FC236}">
                <a16:creationId xmlns:a16="http://schemas.microsoft.com/office/drawing/2014/main" id="{9A3E78CD-24F2-45A1-B806-02824A68308C}"/>
              </a:ext>
            </a:extLst>
          </p:cNvPr>
          <p:cNvSpPr txBox="1">
            <a:spLocks/>
          </p:cNvSpPr>
          <p:nvPr/>
        </p:nvSpPr>
        <p:spPr>
          <a:xfrm>
            <a:off x="857250" y="3429000"/>
            <a:ext cx="9144000" cy="1312862"/>
          </a:xfrm>
          <a:prstGeom prst="rect">
            <a:avLst/>
          </a:prstGeom>
        </p:spPr>
        <p:txBody>
          <a:bodyPr lIns="91440" tIns="45720" rIns="91440" bIns="45720" anchor="t"/>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a:solidFill>
                  <a:srgbClr val="5C5D61"/>
                </a:solidFill>
                <a:latin typeface="Arial"/>
                <a:cs typeface="Arial"/>
              </a:rPr>
              <a:t>Warwick Students' Union Clubs and Societies</a:t>
            </a:r>
          </a:p>
          <a:p>
            <a:pPr algn="l"/>
            <a:endParaRPr lang="en-GB" sz="2000"/>
          </a:p>
          <a:p>
            <a:pPr algn="l"/>
            <a:r>
              <a:rPr lang="en-GB" sz="2000">
                <a:solidFill>
                  <a:srgbClr val="000000"/>
                </a:solidFill>
              </a:rPr>
              <a:t>Content Warning: Discussion of Mental Health, Suicide, Sexual Violence and Harassment</a:t>
            </a:r>
            <a:endParaRPr lang="en-US">
              <a:solidFill>
                <a:srgbClr val="000000"/>
              </a:solidFill>
            </a:endParaRPr>
          </a:p>
          <a:p>
            <a:pPr algn="l"/>
            <a:endParaRPr lang="en-US">
              <a:solidFill>
                <a:srgbClr val="5C5D61"/>
              </a:solidFill>
              <a:latin typeface="Arial" panose="020B0604020202020204" pitchFamily="34" charset="0"/>
              <a:cs typeface="Arial" panose="020B0604020202020204" pitchFamily="34" charset="0"/>
            </a:endParaRPr>
          </a:p>
          <a:p>
            <a:pPr algn="l"/>
            <a:endParaRPr lang="en-GB">
              <a:solidFill>
                <a:srgbClr val="5C5D61"/>
              </a:solidFill>
              <a:latin typeface="Arial" panose="020B0604020202020204" pitchFamily="34" charset="0"/>
              <a:cs typeface="Arial" panose="020B0604020202020204" pitchFamily="34" charset="0"/>
            </a:endParaRPr>
          </a:p>
        </p:txBody>
      </p:sp>
      <p:sp>
        <p:nvSpPr>
          <p:cNvPr id="8" name="Subtitle 2">
            <a:extLst>
              <a:ext uri="{FF2B5EF4-FFF2-40B4-BE49-F238E27FC236}">
                <a16:creationId xmlns:a16="http://schemas.microsoft.com/office/drawing/2014/main" id="{23DA08FC-CC15-451B-BC62-103566825D88}"/>
              </a:ext>
            </a:extLst>
          </p:cNvPr>
          <p:cNvSpPr txBox="1">
            <a:spLocks/>
          </p:cNvSpPr>
          <p:nvPr/>
        </p:nvSpPr>
        <p:spPr>
          <a:xfrm>
            <a:off x="857250" y="6069013"/>
            <a:ext cx="3814763" cy="788987"/>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600">
                <a:solidFill>
                  <a:srgbClr val="5C5D61"/>
                </a:solidFill>
                <a:latin typeface="Arial" panose="020B0604020202020204" pitchFamily="34" charset="0"/>
                <a:cs typeface="Arial" panose="020B0604020202020204" pitchFamily="34" charset="0"/>
              </a:rPr>
              <a:t>07/10/2022</a:t>
            </a:r>
            <a:endParaRPr lang="en-GB" sz="1600">
              <a:solidFill>
                <a:srgbClr val="5C5D61"/>
              </a:solidFill>
              <a:latin typeface="Arial" panose="020B0604020202020204" pitchFamily="34" charset="0"/>
              <a:cs typeface="Arial" panose="020B0604020202020204" pitchFamily="34" charset="0"/>
            </a:endParaRPr>
          </a:p>
        </p:txBody>
      </p:sp>
      <p:cxnSp>
        <p:nvCxnSpPr>
          <p:cNvPr id="10" name="Straight Connector 9">
            <a:extLst>
              <a:ext uri="{FF2B5EF4-FFF2-40B4-BE49-F238E27FC236}">
                <a16:creationId xmlns:a16="http://schemas.microsoft.com/office/drawing/2014/main" id="{976F1E6F-9561-467F-B6CA-5839407B1874}"/>
              </a:ext>
            </a:extLst>
          </p:cNvPr>
          <p:cNvCxnSpPr/>
          <p:nvPr/>
        </p:nvCxnSpPr>
        <p:spPr>
          <a:xfrm>
            <a:off x="945222" y="3133618"/>
            <a:ext cx="9056028" cy="0"/>
          </a:xfrm>
          <a:prstGeom prst="line">
            <a:avLst/>
          </a:prstGeom>
          <a:ln w="19050">
            <a:solidFill>
              <a:srgbClr val="5C5D6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73314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8">
            <a:extLst>
              <a:ext uri="{FF2B5EF4-FFF2-40B4-BE49-F238E27FC236}">
                <a16:creationId xmlns:a16="http://schemas.microsoft.com/office/drawing/2014/main" id="{00C4F1C3-3ADD-491F-8C66-57912A2421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0">
            <a:extLst>
              <a:ext uri="{FF2B5EF4-FFF2-40B4-BE49-F238E27FC236}">
                <a16:creationId xmlns:a16="http://schemas.microsoft.com/office/drawing/2014/main" id="{DAFA3325-D377-4457-B847-8ECD2CC679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w="12700" cmpd="sng">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2">
            <a:extLst>
              <a:ext uri="{FF2B5EF4-FFF2-40B4-BE49-F238E27FC236}">
                <a16:creationId xmlns:a16="http://schemas.microsoft.com/office/drawing/2014/main" id="{20013E4B-D141-434B-8421-5E9DDF0C8E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6077637" cy="6858000"/>
          </a:xfrm>
          <a:prstGeom prst="rect">
            <a:avLst/>
          </a:prstGeom>
          <a:solidFill>
            <a:schemeClr val="tx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6" name="TextBox 5">
            <a:extLst>
              <a:ext uri="{FF2B5EF4-FFF2-40B4-BE49-F238E27FC236}">
                <a16:creationId xmlns:a16="http://schemas.microsoft.com/office/drawing/2014/main" id="{E3D6A87F-A15C-0AEE-BA1A-0DA188DB4B53}"/>
              </a:ext>
            </a:extLst>
          </p:cNvPr>
          <p:cNvSpPr txBox="1"/>
          <p:nvPr/>
        </p:nvSpPr>
        <p:spPr>
          <a:xfrm>
            <a:off x="1320800" y="1943100"/>
            <a:ext cx="4000500" cy="267765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a:solidFill>
                  <a:schemeClr val="bg1"/>
                </a:solidFill>
                <a:ea typeface="+mn-lt"/>
                <a:cs typeface="+mn-lt"/>
              </a:rPr>
              <a:t>There’s been a controversial incident within your club / society, which has led to disciplinary action from the Union and many members being upset by the incident. What would you do?</a:t>
            </a:r>
            <a:endParaRPr lang="en-GB">
              <a:solidFill>
                <a:schemeClr val="bg1"/>
              </a:solidFill>
              <a:ea typeface="+mn-lt"/>
              <a:cs typeface="+mn-lt"/>
            </a:endParaRPr>
          </a:p>
        </p:txBody>
      </p:sp>
      <p:sp>
        <p:nvSpPr>
          <p:cNvPr id="2" name="TextBox 1">
            <a:extLst>
              <a:ext uri="{FF2B5EF4-FFF2-40B4-BE49-F238E27FC236}">
                <a16:creationId xmlns:a16="http://schemas.microsoft.com/office/drawing/2014/main" id="{BF2F8871-C43B-3DC9-71EB-8BA0F1683717}"/>
              </a:ext>
            </a:extLst>
          </p:cNvPr>
          <p:cNvSpPr txBox="1"/>
          <p:nvPr/>
        </p:nvSpPr>
        <p:spPr>
          <a:xfrm>
            <a:off x="6959600" y="1943100"/>
            <a:ext cx="4267200" cy="31700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a:cs typeface="Segoe UI"/>
              </a:rPr>
              <a:t>Possible solution:</a:t>
            </a:r>
            <a:r>
              <a:rPr lang="en-US" sz="2000">
                <a:cs typeface="Segoe UI"/>
              </a:rPr>
              <a:t>​</a:t>
            </a:r>
          </a:p>
          <a:p>
            <a:r>
              <a:rPr lang="en-GB" sz="2000">
                <a:cs typeface="Segoe UI"/>
              </a:rPr>
              <a:t>Ensure any affected members are well, and have been made aware of the relevant services available to them. Speak to your group and outline that your club / society do not condone the inappropriate behaviour, and that there are support mechanisms in place to help anyone who has been affected. </a:t>
            </a:r>
          </a:p>
        </p:txBody>
      </p:sp>
    </p:spTree>
    <p:extLst>
      <p:ext uri="{BB962C8B-B14F-4D97-AF65-F5344CB8AC3E}">
        <p14:creationId xmlns:p14="http://schemas.microsoft.com/office/powerpoint/2010/main" val="366850166"/>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B7F8C-81FA-C7F0-FA03-E274F1703301}"/>
              </a:ext>
            </a:extLst>
          </p:cNvPr>
          <p:cNvSpPr txBox="1">
            <a:spLocks/>
          </p:cNvSpPr>
          <p:nvPr/>
        </p:nvSpPr>
        <p:spPr>
          <a:xfrm>
            <a:off x="1518715" y="408262"/>
            <a:ext cx="9144000" cy="1004888"/>
          </a:xfrm>
          <a:prstGeom prst="rect">
            <a:avLst/>
          </a:prstGeom>
        </p:spPr>
        <p:txBody>
          <a:bodyPr lIns="91440" tIns="45720" rIns="91440" bIns="45720"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000" b="1">
                <a:solidFill>
                  <a:srgbClr val="5C5D61"/>
                </a:solidFill>
                <a:latin typeface="Arial"/>
                <a:cs typeface="Arial"/>
              </a:rPr>
              <a:t>Creating an inclusive environment </a:t>
            </a:r>
            <a:endParaRPr lang="en-US"/>
          </a:p>
        </p:txBody>
      </p:sp>
      <p:sp>
        <p:nvSpPr>
          <p:cNvPr id="4" name="TextBox 3">
            <a:extLst>
              <a:ext uri="{FF2B5EF4-FFF2-40B4-BE49-F238E27FC236}">
                <a16:creationId xmlns:a16="http://schemas.microsoft.com/office/drawing/2014/main" id="{88CB41B2-AC7B-C6CE-7504-AABC38520CA5}"/>
              </a:ext>
            </a:extLst>
          </p:cNvPr>
          <p:cNvSpPr txBox="1"/>
          <p:nvPr/>
        </p:nvSpPr>
        <p:spPr>
          <a:xfrm>
            <a:off x="2693004" y="1680272"/>
            <a:ext cx="6785186" cy="1754326"/>
          </a:xfrm>
          <a:prstGeom prst="rect">
            <a:avLst/>
          </a:prstGeom>
        </p:spPr>
        <p:style>
          <a:lnRef idx="3">
            <a:schemeClr val="lt1"/>
          </a:lnRef>
          <a:fillRef idx="1">
            <a:schemeClr val="accent1"/>
          </a:fillRef>
          <a:effectRef idx="1">
            <a:schemeClr val="accent1"/>
          </a:effectRef>
          <a:fontRef idx="minor">
            <a:schemeClr val="lt1"/>
          </a:fontRef>
        </p:style>
        <p:txBody>
          <a:bodyPr wrap="square" lIns="91440" tIns="45720" rIns="91440" bIns="45720" anchor="t">
            <a:spAutoFit/>
          </a:bodyPr>
          <a:lstStyle/>
          <a:p>
            <a:pPr algn="ctr"/>
            <a:r>
              <a:rPr lang="en-GB"/>
              <a:t>All eligible members of the Students’ Union must be able to join your club or society, and stand for election for any position on your exec. Some exceptions include visiting or associate members, who can’t stand for election to your exec, or legitimate specifications for an exec role outlined in your constitution and approved by the societies committee. </a:t>
            </a:r>
            <a:endParaRPr lang="en-US"/>
          </a:p>
        </p:txBody>
      </p:sp>
      <p:sp>
        <p:nvSpPr>
          <p:cNvPr id="6" name="TextBox 5">
            <a:extLst>
              <a:ext uri="{FF2B5EF4-FFF2-40B4-BE49-F238E27FC236}">
                <a16:creationId xmlns:a16="http://schemas.microsoft.com/office/drawing/2014/main" id="{388607D9-6F01-773D-C259-AA116C685CC5}"/>
              </a:ext>
            </a:extLst>
          </p:cNvPr>
          <p:cNvSpPr txBox="1"/>
          <p:nvPr/>
        </p:nvSpPr>
        <p:spPr>
          <a:xfrm>
            <a:off x="3443875" y="5065971"/>
            <a:ext cx="5297472" cy="1200329"/>
          </a:xfrm>
          <a:prstGeom prst="rect">
            <a:avLst/>
          </a:prstGeom>
        </p:spPr>
        <p:style>
          <a:lnRef idx="3">
            <a:schemeClr val="lt1"/>
          </a:lnRef>
          <a:fillRef idx="1">
            <a:schemeClr val="accent1"/>
          </a:fillRef>
          <a:effectRef idx="1">
            <a:schemeClr val="accent1"/>
          </a:effectRef>
          <a:fontRef idx="minor">
            <a:schemeClr val="lt1"/>
          </a:fontRef>
        </p:style>
        <p:txBody>
          <a:bodyPr wrap="square" lIns="91440" tIns="45720" rIns="91440" bIns="45720" anchor="t">
            <a:spAutoFit/>
          </a:bodyPr>
          <a:lstStyle/>
          <a:p>
            <a:r>
              <a:rPr lang="en-GB"/>
              <a:t>Over the year it’s normal to become a group of close friends, but remember to include new people, and people who aren’t a part of your friendship group. Everyone deserves an equal opportunity to take part. </a:t>
            </a:r>
          </a:p>
        </p:txBody>
      </p:sp>
      <p:cxnSp>
        <p:nvCxnSpPr>
          <p:cNvPr id="5" name="Straight Connector 4">
            <a:extLst>
              <a:ext uri="{FF2B5EF4-FFF2-40B4-BE49-F238E27FC236}">
                <a16:creationId xmlns:a16="http://schemas.microsoft.com/office/drawing/2014/main" id="{7CA4C671-83A8-32B8-D5CB-B1087CFF726B}"/>
              </a:ext>
            </a:extLst>
          </p:cNvPr>
          <p:cNvCxnSpPr/>
          <p:nvPr/>
        </p:nvCxnSpPr>
        <p:spPr>
          <a:xfrm>
            <a:off x="1425258" y="1476868"/>
            <a:ext cx="9056028" cy="0"/>
          </a:xfrm>
          <a:prstGeom prst="line">
            <a:avLst/>
          </a:prstGeom>
          <a:ln w="19050">
            <a:solidFill>
              <a:srgbClr val="5C5D61"/>
            </a:solidFill>
          </a:ln>
        </p:spPr>
        <p:style>
          <a:lnRef idx="1">
            <a:schemeClr val="accent1"/>
          </a:lnRef>
          <a:fillRef idx="0">
            <a:schemeClr val="accent1"/>
          </a:fillRef>
          <a:effectRef idx="0">
            <a:schemeClr val="accent1"/>
          </a:effectRef>
          <a:fontRef idx="minor">
            <a:schemeClr val="tx1"/>
          </a:fontRef>
        </p:style>
      </p:cxnSp>
      <p:pic>
        <p:nvPicPr>
          <p:cNvPr id="8" name="Picture 8" descr="A picture containing diagram&#10;&#10;Description automatically generated">
            <a:extLst>
              <a:ext uri="{FF2B5EF4-FFF2-40B4-BE49-F238E27FC236}">
                <a16:creationId xmlns:a16="http://schemas.microsoft.com/office/drawing/2014/main" id="{3C48FC77-6A6E-4A50-08CA-9367DD8DE3D7}"/>
              </a:ext>
            </a:extLst>
          </p:cNvPr>
          <p:cNvPicPr>
            <a:picLocks noChangeAspect="1"/>
          </p:cNvPicPr>
          <p:nvPr/>
        </p:nvPicPr>
        <p:blipFill rotWithShape="1">
          <a:blip r:embed="rId2"/>
          <a:srcRect t="12651" r="403" b="26740"/>
          <a:stretch/>
        </p:blipFill>
        <p:spPr>
          <a:xfrm>
            <a:off x="4530876" y="3772777"/>
            <a:ext cx="2985116" cy="1210731"/>
          </a:xfrm>
          <a:prstGeom prst="rect">
            <a:avLst/>
          </a:prstGeom>
        </p:spPr>
      </p:pic>
      <p:sp>
        <p:nvSpPr>
          <p:cNvPr id="9" name="TextBox 8">
            <a:extLst>
              <a:ext uri="{FF2B5EF4-FFF2-40B4-BE49-F238E27FC236}">
                <a16:creationId xmlns:a16="http://schemas.microsoft.com/office/drawing/2014/main" id="{EDBE503D-54DD-8E5A-E129-95D78526090D}"/>
              </a:ext>
            </a:extLst>
          </p:cNvPr>
          <p:cNvSpPr txBox="1"/>
          <p:nvPr/>
        </p:nvSpPr>
        <p:spPr>
          <a:xfrm>
            <a:off x="7507875" y="3650828"/>
            <a:ext cx="3870235" cy="1200329"/>
          </a:xfrm>
          <a:prstGeom prst="rect">
            <a:avLst/>
          </a:prstGeom>
        </p:spPr>
        <p:style>
          <a:lnRef idx="3">
            <a:schemeClr val="lt1"/>
          </a:lnRef>
          <a:fillRef idx="1">
            <a:schemeClr val="accent1"/>
          </a:fillRef>
          <a:effectRef idx="1">
            <a:schemeClr val="accent1"/>
          </a:effectRef>
          <a:fontRef idx="minor">
            <a:schemeClr val="lt1"/>
          </a:fontRef>
        </p:style>
        <p:txBody>
          <a:bodyPr wrap="square" lIns="91440" tIns="45720" rIns="91440" bIns="45720" anchor="t">
            <a:spAutoFit/>
          </a:bodyPr>
          <a:lstStyle/>
          <a:p>
            <a:r>
              <a:rPr lang="en-GB"/>
              <a:t>Aim to eliminate any barriers to accessing your club or society, and don't prevent participation due to a protected characteristic. </a:t>
            </a:r>
          </a:p>
        </p:txBody>
      </p:sp>
      <p:sp>
        <p:nvSpPr>
          <p:cNvPr id="10" name="TextBox 9">
            <a:extLst>
              <a:ext uri="{FF2B5EF4-FFF2-40B4-BE49-F238E27FC236}">
                <a16:creationId xmlns:a16="http://schemas.microsoft.com/office/drawing/2014/main" id="{20A5C65F-22C5-3732-8769-5D4051939B17}"/>
              </a:ext>
            </a:extLst>
          </p:cNvPr>
          <p:cNvSpPr txBox="1"/>
          <p:nvPr/>
        </p:nvSpPr>
        <p:spPr>
          <a:xfrm>
            <a:off x="1653780" y="3868542"/>
            <a:ext cx="2878426" cy="923330"/>
          </a:xfrm>
          <a:prstGeom prst="rect">
            <a:avLst/>
          </a:prstGeom>
        </p:spPr>
        <p:style>
          <a:lnRef idx="3">
            <a:schemeClr val="lt1"/>
          </a:lnRef>
          <a:fillRef idx="1">
            <a:schemeClr val="accent1"/>
          </a:fillRef>
          <a:effectRef idx="1">
            <a:schemeClr val="accent1"/>
          </a:effectRef>
          <a:fontRef idx="minor">
            <a:schemeClr val="lt1"/>
          </a:fontRef>
        </p:style>
        <p:txBody>
          <a:bodyPr wrap="square" lIns="91440" tIns="45720" rIns="91440" bIns="45720" anchor="t">
            <a:spAutoFit/>
          </a:bodyPr>
          <a:lstStyle/>
          <a:p>
            <a:r>
              <a:rPr lang="en-GB"/>
              <a:t>A safe space free from discrimination for all of your members. </a:t>
            </a:r>
          </a:p>
        </p:txBody>
      </p:sp>
    </p:spTree>
    <p:extLst>
      <p:ext uri="{BB962C8B-B14F-4D97-AF65-F5344CB8AC3E}">
        <p14:creationId xmlns:p14="http://schemas.microsoft.com/office/powerpoint/2010/main" val="18855591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5FBD2EC-0C58-1A20-EBBF-DBB3035ABB34}"/>
              </a:ext>
            </a:extLst>
          </p:cNvPr>
          <p:cNvSpPr txBox="1"/>
          <p:nvPr/>
        </p:nvSpPr>
        <p:spPr>
          <a:xfrm>
            <a:off x="597846" y="1848011"/>
            <a:ext cx="6000822" cy="3970318"/>
          </a:xfrm>
          <a:prstGeom prst="rect">
            <a:avLst/>
          </a:prstGeom>
          <a:noFill/>
        </p:spPr>
        <p:txBody>
          <a:bodyPr wrap="square" lIns="91440" tIns="45720" rIns="91440" bIns="45720" anchor="t">
            <a:spAutoFit/>
          </a:bodyPr>
          <a:lstStyle/>
          <a:p>
            <a:pPr marL="285750" indent="-285750">
              <a:buFont typeface="Arial"/>
              <a:buChar char="•"/>
            </a:pPr>
            <a:r>
              <a:rPr lang="en-GB"/>
              <a:t>Have a look at your membership. Who doesn’t engage with your group? Do you think your activity is inaccessible to any particular group of students?</a:t>
            </a:r>
            <a:endParaRPr lang="en-US"/>
          </a:p>
          <a:p>
            <a:pPr marL="285750" indent="-285750">
              <a:buFont typeface="Arial"/>
              <a:buChar char="•"/>
            </a:pPr>
            <a:endParaRPr lang="en-GB"/>
          </a:p>
          <a:p>
            <a:pPr marL="285750" indent="-285750">
              <a:buFont typeface="Arial"/>
              <a:buChar char="•"/>
            </a:pPr>
            <a:r>
              <a:rPr lang="en-GB"/>
              <a:t>How can you tackle the barriers that stop students taking part?</a:t>
            </a:r>
          </a:p>
          <a:p>
            <a:pPr marL="285750" indent="-285750">
              <a:buFont typeface="Arial"/>
              <a:buChar char="•"/>
            </a:pPr>
            <a:endParaRPr lang="en-GB"/>
          </a:p>
          <a:p>
            <a:pPr marL="285750" indent="-285750">
              <a:buFont typeface="Arial"/>
              <a:buChar char="•"/>
            </a:pPr>
            <a:r>
              <a:rPr lang="en-GB"/>
              <a:t> You can run taster sessions, run activities for under-represented groups, or collaborate with other clubs and societies to reach a wider variety of students. </a:t>
            </a:r>
          </a:p>
          <a:p>
            <a:pPr marL="285750" indent="-285750">
              <a:buFont typeface="Arial"/>
              <a:buChar char="•"/>
            </a:pPr>
            <a:endParaRPr lang="en-GB"/>
          </a:p>
          <a:p>
            <a:pPr marL="285750" indent="-285750">
              <a:buFont typeface="Arial"/>
              <a:buChar char="•"/>
            </a:pPr>
            <a:r>
              <a:rPr lang="en-GB"/>
              <a:t>Some groups might be better able to take part in your activities if you make small adjustments such as changes to your messaging. </a:t>
            </a:r>
          </a:p>
        </p:txBody>
      </p:sp>
      <p:sp>
        <p:nvSpPr>
          <p:cNvPr id="4" name="Title 1">
            <a:extLst>
              <a:ext uri="{FF2B5EF4-FFF2-40B4-BE49-F238E27FC236}">
                <a16:creationId xmlns:a16="http://schemas.microsoft.com/office/drawing/2014/main" id="{2267286E-CD54-F215-2911-2C8F42771814}"/>
              </a:ext>
            </a:extLst>
          </p:cNvPr>
          <p:cNvSpPr txBox="1">
            <a:spLocks/>
          </p:cNvSpPr>
          <p:nvPr/>
        </p:nvSpPr>
        <p:spPr>
          <a:xfrm>
            <a:off x="1518715" y="456643"/>
            <a:ext cx="9144000" cy="1004888"/>
          </a:xfrm>
          <a:prstGeom prst="rect">
            <a:avLst/>
          </a:prstGeom>
        </p:spPr>
        <p:txBody>
          <a:bodyPr lIns="91440" tIns="45720" rIns="91440" bIns="45720"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000" b="1">
                <a:solidFill>
                  <a:srgbClr val="5C5D61"/>
                </a:solidFill>
                <a:latin typeface="Arial"/>
                <a:cs typeface="Arial"/>
              </a:rPr>
              <a:t>Demographics of your club/society </a:t>
            </a:r>
            <a:endParaRPr lang="en-US"/>
          </a:p>
        </p:txBody>
      </p:sp>
      <p:cxnSp>
        <p:nvCxnSpPr>
          <p:cNvPr id="5" name="Straight Connector 4">
            <a:extLst>
              <a:ext uri="{FF2B5EF4-FFF2-40B4-BE49-F238E27FC236}">
                <a16:creationId xmlns:a16="http://schemas.microsoft.com/office/drawing/2014/main" id="{BA0E34B3-135F-1C95-1F4C-18E696E6BF73}"/>
              </a:ext>
            </a:extLst>
          </p:cNvPr>
          <p:cNvCxnSpPr/>
          <p:nvPr/>
        </p:nvCxnSpPr>
        <p:spPr>
          <a:xfrm>
            <a:off x="1425258" y="1476868"/>
            <a:ext cx="9056028" cy="0"/>
          </a:xfrm>
          <a:prstGeom prst="line">
            <a:avLst/>
          </a:prstGeom>
          <a:ln w="19050">
            <a:solidFill>
              <a:srgbClr val="5C5D61"/>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C12FF620-9D6C-E447-1C88-90A020671EB6}"/>
              </a:ext>
            </a:extLst>
          </p:cNvPr>
          <p:cNvSpPr txBox="1"/>
          <p:nvPr/>
        </p:nvSpPr>
        <p:spPr>
          <a:xfrm>
            <a:off x="7715164" y="2059557"/>
            <a:ext cx="2473476"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t>Exec Dashboard Update</a:t>
            </a:r>
          </a:p>
        </p:txBody>
      </p:sp>
      <p:pic>
        <p:nvPicPr>
          <p:cNvPr id="7" name="Picture 7" descr="Graphical user interface, application, Word&#10;&#10;Description automatically generated">
            <a:extLst>
              <a:ext uri="{FF2B5EF4-FFF2-40B4-BE49-F238E27FC236}">
                <a16:creationId xmlns:a16="http://schemas.microsoft.com/office/drawing/2014/main" id="{B664DC5F-9F70-FB93-6FCF-1FA0441E46C8}"/>
              </a:ext>
            </a:extLst>
          </p:cNvPr>
          <p:cNvPicPr>
            <a:picLocks noChangeAspect="1"/>
          </p:cNvPicPr>
          <p:nvPr/>
        </p:nvPicPr>
        <p:blipFill rotWithShape="1">
          <a:blip r:embed="rId2"/>
          <a:srcRect t="945"/>
          <a:stretch/>
        </p:blipFill>
        <p:spPr>
          <a:xfrm>
            <a:off x="6684273" y="2980685"/>
            <a:ext cx="4533295" cy="2660897"/>
          </a:xfrm>
          <a:prstGeom prst="rect">
            <a:avLst/>
          </a:prstGeom>
        </p:spPr>
      </p:pic>
    </p:spTree>
    <p:extLst>
      <p:ext uri="{BB962C8B-B14F-4D97-AF65-F5344CB8AC3E}">
        <p14:creationId xmlns:p14="http://schemas.microsoft.com/office/powerpoint/2010/main" val="27866796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 name="Rectangle 56">
            <a:extLst>
              <a:ext uri="{FF2B5EF4-FFF2-40B4-BE49-F238E27FC236}">
                <a16:creationId xmlns:a16="http://schemas.microsoft.com/office/drawing/2014/main" id="{7EB3C453-B485-4F07-841B-918D40331D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59" name="Rectangle 58">
            <a:extLst>
              <a:ext uri="{FF2B5EF4-FFF2-40B4-BE49-F238E27FC236}">
                <a16:creationId xmlns:a16="http://schemas.microsoft.com/office/drawing/2014/main" id="{8E487A7A-15F8-4EF6-BA1F-30C51E6EC7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61" name="Rectangle 60">
            <a:extLst>
              <a:ext uri="{FF2B5EF4-FFF2-40B4-BE49-F238E27FC236}">
                <a16:creationId xmlns:a16="http://schemas.microsoft.com/office/drawing/2014/main" id="{36EFDBF8-A3DC-4DA8-9F33-E9107E70EE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ln w="12700">
            <a:noFill/>
          </a:ln>
        </p:spPr>
        <p:style>
          <a:lnRef idx="2">
            <a:schemeClr val="accent1">
              <a:shade val="50000"/>
            </a:schemeClr>
          </a:lnRef>
          <a:fillRef idx="1">
            <a:schemeClr val="accent1"/>
          </a:fillRef>
          <a:effectRef idx="0">
            <a:schemeClr val="accent1"/>
          </a:effectRef>
          <a:fontRef idx="minor">
            <a:schemeClr val="lt1"/>
          </a:fontRef>
        </p:style>
      </p:sp>
      <p:sp>
        <p:nvSpPr>
          <p:cNvPr id="63" name="Rectangle 62">
            <a:extLst>
              <a:ext uri="{FF2B5EF4-FFF2-40B4-BE49-F238E27FC236}">
                <a16:creationId xmlns:a16="http://schemas.microsoft.com/office/drawing/2014/main" id="{E5332A3D-96DF-4962-8D36-3CA071EED9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0909" y="4572001"/>
            <a:ext cx="11719791" cy="2052826"/>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52" name="Title 1">
            <a:extLst>
              <a:ext uri="{FF2B5EF4-FFF2-40B4-BE49-F238E27FC236}">
                <a16:creationId xmlns:a16="http://schemas.microsoft.com/office/drawing/2014/main" id="{7DA2109E-5ED6-C923-0AA5-D5B32F423107}"/>
              </a:ext>
            </a:extLst>
          </p:cNvPr>
          <p:cNvSpPr txBox="1">
            <a:spLocks/>
          </p:cNvSpPr>
          <p:nvPr/>
        </p:nvSpPr>
        <p:spPr>
          <a:xfrm>
            <a:off x="1143000" y="4824984"/>
            <a:ext cx="9875520" cy="1356360"/>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spcAft>
                <a:spcPts val="600"/>
              </a:spcAft>
            </a:pPr>
            <a:r>
              <a:rPr lang="en-US" sz="4600" b="1">
                <a:solidFill>
                  <a:srgbClr val="FFFFFF"/>
                </a:solidFill>
              </a:rPr>
              <a:t>What does the Warwick student body look like? </a:t>
            </a:r>
          </a:p>
        </p:txBody>
      </p:sp>
      <p:graphicFrame>
        <p:nvGraphicFramePr>
          <p:cNvPr id="23" name="TextBox 2">
            <a:extLst>
              <a:ext uri="{FF2B5EF4-FFF2-40B4-BE49-F238E27FC236}">
                <a16:creationId xmlns:a16="http://schemas.microsoft.com/office/drawing/2014/main" id="{CA219830-732C-AE01-C6AA-A6E192B53058}"/>
              </a:ext>
            </a:extLst>
          </p:cNvPr>
          <p:cNvGraphicFramePr/>
          <p:nvPr>
            <p:extLst>
              <p:ext uri="{D42A27DB-BD31-4B8C-83A1-F6EECF244321}">
                <p14:modId xmlns:p14="http://schemas.microsoft.com/office/powerpoint/2010/main" val="3667691906"/>
              </p:ext>
            </p:extLst>
          </p:nvPr>
        </p:nvGraphicFramePr>
        <p:xfrm>
          <a:off x="709613" y="642938"/>
          <a:ext cx="10828337" cy="35385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323873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B1E7E92-0813-B0E5-E04D-4E67E57A2B00}"/>
              </a:ext>
            </a:extLst>
          </p:cNvPr>
          <p:cNvSpPr/>
          <p:nvPr/>
        </p:nvSpPr>
        <p:spPr>
          <a:xfrm>
            <a:off x="3975100" y="228600"/>
            <a:ext cx="3987800" cy="640080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E202D0EE-7D47-D5D1-62A1-DD975E151682}"/>
              </a:ext>
            </a:extLst>
          </p:cNvPr>
          <p:cNvSpPr>
            <a:spLocks noGrp="1"/>
          </p:cNvSpPr>
          <p:nvPr>
            <p:ph type="title"/>
          </p:nvPr>
        </p:nvSpPr>
        <p:spPr>
          <a:xfrm>
            <a:off x="800100" y="398780"/>
            <a:ext cx="3931920" cy="1737360"/>
          </a:xfrm>
        </p:spPr>
        <p:txBody>
          <a:bodyPr/>
          <a:lstStyle/>
          <a:p>
            <a:r>
              <a:rPr lang="en-GB"/>
              <a:t>Postgraduate Students</a:t>
            </a:r>
          </a:p>
        </p:txBody>
      </p:sp>
      <p:sp>
        <p:nvSpPr>
          <p:cNvPr id="4" name="Text Placeholder 3">
            <a:extLst>
              <a:ext uri="{FF2B5EF4-FFF2-40B4-BE49-F238E27FC236}">
                <a16:creationId xmlns:a16="http://schemas.microsoft.com/office/drawing/2014/main" id="{1741F2E2-1F68-8432-5DBC-128053491DB0}"/>
              </a:ext>
            </a:extLst>
          </p:cNvPr>
          <p:cNvSpPr>
            <a:spLocks noGrp="1"/>
          </p:cNvSpPr>
          <p:nvPr>
            <p:ph type="body" sz="half" idx="2"/>
          </p:nvPr>
        </p:nvSpPr>
        <p:spPr>
          <a:xfrm>
            <a:off x="4229100" y="2047240"/>
            <a:ext cx="3474720" cy="3512820"/>
          </a:xfrm>
        </p:spPr>
        <p:txBody>
          <a:bodyPr vert="horz" lIns="91440" tIns="45720" rIns="91440" bIns="45720" rtlCol="0" anchor="t">
            <a:noAutofit/>
          </a:bodyPr>
          <a:lstStyle/>
          <a:p>
            <a:pPr marL="342900" indent="-342900">
              <a:buFont typeface="Arial" pitchFamily="34" charset="0"/>
              <a:buChar char="•"/>
            </a:pPr>
            <a:r>
              <a:rPr lang="en-GB" sz="1900">
                <a:solidFill>
                  <a:schemeClr val="bg1">
                    <a:lumMod val="95000"/>
                  </a:schemeClr>
                </a:solidFill>
                <a:ea typeface="+mn-lt"/>
                <a:cs typeface="+mn-lt"/>
              </a:rPr>
              <a:t>Run taster sessions. </a:t>
            </a:r>
            <a:r>
              <a:rPr lang="en-US" sz="1900">
                <a:solidFill>
                  <a:schemeClr val="bg1">
                    <a:lumMod val="95000"/>
                  </a:schemeClr>
                </a:solidFill>
                <a:ea typeface="+mn-lt"/>
                <a:cs typeface="+mn-lt"/>
              </a:rPr>
              <a:t> </a:t>
            </a:r>
            <a:endParaRPr lang="en-US" sz="1900">
              <a:solidFill>
                <a:schemeClr val="bg1">
                  <a:lumMod val="95000"/>
                </a:schemeClr>
              </a:solidFill>
            </a:endParaRPr>
          </a:p>
          <a:p>
            <a:pPr marL="342900" indent="-342900">
              <a:buFont typeface="Arial" pitchFamily="34" charset="0"/>
              <a:buChar char="•"/>
            </a:pPr>
            <a:r>
              <a:rPr lang="en-GB" sz="1900">
                <a:solidFill>
                  <a:schemeClr val="bg1">
                    <a:lumMod val="95000"/>
                  </a:schemeClr>
                </a:solidFill>
                <a:ea typeface="+mn-lt"/>
                <a:cs typeface="+mn-lt"/>
              </a:rPr>
              <a:t>Try to avoid technical terms, and imagine students have no idea what you do! </a:t>
            </a:r>
            <a:r>
              <a:rPr lang="en-US" sz="1900">
                <a:solidFill>
                  <a:schemeClr val="bg1">
                    <a:lumMod val="95000"/>
                  </a:schemeClr>
                </a:solidFill>
                <a:ea typeface="+mn-lt"/>
                <a:cs typeface="+mn-lt"/>
              </a:rPr>
              <a:t> </a:t>
            </a:r>
            <a:endParaRPr lang="en-GB" sz="1900">
              <a:solidFill>
                <a:schemeClr val="bg1">
                  <a:lumMod val="95000"/>
                </a:schemeClr>
              </a:solidFill>
            </a:endParaRPr>
          </a:p>
          <a:p>
            <a:pPr marL="342900" indent="-342900">
              <a:buFont typeface="Arial" pitchFamily="34" charset="0"/>
              <a:buChar char="•"/>
            </a:pPr>
            <a:r>
              <a:rPr lang="en-GB" sz="1900">
                <a:solidFill>
                  <a:schemeClr val="bg1">
                    <a:lumMod val="95000"/>
                  </a:schemeClr>
                </a:solidFill>
                <a:ea typeface="+mn-lt"/>
                <a:cs typeface="+mn-lt"/>
              </a:rPr>
              <a:t>Are there any groups that might be particularly interested in your club or society? Run a joint session to help increase interest in your group. </a:t>
            </a:r>
            <a:r>
              <a:rPr lang="en-US" sz="1900">
                <a:solidFill>
                  <a:schemeClr val="bg1">
                    <a:lumMod val="95000"/>
                  </a:schemeClr>
                </a:solidFill>
                <a:ea typeface="+mn-lt"/>
                <a:cs typeface="+mn-lt"/>
              </a:rPr>
              <a:t> </a:t>
            </a:r>
            <a:endParaRPr lang="en-GB" sz="1900">
              <a:solidFill>
                <a:schemeClr val="bg1">
                  <a:lumMod val="95000"/>
                </a:schemeClr>
              </a:solidFill>
            </a:endParaRPr>
          </a:p>
          <a:p>
            <a:pPr marL="342900" indent="-342900">
              <a:buFont typeface="Arial" pitchFamily="34" charset="0"/>
              <a:buChar char="•"/>
            </a:pPr>
            <a:r>
              <a:rPr lang="en-GB" sz="1900">
                <a:solidFill>
                  <a:schemeClr val="bg1">
                    <a:lumMod val="95000"/>
                  </a:schemeClr>
                </a:solidFill>
                <a:ea typeface="+mn-lt"/>
                <a:cs typeface="+mn-lt"/>
              </a:rPr>
              <a:t>Work with our International Students’ Officers (EU + Non-EU)</a:t>
            </a:r>
            <a:endParaRPr lang="en-GB" sz="1900">
              <a:solidFill>
                <a:schemeClr val="bg1">
                  <a:lumMod val="95000"/>
                </a:schemeClr>
              </a:solidFill>
            </a:endParaRPr>
          </a:p>
          <a:p>
            <a:endParaRPr lang="en-GB">
              <a:solidFill>
                <a:schemeClr val="bg1">
                  <a:lumMod val="95000"/>
                </a:schemeClr>
              </a:solidFill>
            </a:endParaRPr>
          </a:p>
        </p:txBody>
      </p:sp>
      <p:sp>
        <p:nvSpPr>
          <p:cNvPr id="6" name="Title 1">
            <a:extLst>
              <a:ext uri="{FF2B5EF4-FFF2-40B4-BE49-F238E27FC236}">
                <a16:creationId xmlns:a16="http://schemas.microsoft.com/office/drawing/2014/main" id="{603FEE59-A105-F3BB-DF14-1174E56BDD66}"/>
              </a:ext>
            </a:extLst>
          </p:cNvPr>
          <p:cNvSpPr txBox="1">
            <a:spLocks/>
          </p:cNvSpPr>
          <p:nvPr/>
        </p:nvSpPr>
        <p:spPr>
          <a:xfrm>
            <a:off x="8089900" y="5080"/>
            <a:ext cx="3931920" cy="173736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000" b="0" kern="1200">
                <a:solidFill>
                  <a:schemeClr val="accent1"/>
                </a:solidFill>
                <a:latin typeface="+mj-lt"/>
                <a:ea typeface="+mj-ea"/>
                <a:cs typeface="+mj-cs"/>
              </a:defRPr>
            </a:lvl1pPr>
          </a:lstStyle>
          <a:p>
            <a:r>
              <a:rPr lang="en-GB"/>
              <a:t>BAME Students</a:t>
            </a:r>
          </a:p>
        </p:txBody>
      </p:sp>
      <p:sp>
        <p:nvSpPr>
          <p:cNvPr id="8" name="Title 1">
            <a:extLst>
              <a:ext uri="{FF2B5EF4-FFF2-40B4-BE49-F238E27FC236}">
                <a16:creationId xmlns:a16="http://schemas.microsoft.com/office/drawing/2014/main" id="{2C5FA02C-4F4C-52C8-97A0-C85619C40637}"/>
              </a:ext>
            </a:extLst>
          </p:cNvPr>
          <p:cNvSpPr txBox="1">
            <a:spLocks/>
          </p:cNvSpPr>
          <p:nvPr/>
        </p:nvSpPr>
        <p:spPr>
          <a:xfrm>
            <a:off x="4025900" y="233680"/>
            <a:ext cx="3931920" cy="173736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000" b="0" kern="1200">
                <a:solidFill>
                  <a:schemeClr val="accent1"/>
                </a:solidFill>
                <a:latin typeface="+mj-lt"/>
                <a:ea typeface="+mj-ea"/>
                <a:cs typeface="+mj-cs"/>
              </a:defRPr>
            </a:lvl1pPr>
          </a:lstStyle>
          <a:p>
            <a:pPr algn="ctr"/>
            <a:r>
              <a:rPr lang="en-GB">
                <a:solidFill>
                  <a:schemeClr val="bg1">
                    <a:lumMod val="95000"/>
                  </a:schemeClr>
                </a:solidFill>
              </a:rPr>
              <a:t>International Students</a:t>
            </a:r>
            <a:endParaRPr lang="en-US">
              <a:solidFill>
                <a:schemeClr val="bg1">
                  <a:lumMod val="95000"/>
                </a:schemeClr>
              </a:solidFill>
            </a:endParaRPr>
          </a:p>
        </p:txBody>
      </p:sp>
      <p:sp>
        <p:nvSpPr>
          <p:cNvPr id="10" name="Text Placeholder 3">
            <a:extLst>
              <a:ext uri="{FF2B5EF4-FFF2-40B4-BE49-F238E27FC236}">
                <a16:creationId xmlns:a16="http://schemas.microsoft.com/office/drawing/2014/main" id="{26C28CF3-147B-CFD5-34B2-2994346D4F22}"/>
              </a:ext>
            </a:extLst>
          </p:cNvPr>
          <p:cNvSpPr txBox="1">
            <a:spLocks/>
          </p:cNvSpPr>
          <p:nvPr/>
        </p:nvSpPr>
        <p:spPr>
          <a:xfrm>
            <a:off x="342900" y="2136140"/>
            <a:ext cx="3563620" cy="3512820"/>
          </a:xfrm>
          <a:prstGeom prst="rect">
            <a:avLst/>
          </a:prstGeom>
        </p:spPr>
        <p:txBody>
          <a:bodyPr vert="horz" lIns="91440" tIns="45720" rIns="91440" bIns="45720" rtlCol="0" anchor="t">
            <a:noAutofit/>
          </a:bodyPr>
          <a:lstStyle>
            <a:lvl1pPr marL="0" indent="0" algn="l" defTabSz="914400" rtl="0" eaLnBrk="1" latinLnBrk="0" hangingPunct="1">
              <a:lnSpc>
                <a:spcPct val="100000"/>
              </a:lnSpc>
              <a:spcBef>
                <a:spcPts val="1000"/>
              </a:spcBef>
              <a:buClr>
                <a:schemeClr val="accent1"/>
              </a:buClr>
              <a:buSzPct val="80000"/>
              <a:buFont typeface="Corbel" pitchFamily="34" charset="0"/>
              <a:buNone/>
              <a:defRPr sz="1700" kern="1200">
                <a:solidFill>
                  <a:schemeClr val="accent1"/>
                </a:solidFill>
                <a:latin typeface="+mn-lt"/>
                <a:ea typeface="+mn-ea"/>
                <a:cs typeface="+mn-cs"/>
              </a:defRPr>
            </a:lvl1pPr>
            <a:lvl2pPr marL="457200" indent="0" algn="l" defTabSz="914400" rtl="0" eaLnBrk="1" latinLnBrk="0" hangingPunct="1">
              <a:lnSpc>
                <a:spcPct val="90000"/>
              </a:lnSpc>
              <a:spcBef>
                <a:spcPts val="200"/>
              </a:spcBef>
              <a:spcAft>
                <a:spcPts val="400"/>
              </a:spcAft>
              <a:buClr>
                <a:schemeClr val="accent1"/>
              </a:buClr>
              <a:buSzPct val="80000"/>
              <a:buFont typeface="Corbel" pitchFamily="34" charset="0"/>
              <a:buNone/>
              <a:defRPr sz="1200" kern="1200">
                <a:solidFill>
                  <a:schemeClr val="accent1"/>
                </a:solidFill>
                <a:latin typeface="+mn-lt"/>
                <a:ea typeface="+mn-ea"/>
                <a:cs typeface="+mn-cs"/>
              </a:defRPr>
            </a:lvl2pPr>
            <a:lvl3pPr marL="914400" indent="0" algn="l" defTabSz="914400" rtl="0" eaLnBrk="1" latinLnBrk="0" hangingPunct="1">
              <a:lnSpc>
                <a:spcPct val="90000"/>
              </a:lnSpc>
              <a:spcBef>
                <a:spcPts val="200"/>
              </a:spcBef>
              <a:spcAft>
                <a:spcPts val="400"/>
              </a:spcAft>
              <a:buClr>
                <a:schemeClr val="accent1"/>
              </a:buClr>
              <a:buSzPct val="80000"/>
              <a:buFont typeface="Corbel" pitchFamily="34" charset="0"/>
              <a:buNone/>
              <a:defRPr sz="1000" kern="1200">
                <a:solidFill>
                  <a:schemeClr val="accent1"/>
                </a:solidFill>
                <a:latin typeface="+mn-lt"/>
                <a:ea typeface="+mn-ea"/>
                <a:cs typeface="+mn-cs"/>
              </a:defRPr>
            </a:lvl3pPr>
            <a:lvl4pPr marL="1371600" indent="0" algn="l" defTabSz="914400" rtl="0" eaLnBrk="1" latinLnBrk="0" hangingPunct="1">
              <a:lnSpc>
                <a:spcPct val="90000"/>
              </a:lnSpc>
              <a:spcBef>
                <a:spcPts val="200"/>
              </a:spcBef>
              <a:spcAft>
                <a:spcPts val="400"/>
              </a:spcAft>
              <a:buClr>
                <a:schemeClr val="accent1"/>
              </a:buClr>
              <a:buSzPct val="80000"/>
              <a:buFont typeface="Corbel" pitchFamily="34" charset="0"/>
              <a:buNone/>
              <a:defRPr sz="900" kern="1200">
                <a:solidFill>
                  <a:schemeClr val="accent1"/>
                </a:solidFill>
                <a:latin typeface="+mn-lt"/>
                <a:ea typeface="+mn-ea"/>
                <a:cs typeface="+mn-cs"/>
              </a:defRPr>
            </a:lvl4pPr>
            <a:lvl5pPr marL="1828800" indent="0" algn="l" defTabSz="914400" rtl="0" eaLnBrk="1" latinLnBrk="0" hangingPunct="1">
              <a:lnSpc>
                <a:spcPct val="90000"/>
              </a:lnSpc>
              <a:spcBef>
                <a:spcPts val="200"/>
              </a:spcBef>
              <a:spcAft>
                <a:spcPts val="400"/>
              </a:spcAft>
              <a:buClr>
                <a:schemeClr val="accent1"/>
              </a:buClr>
              <a:buSzPct val="80000"/>
              <a:buFont typeface="Corbel" pitchFamily="34" charset="0"/>
              <a:buNone/>
              <a:defRPr sz="900" kern="1200">
                <a:solidFill>
                  <a:schemeClr val="accent1"/>
                </a:solidFill>
                <a:latin typeface="+mn-lt"/>
                <a:ea typeface="+mn-ea"/>
                <a:cs typeface="+mn-cs"/>
              </a:defRPr>
            </a:lvl5pPr>
            <a:lvl6pPr marL="2286000" indent="0" algn="l" defTabSz="914400" rtl="0" eaLnBrk="1" latinLnBrk="0" hangingPunct="1">
              <a:lnSpc>
                <a:spcPct val="90000"/>
              </a:lnSpc>
              <a:spcBef>
                <a:spcPts val="200"/>
              </a:spcBef>
              <a:spcAft>
                <a:spcPts val="400"/>
              </a:spcAft>
              <a:buClr>
                <a:schemeClr val="accent1"/>
              </a:buClr>
              <a:buSzPct val="80000"/>
              <a:buFont typeface="Corbel" pitchFamily="34" charset="0"/>
              <a:buNone/>
              <a:defRPr sz="900" kern="1200">
                <a:solidFill>
                  <a:schemeClr val="accent1"/>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1"/>
              </a:buClr>
              <a:buSzPct val="80000"/>
              <a:buFont typeface="Corbel" pitchFamily="34" charset="0"/>
              <a:buNone/>
              <a:defRPr sz="900" kern="1200">
                <a:solidFill>
                  <a:schemeClr val="accent1"/>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1"/>
              </a:buClr>
              <a:buSzPct val="80000"/>
              <a:buFont typeface="Corbel" pitchFamily="34" charset="0"/>
              <a:buNone/>
              <a:defRPr sz="900" kern="1200">
                <a:solidFill>
                  <a:schemeClr val="accent1"/>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1"/>
              </a:buClr>
              <a:buSzPct val="80000"/>
              <a:buFont typeface="Corbel" pitchFamily="34" charset="0"/>
              <a:buNone/>
              <a:defRPr sz="900" kern="1200">
                <a:solidFill>
                  <a:schemeClr val="accent1"/>
                </a:solidFill>
                <a:latin typeface="+mn-lt"/>
                <a:ea typeface="+mn-ea"/>
                <a:cs typeface="+mn-cs"/>
              </a:defRPr>
            </a:lvl9pPr>
          </a:lstStyle>
          <a:p>
            <a:pPr marL="342900" indent="-342900">
              <a:buFont typeface="Arial" pitchFamily="34" charset="0"/>
              <a:buChar char="•"/>
            </a:pPr>
            <a:r>
              <a:rPr lang="en-US" sz="1900">
                <a:solidFill>
                  <a:schemeClr val="tx1"/>
                </a:solidFill>
                <a:ea typeface="+mn-lt"/>
                <a:cs typeface="+mn-lt"/>
              </a:rPr>
              <a:t>Run one-off drop-in sessions. This will help postgrads get </a:t>
            </a:r>
            <a:r>
              <a:rPr lang="en-GB" sz="1900">
                <a:solidFill>
                  <a:schemeClr val="tx1"/>
                </a:solidFill>
                <a:ea typeface="+mn-lt"/>
                <a:cs typeface="+mn-lt"/>
              </a:rPr>
              <a:t>involved when their schedule allows. Run postgraduate only sessions. This could help postgrads feel more comfortable joining in to start with, before taking part in more sessions. </a:t>
            </a:r>
            <a:endParaRPr lang="en-US" sz="1900">
              <a:solidFill>
                <a:schemeClr val="tx1"/>
              </a:solidFill>
              <a:ea typeface="+mn-lt"/>
              <a:cs typeface="+mn-lt"/>
            </a:endParaRPr>
          </a:p>
          <a:p>
            <a:pPr marL="342900" indent="-342900">
              <a:buFont typeface="Arial" pitchFamily="34" charset="0"/>
              <a:buChar char="•"/>
            </a:pPr>
            <a:r>
              <a:rPr lang="en-GB" sz="1900">
                <a:solidFill>
                  <a:schemeClr val="tx1"/>
                </a:solidFill>
                <a:ea typeface="+mn-lt"/>
                <a:cs typeface="+mn-lt"/>
              </a:rPr>
              <a:t>Elect a Postgraduate Officer. </a:t>
            </a:r>
            <a:r>
              <a:rPr lang="en-US" sz="1900">
                <a:solidFill>
                  <a:schemeClr val="tx1"/>
                </a:solidFill>
                <a:ea typeface="+mn-lt"/>
                <a:cs typeface="+mn-lt"/>
              </a:rPr>
              <a:t> </a:t>
            </a:r>
            <a:endParaRPr lang="en-GB">
              <a:solidFill>
                <a:schemeClr val="tx1"/>
              </a:solidFill>
              <a:ea typeface="+mn-lt"/>
              <a:cs typeface="+mn-lt"/>
            </a:endParaRPr>
          </a:p>
          <a:p>
            <a:pPr marL="342900" indent="-342900">
              <a:buFont typeface="Arial" pitchFamily="34" charset="0"/>
              <a:buChar char="•"/>
            </a:pPr>
            <a:r>
              <a:rPr lang="en-GB" sz="1900">
                <a:solidFill>
                  <a:schemeClr val="tx1"/>
                </a:solidFill>
                <a:ea typeface="+mn-lt"/>
                <a:cs typeface="+mn-lt"/>
              </a:rPr>
              <a:t>Consult our VP for Postgraduate Students </a:t>
            </a:r>
            <a:r>
              <a:rPr lang="en-GB" sz="1900">
                <a:ea typeface="+mn-lt"/>
                <a:cs typeface="+mn-lt"/>
              </a:rPr>
              <a:t>Hamza Rehman</a:t>
            </a:r>
            <a:r>
              <a:rPr lang="en-GB" sz="1900">
                <a:solidFill>
                  <a:schemeClr val="tx1"/>
                </a:solidFill>
                <a:ea typeface="+mn-lt"/>
                <a:cs typeface="+mn-lt"/>
              </a:rPr>
              <a:t> at</a:t>
            </a:r>
            <a:r>
              <a:rPr lang="en-GB" sz="1900">
                <a:ea typeface="+mn-lt"/>
                <a:cs typeface="+mn-lt"/>
              </a:rPr>
              <a:t> </a:t>
            </a:r>
            <a:r>
              <a:rPr lang="en-GB" sz="1900">
                <a:ea typeface="+mn-lt"/>
                <a:cs typeface="+mn-lt"/>
                <a:hlinkClick r:id="rId2"/>
              </a:rPr>
              <a:t>postgrads@warwicksu.com</a:t>
            </a:r>
            <a:r>
              <a:rPr lang="en-GB" sz="1900">
                <a:ea typeface="+mn-lt"/>
                <a:cs typeface="+mn-lt"/>
              </a:rPr>
              <a:t> </a:t>
            </a:r>
            <a:r>
              <a:rPr lang="en-US" sz="1900">
                <a:ea typeface="+mn-lt"/>
                <a:cs typeface="+mn-lt"/>
              </a:rPr>
              <a:t> </a:t>
            </a:r>
            <a:endParaRPr lang="en-GB"/>
          </a:p>
          <a:p>
            <a:pPr marL="285750" indent="-285750">
              <a:buFont typeface="Arial"/>
              <a:buChar char="•"/>
            </a:pPr>
            <a:endParaRPr lang="en-US" sz="1900"/>
          </a:p>
          <a:p>
            <a:endParaRPr lang="en-GB"/>
          </a:p>
        </p:txBody>
      </p:sp>
      <p:sp>
        <p:nvSpPr>
          <p:cNvPr id="13" name="Text Placeholder 3">
            <a:extLst>
              <a:ext uri="{FF2B5EF4-FFF2-40B4-BE49-F238E27FC236}">
                <a16:creationId xmlns:a16="http://schemas.microsoft.com/office/drawing/2014/main" id="{1B415443-9AFD-1387-3E13-1D06E9B6181D}"/>
              </a:ext>
            </a:extLst>
          </p:cNvPr>
          <p:cNvSpPr txBox="1">
            <a:spLocks/>
          </p:cNvSpPr>
          <p:nvPr/>
        </p:nvSpPr>
        <p:spPr>
          <a:xfrm>
            <a:off x="8153400" y="2047240"/>
            <a:ext cx="3474720" cy="3512820"/>
          </a:xfrm>
          <a:prstGeom prst="rect">
            <a:avLst/>
          </a:prstGeom>
        </p:spPr>
        <p:txBody>
          <a:bodyPr vert="horz" lIns="91440" tIns="45720" rIns="91440" bIns="45720" rtlCol="0" anchor="t">
            <a:noAutofit/>
          </a:bodyPr>
          <a:lstStyle>
            <a:lvl1pPr marL="0" indent="0" algn="l" defTabSz="914400" rtl="0" eaLnBrk="1" latinLnBrk="0" hangingPunct="1">
              <a:lnSpc>
                <a:spcPct val="100000"/>
              </a:lnSpc>
              <a:spcBef>
                <a:spcPts val="1000"/>
              </a:spcBef>
              <a:buClr>
                <a:schemeClr val="accent1"/>
              </a:buClr>
              <a:buSzPct val="80000"/>
              <a:buFont typeface="Corbel" pitchFamily="34" charset="0"/>
              <a:buNone/>
              <a:defRPr sz="1700" kern="1200">
                <a:solidFill>
                  <a:schemeClr val="accent1"/>
                </a:solidFill>
                <a:latin typeface="+mn-lt"/>
                <a:ea typeface="+mn-ea"/>
                <a:cs typeface="+mn-cs"/>
              </a:defRPr>
            </a:lvl1pPr>
            <a:lvl2pPr marL="457200" indent="0" algn="l" defTabSz="914400" rtl="0" eaLnBrk="1" latinLnBrk="0" hangingPunct="1">
              <a:lnSpc>
                <a:spcPct val="90000"/>
              </a:lnSpc>
              <a:spcBef>
                <a:spcPts val="200"/>
              </a:spcBef>
              <a:spcAft>
                <a:spcPts val="400"/>
              </a:spcAft>
              <a:buClr>
                <a:schemeClr val="accent1"/>
              </a:buClr>
              <a:buSzPct val="80000"/>
              <a:buFont typeface="Corbel" pitchFamily="34" charset="0"/>
              <a:buNone/>
              <a:defRPr sz="1200" kern="1200">
                <a:solidFill>
                  <a:schemeClr val="accent1"/>
                </a:solidFill>
                <a:latin typeface="+mn-lt"/>
                <a:ea typeface="+mn-ea"/>
                <a:cs typeface="+mn-cs"/>
              </a:defRPr>
            </a:lvl2pPr>
            <a:lvl3pPr marL="914400" indent="0" algn="l" defTabSz="914400" rtl="0" eaLnBrk="1" latinLnBrk="0" hangingPunct="1">
              <a:lnSpc>
                <a:spcPct val="90000"/>
              </a:lnSpc>
              <a:spcBef>
                <a:spcPts val="200"/>
              </a:spcBef>
              <a:spcAft>
                <a:spcPts val="400"/>
              </a:spcAft>
              <a:buClr>
                <a:schemeClr val="accent1"/>
              </a:buClr>
              <a:buSzPct val="80000"/>
              <a:buFont typeface="Corbel" pitchFamily="34" charset="0"/>
              <a:buNone/>
              <a:defRPr sz="1000" kern="1200">
                <a:solidFill>
                  <a:schemeClr val="accent1"/>
                </a:solidFill>
                <a:latin typeface="+mn-lt"/>
                <a:ea typeface="+mn-ea"/>
                <a:cs typeface="+mn-cs"/>
              </a:defRPr>
            </a:lvl3pPr>
            <a:lvl4pPr marL="1371600" indent="0" algn="l" defTabSz="914400" rtl="0" eaLnBrk="1" latinLnBrk="0" hangingPunct="1">
              <a:lnSpc>
                <a:spcPct val="90000"/>
              </a:lnSpc>
              <a:spcBef>
                <a:spcPts val="200"/>
              </a:spcBef>
              <a:spcAft>
                <a:spcPts val="400"/>
              </a:spcAft>
              <a:buClr>
                <a:schemeClr val="accent1"/>
              </a:buClr>
              <a:buSzPct val="80000"/>
              <a:buFont typeface="Corbel" pitchFamily="34" charset="0"/>
              <a:buNone/>
              <a:defRPr sz="900" kern="1200">
                <a:solidFill>
                  <a:schemeClr val="accent1"/>
                </a:solidFill>
                <a:latin typeface="+mn-lt"/>
                <a:ea typeface="+mn-ea"/>
                <a:cs typeface="+mn-cs"/>
              </a:defRPr>
            </a:lvl4pPr>
            <a:lvl5pPr marL="1828800" indent="0" algn="l" defTabSz="914400" rtl="0" eaLnBrk="1" latinLnBrk="0" hangingPunct="1">
              <a:lnSpc>
                <a:spcPct val="90000"/>
              </a:lnSpc>
              <a:spcBef>
                <a:spcPts val="200"/>
              </a:spcBef>
              <a:spcAft>
                <a:spcPts val="400"/>
              </a:spcAft>
              <a:buClr>
                <a:schemeClr val="accent1"/>
              </a:buClr>
              <a:buSzPct val="80000"/>
              <a:buFont typeface="Corbel" pitchFamily="34" charset="0"/>
              <a:buNone/>
              <a:defRPr sz="900" kern="1200">
                <a:solidFill>
                  <a:schemeClr val="accent1"/>
                </a:solidFill>
                <a:latin typeface="+mn-lt"/>
                <a:ea typeface="+mn-ea"/>
                <a:cs typeface="+mn-cs"/>
              </a:defRPr>
            </a:lvl5pPr>
            <a:lvl6pPr marL="2286000" indent="0" algn="l" defTabSz="914400" rtl="0" eaLnBrk="1" latinLnBrk="0" hangingPunct="1">
              <a:lnSpc>
                <a:spcPct val="90000"/>
              </a:lnSpc>
              <a:spcBef>
                <a:spcPts val="200"/>
              </a:spcBef>
              <a:spcAft>
                <a:spcPts val="400"/>
              </a:spcAft>
              <a:buClr>
                <a:schemeClr val="accent1"/>
              </a:buClr>
              <a:buSzPct val="80000"/>
              <a:buFont typeface="Corbel" pitchFamily="34" charset="0"/>
              <a:buNone/>
              <a:defRPr sz="900" kern="1200">
                <a:solidFill>
                  <a:schemeClr val="accent1"/>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1"/>
              </a:buClr>
              <a:buSzPct val="80000"/>
              <a:buFont typeface="Corbel" pitchFamily="34" charset="0"/>
              <a:buNone/>
              <a:defRPr sz="900" kern="1200">
                <a:solidFill>
                  <a:schemeClr val="accent1"/>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1"/>
              </a:buClr>
              <a:buSzPct val="80000"/>
              <a:buFont typeface="Corbel" pitchFamily="34" charset="0"/>
              <a:buNone/>
              <a:defRPr sz="900" kern="1200">
                <a:solidFill>
                  <a:schemeClr val="accent1"/>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1"/>
              </a:buClr>
              <a:buSzPct val="80000"/>
              <a:buFont typeface="Corbel" pitchFamily="34" charset="0"/>
              <a:buNone/>
              <a:defRPr sz="900" kern="1200">
                <a:solidFill>
                  <a:schemeClr val="accent1"/>
                </a:solidFill>
                <a:latin typeface="+mn-lt"/>
                <a:ea typeface="+mn-ea"/>
                <a:cs typeface="+mn-cs"/>
              </a:defRPr>
            </a:lvl9pPr>
          </a:lstStyle>
          <a:p>
            <a:pPr marL="285750" indent="-285750">
              <a:buFont typeface="Arial" pitchFamily="34" charset="0"/>
              <a:buChar char="•"/>
            </a:pPr>
            <a:r>
              <a:rPr lang="en-GB" sz="1800">
                <a:solidFill>
                  <a:schemeClr val="tx1"/>
                </a:solidFill>
                <a:latin typeface="Corbel"/>
                <a:ea typeface="Corbel"/>
                <a:cs typeface="Corbel"/>
              </a:rPr>
              <a:t>Ask to collaborate </a:t>
            </a:r>
            <a:r>
              <a:rPr lang="en-GB" sz="1800">
                <a:solidFill>
                  <a:schemeClr val="tx1"/>
                </a:solidFill>
              </a:rPr>
              <a:t>with relevant cultural societies. </a:t>
            </a:r>
            <a:endParaRPr lang="en-US">
              <a:solidFill>
                <a:schemeClr val="tx1"/>
              </a:solidFill>
            </a:endParaRPr>
          </a:p>
          <a:p>
            <a:pPr marL="285750" indent="-285750">
              <a:buFont typeface="Arial" pitchFamily="34" charset="0"/>
              <a:buChar char="•"/>
            </a:pPr>
            <a:r>
              <a:rPr lang="en-GB" sz="1800">
                <a:solidFill>
                  <a:schemeClr val="tx1"/>
                </a:solidFill>
                <a:latin typeface="Corbel"/>
                <a:ea typeface="Corbel"/>
                <a:cs typeface="Corbel"/>
              </a:rPr>
              <a:t>Are there any societies that might be </a:t>
            </a:r>
            <a:r>
              <a:rPr lang="en-GB" sz="1800">
                <a:solidFill>
                  <a:schemeClr val="tx1"/>
                </a:solidFill>
              </a:rPr>
              <a:t>particularly interested in your activity? Can you run a joint event or initiative to increase your membership?</a:t>
            </a:r>
          </a:p>
          <a:p>
            <a:pPr marL="285750" indent="-285750">
              <a:buFont typeface="Arial" pitchFamily="34" charset="0"/>
              <a:buChar char="•"/>
            </a:pPr>
            <a:r>
              <a:rPr lang="en-GB" sz="1800">
                <a:solidFill>
                  <a:schemeClr val="tx1"/>
                </a:solidFill>
              </a:rPr>
              <a:t>Collaborate with our Ethnic Minorities Officer </a:t>
            </a:r>
            <a:r>
              <a:rPr lang="en-GB" sz="1800">
                <a:ea typeface="+mn-lt"/>
                <a:cs typeface="+mn-lt"/>
              </a:rPr>
              <a:t>Maisha Hassan</a:t>
            </a:r>
            <a:r>
              <a:rPr lang="en-GB" sz="1800">
                <a:solidFill>
                  <a:schemeClr val="tx1"/>
                </a:solidFill>
              </a:rPr>
              <a:t> at </a:t>
            </a:r>
            <a:r>
              <a:rPr lang="en-GB" sz="1800">
                <a:solidFill>
                  <a:schemeClr val="tx1"/>
                </a:solidFill>
                <a:hlinkClick r:id="rId3">
                  <a:extLst>
                    <a:ext uri="{A12FA001-AC4F-418D-AE19-62706E023703}">
                      <ahyp:hlinkClr xmlns:ahyp="http://schemas.microsoft.com/office/drawing/2018/hyperlinkcolor" val="tx"/>
                    </a:ext>
                  </a:extLst>
                </a:hlinkClick>
              </a:rPr>
              <a:t>ethnicminorities@warwicksu.com</a:t>
            </a:r>
            <a:endParaRPr lang="en-GB" sz="1800">
              <a:solidFill>
                <a:schemeClr val="tx1"/>
              </a:solidFill>
            </a:endParaRPr>
          </a:p>
          <a:p>
            <a:pPr marL="285750" indent="-285750">
              <a:buFont typeface="Arial" pitchFamily="34" charset="0"/>
              <a:buChar char="•"/>
            </a:pPr>
            <a:endParaRPr lang="en-GB" sz="1800">
              <a:solidFill>
                <a:schemeClr val="tx1"/>
              </a:solidFill>
            </a:endParaRPr>
          </a:p>
        </p:txBody>
      </p:sp>
    </p:spTree>
    <p:extLst>
      <p:ext uri="{BB962C8B-B14F-4D97-AF65-F5344CB8AC3E}">
        <p14:creationId xmlns:p14="http://schemas.microsoft.com/office/powerpoint/2010/main" val="22801114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B1E7E92-0813-B0E5-E04D-4E67E57A2B00}"/>
              </a:ext>
            </a:extLst>
          </p:cNvPr>
          <p:cNvSpPr/>
          <p:nvPr/>
        </p:nvSpPr>
        <p:spPr>
          <a:xfrm>
            <a:off x="3975100" y="228600"/>
            <a:ext cx="3987800" cy="640080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E202D0EE-7D47-D5D1-62A1-DD975E151682}"/>
              </a:ext>
            </a:extLst>
          </p:cNvPr>
          <p:cNvSpPr>
            <a:spLocks noGrp="1"/>
          </p:cNvSpPr>
          <p:nvPr>
            <p:ph type="title"/>
          </p:nvPr>
        </p:nvSpPr>
        <p:spPr>
          <a:xfrm>
            <a:off x="1028700" y="-96520"/>
            <a:ext cx="3931920" cy="1737360"/>
          </a:xfrm>
        </p:spPr>
        <p:txBody>
          <a:bodyPr/>
          <a:lstStyle/>
          <a:p>
            <a:r>
              <a:rPr lang="en-GB">
                <a:ea typeface="+mj-lt"/>
                <a:cs typeface="+mj-lt"/>
              </a:rPr>
              <a:t>Women</a:t>
            </a:r>
            <a:endParaRPr lang="en-US"/>
          </a:p>
        </p:txBody>
      </p:sp>
      <p:sp>
        <p:nvSpPr>
          <p:cNvPr id="4" name="Text Placeholder 3">
            <a:extLst>
              <a:ext uri="{FF2B5EF4-FFF2-40B4-BE49-F238E27FC236}">
                <a16:creationId xmlns:a16="http://schemas.microsoft.com/office/drawing/2014/main" id="{1741F2E2-1F68-8432-5DBC-128053491DB0}"/>
              </a:ext>
            </a:extLst>
          </p:cNvPr>
          <p:cNvSpPr>
            <a:spLocks noGrp="1"/>
          </p:cNvSpPr>
          <p:nvPr>
            <p:ph type="body" sz="half" idx="2"/>
          </p:nvPr>
        </p:nvSpPr>
        <p:spPr>
          <a:xfrm>
            <a:off x="4229100" y="2136140"/>
            <a:ext cx="3474720" cy="3601720"/>
          </a:xfrm>
        </p:spPr>
        <p:txBody>
          <a:bodyPr vert="horz" lIns="91440" tIns="45720" rIns="91440" bIns="45720" rtlCol="0" anchor="t">
            <a:noAutofit/>
          </a:bodyPr>
          <a:lstStyle/>
          <a:p>
            <a:pPr marL="342900" indent="-342900">
              <a:spcBef>
                <a:spcPts val="0"/>
              </a:spcBef>
              <a:buFont typeface="Arial" pitchFamily="34" charset="0"/>
              <a:buChar char="•"/>
            </a:pPr>
            <a:r>
              <a:rPr lang="en-GB" sz="1800">
                <a:solidFill>
                  <a:schemeClr val="tx1"/>
                </a:solidFill>
                <a:ea typeface="+mn-lt"/>
                <a:cs typeface="+mn-lt"/>
              </a:rPr>
              <a:t>Be aware of the language you use – gendered language can make some people uncomfortable.</a:t>
            </a:r>
            <a:endParaRPr lang="en-GB" sz="1800">
              <a:solidFill>
                <a:schemeClr val="tx1"/>
              </a:solidFill>
            </a:endParaRPr>
          </a:p>
          <a:p>
            <a:pPr marL="342900" indent="-342900">
              <a:spcBef>
                <a:spcPts val="0"/>
              </a:spcBef>
              <a:buFont typeface="Arial" pitchFamily="34" charset="0"/>
              <a:buChar char="•"/>
            </a:pPr>
            <a:endParaRPr lang="en-GB" sz="1800">
              <a:solidFill>
                <a:schemeClr val="tx1"/>
              </a:solidFill>
              <a:ea typeface="+mn-lt"/>
              <a:cs typeface="+mn-lt"/>
            </a:endParaRPr>
          </a:p>
          <a:p>
            <a:pPr marL="342900" indent="-342900">
              <a:spcBef>
                <a:spcPts val="0"/>
              </a:spcBef>
              <a:buFont typeface="Arial" pitchFamily="34" charset="0"/>
              <a:buChar char="•"/>
            </a:pPr>
            <a:r>
              <a:rPr lang="en-GB" sz="1800">
                <a:solidFill>
                  <a:schemeClr val="tx1"/>
                </a:solidFill>
                <a:ea typeface="+mn-lt"/>
                <a:cs typeface="+mn-lt"/>
              </a:rPr>
              <a:t>Ask for and respect people's pronouns and the names they are comfortable with.</a:t>
            </a:r>
          </a:p>
          <a:p>
            <a:pPr marL="342900" indent="-342900">
              <a:spcBef>
                <a:spcPts val="0"/>
              </a:spcBef>
              <a:buFont typeface="Arial" pitchFamily="34" charset="0"/>
              <a:buChar char="•"/>
            </a:pPr>
            <a:br>
              <a:rPr lang="en-GB" sz="1800">
                <a:ea typeface="+mn-lt"/>
                <a:cs typeface="+mn-lt"/>
              </a:rPr>
            </a:br>
            <a:r>
              <a:rPr lang="en-GB" sz="1800">
                <a:solidFill>
                  <a:schemeClr val="tx1"/>
                </a:solidFill>
                <a:ea typeface="+mn-lt"/>
                <a:cs typeface="+mn-lt"/>
              </a:rPr>
              <a:t>Work with our LGBTQUA+ Officer, Jack Bateman, and Trans Students' Officer, Ella Osho, at </a:t>
            </a:r>
            <a:r>
              <a:rPr lang="en-GB" sz="1800">
                <a:solidFill>
                  <a:schemeClr val="tx1"/>
                </a:solidFill>
                <a:ea typeface="+mn-lt"/>
                <a:cs typeface="+mn-lt"/>
                <a:hlinkClick r:id="rId2">
                  <a:extLst>
                    <a:ext uri="{A12FA001-AC4F-418D-AE19-62706E023703}">
                      <ahyp:hlinkClr xmlns:ahyp="http://schemas.microsoft.com/office/drawing/2018/hyperlinkcolor" val="tx"/>
                    </a:ext>
                  </a:extLst>
                </a:hlinkClick>
              </a:rPr>
              <a:t>lgbtqua@warwicksu.com</a:t>
            </a:r>
            <a:r>
              <a:rPr lang="en-GB" sz="1800">
                <a:solidFill>
                  <a:schemeClr val="tx1"/>
                </a:solidFill>
                <a:ea typeface="+mn-lt"/>
                <a:cs typeface="+mn-lt"/>
              </a:rPr>
              <a:t> and trans@warwicksu.com.</a:t>
            </a:r>
            <a:endParaRPr lang="en-GB" sz="1800">
              <a:solidFill>
                <a:schemeClr val="tx1"/>
              </a:solidFill>
            </a:endParaRPr>
          </a:p>
        </p:txBody>
      </p:sp>
      <p:sp>
        <p:nvSpPr>
          <p:cNvPr id="6" name="Title 1">
            <a:extLst>
              <a:ext uri="{FF2B5EF4-FFF2-40B4-BE49-F238E27FC236}">
                <a16:creationId xmlns:a16="http://schemas.microsoft.com/office/drawing/2014/main" id="{603FEE59-A105-F3BB-DF14-1174E56BDD66}"/>
              </a:ext>
            </a:extLst>
          </p:cNvPr>
          <p:cNvSpPr txBox="1">
            <a:spLocks/>
          </p:cNvSpPr>
          <p:nvPr/>
        </p:nvSpPr>
        <p:spPr>
          <a:xfrm>
            <a:off x="8153400" y="233680"/>
            <a:ext cx="3931920" cy="173736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000" b="0" kern="1200">
                <a:solidFill>
                  <a:schemeClr val="accent1"/>
                </a:solidFill>
                <a:latin typeface="+mj-lt"/>
                <a:ea typeface="+mj-ea"/>
                <a:cs typeface="+mj-cs"/>
              </a:defRPr>
            </a:lvl1pPr>
          </a:lstStyle>
          <a:p>
            <a:r>
              <a:rPr lang="en-GB"/>
              <a:t>Socio-economic background</a:t>
            </a:r>
          </a:p>
        </p:txBody>
      </p:sp>
      <p:sp>
        <p:nvSpPr>
          <p:cNvPr id="8" name="Title 1">
            <a:extLst>
              <a:ext uri="{FF2B5EF4-FFF2-40B4-BE49-F238E27FC236}">
                <a16:creationId xmlns:a16="http://schemas.microsoft.com/office/drawing/2014/main" id="{2C5FA02C-4F4C-52C8-97A0-C85619C40637}"/>
              </a:ext>
            </a:extLst>
          </p:cNvPr>
          <p:cNvSpPr txBox="1">
            <a:spLocks/>
          </p:cNvSpPr>
          <p:nvPr/>
        </p:nvSpPr>
        <p:spPr>
          <a:xfrm>
            <a:off x="4025900" y="233680"/>
            <a:ext cx="3931920" cy="173736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000" b="0" kern="1200">
                <a:solidFill>
                  <a:schemeClr val="accent1"/>
                </a:solidFill>
                <a:latin typeface="+mj-lt"/>
                <a:ea typeface="+mj-ea"/>
                <a:cs typeface="+mj-cs"/>
              </a:defRPr>
            </a:lvl1pPr>
          </a:lstStyle>
          <a:p>
            <a:pPr algn="ctr"/>
            <a:r>
              <a:rPr lang="en-GB">
                <a:solidFill>
                  <a:schemeClr val="bg1">
                    <a:lumMod val="95000"/>
                  </a:schemeClr>
                </a:solidFill>
              </a:rPr>
              <a:t>LGBTQUA+</a:t>
            </a:r>
          </a:p>
          <a:p>
            <a:pPr algn="ctr"/>
            <a:r>
              <a:rPr lang="en-GB">
                <a:solidFill>
                  <a:schemeClr val="bg1">
                    <a:lumMod val="95000"/>
                  </a:schemeClr>
                </a:solidFill>
              </a:rPr>
              <a:t>Students</a:t>
            </a:r>
          </a:p>
        </p:txBody>
      </p:sp>
      <p:sp>
        <p:nvSpPr>
          <p:cNvPr id="10" name="Text Placeholder 3">
            <a:extLst>
              <a:ext uri="{FF2B5EF4-FFF2-40B4-BE49-F238E27FC236}">
                <a16:creationId xmlns:a16="http://schemas.microsoft.com/office/drawing/2014/main" id="{26C28CF3-147B-CFD5-34B2-2994346D4F22}"/>
              </a:ext>
            </a:extLst>
          </p:cNvPr>
          <p:cNvSpPr txBox="1">
            <a:spLocks/>
          </p:cNvSpPr>
          <p:nvPr/>
        </p:nvSpPr>
        <p:spPr>
          <a:xfrm>
            <a:off x="342900" y="2136140"/>
            <a:ext cx="3563620" cy="3512820"/>
          </a:xfrm>
          <a:prstGeom prst="rect">
            <a:avLst/>
          </a:prstGeom>
        </p:spPr>
        <p:txBody>
          <a:bodyPr vert="horz" lIns="91440" tIns="45720" rIns="91440" bIns="45720" rtlCol="0" anchor="t">
            <a:noAutofit/>
          </a:bodyPr>
          <a:lstStyle>
            <a:lvl1pPr marL="0" indent="0" algn="l" defTabSz="914400" rtl="0" eaLnBrk="1" latinLnBrk="0" hangingPunct="1">
              <a:lnSpc>
                <a:spcPct val="100000"/>
              </a:lnSpc>
              <a:spcBef>
                <a:spcPts val="1000"/>
              </a:spcBef>
              <a:buClr>
                <a:schemeClr val="accent1"/>
              </a:buClr>
              <a:buSzPct val="80000"/>
              <a:buFont typeface="Corbel" pitchFamily="34" charset="0"/>
              <a:buNone/>
              <a:defRPr sz="1700" kern="1200">
                <a:solidFill>
                  <a:schemeClr val="accent1"/>
                </a:solidFill>
                <a:latin typeface="+mn-lt"/>
                <a:ea typeface="+mn-ea"/>
                <a:cs typeface="+mn-cs"/>
              </a:defRPr>
            </a:lvl1pPr>
            <a:lvl2pPr marL="457200" indent="0" algn="l" defTabSz="914400" rtl="0" eaLnBrk="1" latinLnBrk="0" hangingPunct="1">
              <a:lnSpc>
                <a:spcPct val="90000"/>
              </a:lnSpc>
              <a:spcBef>
                <a:spcPts val="200"/>
              </a:spcBef>
              <a:spcAft>
                <a:spcPts val="400"/>
              </a:spcAft>
              <a:buClr>
                <a:schemeClr val="accent1"/>
              </a:buClr>
              <a:buSzPct val="80000"/>
              <a:buFont typeface="Corbel" pitchFamily="34" charset="0"/>
              <a:buNone/>
              <a:defRPr sz="1200" kern="1200">
                <a:solidFill>
                  <a:schemeClr val="accent1"/>
                </a:solidFill>
                <a:latin typeface="+mn-lt"/>
                <a:ea typeface="+mn-ea"/>
                <a:cs typeface="+mn-cs"/>
              </a:defRPr>
            </a:lvl2pPr>
            <a:lvl3pPr marL="914400" indent="0" algn="l" defTabSz="914400" rtl="0" eaLnBrk="1" latinLnBrk="0" hangingPunct="1">
              <a:lnSpc>
                <a:spcPct val="90000"/>
              </a:lnSpc>
              <a:spcBef>
                <a:spcPts val="200"/>
              </a:spcBef>
              <a:spcAft>
                <a:spcPts val="400"/>
              </a:spcAft>
              <a:buClr>
                <a:schemeClr val="accent1"/>
              </a:buClr>
              <a:buSzPct val="80000"/>
              <a:buFont typeface="Corbel" pitchFamily="34" charset="0"/>
              <a:buNone/>
              <a:defRPr sz="1000" kern="1200">
                <a:solidFill>
                  <a:schemeClr val="accent1"/>
                </a:solidFill>
                <a:latin typeface="+mn-lt"/>
                <a:ea typeface="+mn-ea"/>
                <a:cs typeface="+mn-cs"/>
              </a:defRPr>
            </a:lvl3pPr>
            <a:lvl4pPr marL="1371600" indent="0" algn="l" defTabSz="914400" rtl="0" eaLnBrk="1" latinLnBrk="0" hangingPunct="1">
              <a:lnSpc>
                <a:spcPct val="90000"/>
              </a:lnSpc>
              <a:spcBef>
                <a:spcPts val="200"/>
              </a:spcBef>
              <a:spcAft>
                <a:spcPts val="400"/>
              </a:spcAft>
              <a:buClr>
                <a:schemeClr val="accent1"/>
              </a:buClr>
              <a:buSzPct val="80000"/>
              <a:buFont typeface="Corbel" pitchFamily="34" charset="0"/>
              <a:buNone/>
              <a:defRPr sz="900" kern="1200">
                <a:solidFill>
                  <a:schemeClr val="accent1"/>
                </a:solidFill>
                <a:latin typeface="+mn-lt"/>
                <a:ea typeface="+mn-ea"/>
                <a:cs typeface="+mn-cs"/>
              </a:defRPr>
            </a:lvl4pPr>
            <a:lvl5pPr marL="1828800" indent="0" algn="l" defTabSz="914400" rtl="0" eaLnBrk="1" latinLnBrk="0" hangingPunct="1">
              <a:lnSpc>
                <a:spcPct val="90000"/>
              </a:lnSpc>
              <a:spcBef>
                <a:spcPts val="200"/>
              </a:spcBef>
              <a:spcAft>
                <a:spcPts val="400"/>
              </a:spcAft>
              <a:buClr>
                <a:schemeClr val="accent1"/>
              </a:buClr>
              <a:buSzPct val="80000"/>
              <a:buFont typeface="Corbel" pitchFamily="34" charset="0"/>
              <a:buNone/>
              <a:defRPr sz="900" kern="1200">
                <a:solidFill>
                  <a:schemeClr val="accent1"/>
                </a:solidFill>
                <a:latin typeface="+mn-lt"/>
                <a:ea typeface="+mn-ea"/>
                <a:cs typeface="+mn-cs"/>
              </a:defRPr>
            </a:lvl5pPr>
            <a:lvl6pPr marL="2286000" indent="0" algn="l" defTabSz="914400" rtl="0" eaLnBrk="1" latinLnBrk="0" hangingPunct="1">
              <a:lnSpc>
                <a:spcPct val="90000"/>
              </a:lnSpc>
              <a:spcBef>
                <a:spcPts val="200"/>
              </a:spcBef>
              <a:spcAft>
                <a:spcPts val="400"/>
              </a:spcAft>
              <a:buClr>
                <a:schemeClr val="accent1"/>
              </a:buClr>
              <a:buSzPct val="80000"/>
              <a:buFont typeface="Corbel" pitchFamily="34" charset="0"/>
              <a:buNone/>
              <a:defRPr sz="900" kern="1200">
                <a:solidFill>
                  <a:schemeClr val="accent1"/>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1"/>
              </a:buClr>
              <a:buSzPct val="80000"/>
              <a:buFont typeface="Corbel" pitchFamily="34" charset="0"/>
              <a:buNone/>
              <a:defRPr sz="900" kern="1200">
                <a:solidFill>
                  <a:schemeClr val="accent1"/>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1"/>
              </a:buClr>
              <a:buSzPct val="80000"/>
              <a:buFont typeface="Corbel" pitchFamily="34" charset="0"/>
              <a:buNone/>
              <a:defRPr sz="900" kern="1200">
                <a:solidFill>
                  <a:schemeClr val="accent1"/>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1"/>
              </a:buClr>
              <a:buSzPct val="80000"/>
              <a:buFont typeface="Corbel" pitchFamily="34" charset="0"/>
              <a:buNone/>
              <a:defRPr sz="900" kern="1200">
                <a:solidFill>
                  <a:schemeClr val="accent1"/>
                </a:solidFill>
                <a:latin typeface="+mn-lt"/>
                <a:ea typeface="+mn-ea"/>
                <a:cs typeface="+mn-cs"/>
              </a:defRPr>
            </a:lvl9pPr>
          </a:lstStyle>
          <a:p>
            <a:pPr marL="285750" indent="-285750">
              <a:buFont typeface="Arial" pitchFamily="34" charset="0"/>
              <a:buChar char="•"/>
            </a:pPr>
            <a:r>
              <a:rPr lang="en-GB">
                <a:solidFill>
                  <a:schemeClr val="tx1"/>
                </a:solidFill>
                <a:ea typeface="+mn-lt"/>
                <a:cs typeface="+mn-lt"/>
              </a:rPr>
              <a:t>Consider running female only sessions. This could help women feel more comfortable joining in with your activity to start with, before taking part in more sessions. </a:t>
            </a:r>
            <a:endParaRPr lang="en-US">
              <a:solidFill>
                <a:schemeClr val="tx1"/>
              </a:solidFill>
              <a:ea typeface="+mn-lt"/>
              <a:cs typeface="+mn-lt"/>
            </a:endParaRPr>
          </a:p>
          <a:p>
            <a:pPr marL="285750" indent="-285750">
              <a:buFont typeface="Arial" pitchFamily="34" charset="0"/>
              <a:buChar char="•"/>
            </a:pPr>
            <a:r>
              <a:rPr lang="en-GB">
                <a:solidFill>
                  <a:schemeClr val="tx1"/>
                </a:solidFill>
                <a:ea typeface="+mn-lt"/>
                <a:cs typeface="+mn-lt"/>
              </a:rPr>
              <a:t>Ask to collaborate with other societies/clubs with a relevant focus or membership.</a:t>
            </a:r>
          </a:p>
          <a:p>
            <a:pPr marL="285750" indent="-285750">
              <a:buFont typeface="Arial" pitchFamily="34" charset="0"/>
              <a:buChar char="•"/>
            </a:pPr>
            <a:r>
              <a:rPr lang="en-GB">
                <a:solidFill>
                  <a:schemeClr val="tx1"/>
                </a:solidFill>
                <a:ea typeface="+mn-lt"/>
                <a:cs typeface="+mn-lt"/>
              </a:rPr>
              <a:t>Work with our Women’s Officer, </a:t>
            </a:r>
            <a:r>
              <a:rPr lang="en-GB"/>
              <a:t>Enaya Nihal</a:t>
            </a:r>
            <a:r>
              <a:rPr lang="en-GB">
                <a:solidFill>
                  <a:schemeClr val="tx1"/>
                </a:solidFill>
              </a:rPr>
              <a:t>, at</a:t>
            </a:r>
            <a:r>
              <a:rPr lang="en-GB"/>
              <a:t> </a:t>
            </a:r>
            <a:r>
              <a:rPr lang="en-GB">
                <a:hlinkClick r:id="rId3"/>
              </a:rPr>
              <a:t>women@warwicksu.com</a:t>
            </a:r>
            <a:r>
              <a:rPr lang="en-GB"/>
              <a:t>.</a:t>
            </a:r>
          </a:p>
          <a:p>
            <a:pPr marL="285750" indent="-285750">
              <a:buFont typeface="Arial" pitchFamily="34" charset="0"/>
              <a:buChar char="•"/>
            </a:pPr>
            <a:endParaRPr lang="en-GB">
              <a:ea typeface="+mn-lt"/>
              <a:cs typeface="+mn-lt"/>
            </a:endParaRPr>
          </a:p>
        </p:txBody>
      </p:sp>
      <p:sp>
        <p:nvSpPr>
          <p:cNvPr id="13" name="Text Placeholder 3">
            <a:extLst>
              <a:ext uri="{FF2B5EF4-FFF2-40B4-BE49-F238E27FC236}">
                <a16:creationId xmlns:a16="http://schemas.microsoft.com/office/drawing/2014/main" id="{1B415443-9AFD-1387-3E13-1D06E9B6181D}"/>
              </a:ext>
            </a:extLst>
          </p:cNvPr>
          <p:cNvSpPr txBox="1">
            <a:spLocks/>
          </p:cNvSpPr>
          <p:nvPr/>
        </p:nvSpPr>
        <p:spPr>
          <a:xfrm>
            <a:off x="8153400" y="2047240"/>
            <a:ext cx="3474720" cy="3512820"/>
          </a:xfrm>
          <a:prstGeom prst="rect">
            <a:avLst/>
          </a:prstGeom>
        </p:spPr>
        <p:txBody>
          <a:bodyPr vert="horz" lIns="91440" tIns="45720" rIns="91440" bIns="45720" rtlCol="0" anchor="t">
            <a:noAutofit/>
          </a:bodyPr>
          <a:lstStyle>
            <a:lvl1pPr marL="0" indent="0" algn="l" defTabSz="914400" rtl="0" eaLnBrk="1" latinLnBrk="0" hangingPunct="1">
              <a:lnSpc>
                <a:spcPct val="100000"/>
              </a:lnSpc>
              <a:spcBef>
                <a:spcPts val="1000"/>
              </a:spcBef>
              <a:buClr>
                <a:schemeClr val="accent1"/>
              </a:buClr>
              <a:buSzPct val="80000"/>
              <a:buFont typeface="Corbel" pitchFamily="34" charset="0"/>
              <a:buNone/>
              <a:defRPr sz="1700" kern="1200">
                <a:solidFill>
                  <a:schemeClr val="accent1"/>
                </a:solidFill>
                <a:latin typeface="+mn-lt"/>
                <a:ea typeface="+mn-ea"/>
                <a:cs typeface="+mn-cs"/>
              </a:defRPr>
            </a:lvl1pPr>
            <a:lvl2pPr marL="457200" indent="0" algn="l" defTabSz="914400" rtl="0" eaLnBrk="1" latinLnBrk="0" hangingPunct="1">
              <a:lnSpc>
                <a:spcPct val="90000"/>
              </a:lnSpc>
              <a:spcBef>
                <a:spcPts val="200"/>
              </a:spcBef>
              <a:spcAft>
                <a:spcPts val="400"/>
              </a:spcAft>
              <a:buClr>
                <a:schemeClr val="accent1"/>
              </a:buClr>
              <a:buSzPct val="80000"/>
              <a:buFont typeface="Corbel" pitchFamily="34" charset="0"/>
              <a:buNone/>
              <a:defRPr sz="1200" kern="1200">
                <a:solidFill>
                  <a:schemeClr val="accent1"/>
                </a:solidFill>
                <a:latin typeface="+mn-lt"/>
                <a:ea typeface="+mn-ea"/>
                <a:cs typeface="+mn-cs"/>
              </a:defRPr>
            </a:lvl2pPr>
            <a:lvl3pPr marL="914400" indent="0" algn="l" defTabSz="914400" rtl="0" eaLnBrk="1" latinLnBrk="0" hangingPunct="1">
              <a:lnSpc>
                <a:spcPct val="90000"/>
              </a:lnSpc>
              <a:spcBef>
                <a:spcPts val="200"/>
              </a:spcBef>
              <a:spcAft>
                <a:spcPts val="400"/>
              </a:spcAft>
              <a:buClr>
                <a:schemeClr val="accent1"/>
              </a:buClr>
              <a:buSzPct val="80000"/>
              <a:buFont typeface="Corbel" pitchFamily="34" charset="0"/>
              <a:buNone/>
              <a:defRPr sz="1000" kern="1200">
                <a:solidFill>
                  <a:schemeClr val="accent1"/>
                </a:solidFill>
                <a:latin typeface="+mn-lt"/>
                <a:ea typeface="+mn-ea"/>
                <a:cs typeface="+mn-cs"/>
              </a:defRPr>
            </a:lvl3pPr>
            <a:lvl4pPr marL="1371600" indent="0" algn="l" defTabSz="914400" rtl="0" eaLnBrk="1" latinLnBrk="0" hangingPunct="1">
              <a:lnSpc>
                <a:spcPct val="90000"/>
              </a:lnSpc>
              <a:spcBef>
                <a:spcPts val="200"/>
              </a:spcBef>
              <a:spcAft>
                <a:spcPts val="400"/>
              </a:spcAft>
              <a:buClr>
                <a:schemeClr val="accent1"/>
              </a:buClr>
              <a:buSzPct val="80000"/>
              <a:buFont typeface="Corbel" pitchFamily="34" charset="0"/>
              <a:buNone/>
              <a:defRPr sz="900" kern="1200">
                <a:solidFill>
                  <a:schemeClr val="accent1"/>
                </a:solidFill>
                <a:latin typeface="+mn-lt"/>
                <a:ea typeface="+mn-ea"/>
                <a:cs typeface="+mn-cs"/>
              </a:defRPr>
            </a:lvl4pPr>
            <a:lvl5pPr marL="1828800" indent="0" algn="l" defTabSz="914400" rtl="0" eaLnBrk="1" latinLnBrk="0" hangingPunct="1">
              <a:lnSpc>
                <a:spcPct val="90000"/>
              </a:lnSpc>
              <a:spcBef>
                <a:spcPts val="200"/>
              </a:spcBef>
              <a:spcAft>
                <a:spcPts val="400"/>
              </a:spcAft>
              <a:buClr>
                <a:schemeClr val="accent1"/>
              </a:buClr>
              <a:buSzPct val="80000"/>
              <a:buFont typeface="Corbel" pitchFamily="34" charset="0"/>
              <a:buNone/>
              <a:defRPr sz="900" kern="1200">
                <a:solidFill>
                  <a:schemeClr val="accent1"/>
                </a:solidFill>
                <a:latin typeface="+mn-lt"/>
                <a:ea typeface="+mn-ea"/>
                <a:cs typeface="+mn-cs"/>
              </a:defRPr>
            </a:lvl5pPr>
            <a:lvl6pPr marL="2286000" indent="0" algn="l" defTabSz="914400" rtl="0" eaLnBrk="1" latinLnBrk="0" hangingPunct="1">
              <a:lnSpc>
                <a:spcPct val="90000"/>
              </a:lnSpc>
              <a:spcBef>
                <a:spcPts val="200"/>
              </a:spcBef>
              <a:spcAft>
                <a:spcPts val="400"/>
              </a:spcAft>
              <a:buClr>
                <a:schemeClr val="accent1"/>
              </a:buClr>
              <a:buSzPct val="80000"/>
              <a:buFont typeface="Corbel" pitchFamily="34" charset="0"/>
              <a:buNone/>
              <a:defRPr sz="900" kern="1200">
                <a:solidFill>
                  <a:schemeClr val="accent1"/>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1"/>
              </a:buClr>
              <a:buSzPct val="80000"/>
              <a:buFont typeface="Corbel" pitchFamily="34" charset="0"/>
              <a:buNone/>
              <a:defRPr sz="900" kern="1200">
                <a:solidFill>
                  <a:schemeClr val="accent1"/>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1"/>
              </a:buClr>
              <a:buSzPct val="80000"/>
              <a:buFont typeface="Corbel" pitchFamily="34" charset="0"/>
              <a:buNone/>
              <a:defRPr sz="900" kern="1200">
                <a:solidFill>
                  <a:schemeClr val="accent1"/>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1"/>
              </a:buClr>
              <a:buSzPct val="80000"/>
              <a:buFont typeface="Corbel" pitchFamily="34" charset="0"/>
              <a:buNone/>
              <a:defRPr sz="900" kern="1200">
                <a:solidFill>
                  <a:schemeClr val="accent1"/>
                </a:solidFill>
                <a:latin typeface="+mn-lt"/>
                <a:ea typeface="+mn-ea"/>
                <a:cs typeface="+mn-cs"/>
              </a:defRPr>
            </a:lvl9pPr>
          </a:lstStyle>
          <a:p>
            <a:pPr marL="285750" indent="-285750">
              <a:buFont typeface="Arial" pitchFamily="34" charset="0"/>
              <a:buChar char="•"/>
            </a:pPr>
            <a:r>
              <a:rPr lang="en-GB" sz="1800">
                <a:solidFill>
                  <a:schemeClr val="tx1"/>
                </a:solidFill>
                <a:ea typeface="+mn-lt"/>
                <a:cs typeface="+mn-lt"/>
              </a:rPr>
              <a:t>Make sure at least some of your activities are free or affordable.</a:t>
            </a:r>
            <a:endParaRPr lang="en-US">
              <a:solidFill>
                <a:schemeClr val="tx1"/>
              </a:solidFill>
              <a:ea typeface="+mn-lt"/>
              <a:cs typeface="+mn-lt"/>
            </a:endParaRPr>
          </a:p>
          <a:p>
            <a:pPr marL="285750" indent="-285750">
              <a:buFont typeface="Arial" pitchFamily="34" charset="0"/>
              <a:buChar char="•"/>
            </a:pPr>
            <a:r>
              <a:rPr lang="en-GB" sz="1800">
                <a:solidFill>
                  <a:schemeClr val="tx1"/>
                </a:solidFill>
                <a:ea typeface="+mn-lt"/>
                <a:cs typeface="+mn-lt"/>
              </a:rPr>
              <a:t>Run free taster sessions. This can help students decide if they want to pay your groups full membership fee.</a:t>
            </a:r>
          </a:p>
          <a:p>
            <a:pPr marL="285750" indent="-285750">
              <a:buFont typeface="Arial" pitchFamily="34" charset="0"/>
              <a:buChar char="•"/>
            </a:pPr>
            <a:r>
              <a:rPr lang="en-GB" sz="1800">
                <a:solidFill>
                  <a:schemeClr val="tx1"/>
                </a:solidFill>
              </a:rPr>
              <a:t>Collaborate with our Widening Participation Officer, </a:t>
            </a:r>
            <a:r>
              <a:rPr lang="en-GB" sz="1800"/>
              <a:t>Kieran Barry</a:t>
            </a:r>
            <a:r>
              <a:rPr lang="en-GB" sz="1800">
                <a:solidFill>
                  <a:schemeClr val="tx1"/>
                </a:solidFill>
              </a:rPr>
              <a:t>, at </a:t>
            </a:r>
            <a:r>
              <a:rPr lang="en-GB" sz="1800">
                <a:solidFill>
                  <a:schemeClr val="tx1"/>
                </a:solidFill>
                <a:hlinkClick r:id="rId4">
                  <a:extLst>
                    <a:ext uri="{A12FA001-AC4F-418D-AE19-62706E023703}">
                      <ahyp:hlinkClr xmlns:ahyp="http://schemas.microsoft.com/office/drawing/2018/hyperlinkcolor" val="tx"/>
                    </a:ext>
                  </a:extLst>
                </a:hlinkClick>
              </a:rPr>
              <a:t>wpo@warwicksu.com</a:t>
            </a:r>
            <a:endParaRPr lang="en-GB" sz="1800">
              <a:solidFill>
                <a:schemeClr val="tx1"/>
              </a:solidFill>
            </a:endParaRPr>
          </a:p>
          <a:p>
            <a:pPr marL="285750" indent="-285750">
              <a:buFont typeface="Arial" pitchFamily="34" charset="0"/>
              <a:buChar char="•"/>
            </a:pPr>
            <a:endParaRPr lang="en-GB" sz="1800">
              <a:solidFill>
                <a:schemeClr val="tx1"/>
              </a:solidFill>
            </a:endParaRPr>
          </a:p>
        </p:txBody>
      </p:sp>
    </p:spTree>
    <p:extLst>
      <p:ext uri="{BB962C8B-B14F-4D97-AF65-F5344CB8AC3E}">
        <p14:creationId xmlns:p14="http://schemas.microsoft.com/office/powerpoint/2010/main" val="20442471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B1E7E92-0813-B0E5-E04D-4E67E57A2B00}"/>
              </a:ext>
            </a:extLst>
          </p:cNvPr>
          <p:cNvSpPr/>
          <p:nvPr/>
        </p:nvSpPr>
        <p:spPr>
          <a:xfrm>
            <a:off x="5969000" y="190500"/>
            <a:ext cx="254000" cy="648970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E202D0EE-7D47-D5D1-62A1-DD975E151682}"/>
              </a:ext>
            </a:extLst>
          </p:cNvPr>
          <p:cNvSpPr>
            <a:spLocks noGrp="1"/>
          </p:cNvSpPr>
          <p:nvPr>
            <p:ph type="title"/>
          </p:nvPr>
        </p:nvSpPr>
        <p:spPr>
          <a:xfrm>
            <a:off x="1409700" y="5080"/>
            <a:ext cx="3931920" cy="1737360"/>
          </a:xfrm>
        </p:spPr>
        <p:txBody>
          <a:bodyPr/>
          <a:lstStyle/>
          <a:p>
            <a:r>
              <a:rPr lang="en-GB"/>
              <a:t>Faith Groups</a:t>
            </a:r>
          </a:p>
        </p:txBody>
      </p:sp>
      <p:sp>
        <p:nvSpPr>
          <p:cNvPr id="6" name="Title 1">
            <a:extLst>
              <a:ext uri="{FF2B5EF4-FFF2-40B4-BE49-F238E27FC236}">
                <a16:creationId xmlns:a16="http://schemas.microsoft.com/office/drawing/2014/main" id="{603FEE59-A105-F3BB-DF14-1174E56BDD66}"/>
              </a:ext>
            </a:extLst>
          </p:cNvPr>
          <p:cNvSpPr txBox="1">
            <a:spLocks/>
          </p:cNvSpPr>
          <p:nvPr/>
        </p:nvSpPr>
        <p:spPr>
          <a:xfrm>
            <a:off x="7264400" y="17780"/>
            <a:ext cx="4351020" cy="172466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000" b="0" kern="1200">
                <a:solidFill>
                  <a:schemeClr val="accent1"/>
                </a:solidFill>
                <a:latin typeface="+mj-lt"/>
                <a:ea typeface="+mj-ea"/>
                <a:cs typeface="+mj-cs"/>
              </a:defRPr>
            </a:lvl1pPr>
          </a:lstStyle>
          <a:p>
            <a:r>
              <a:rPr lang="en-GB">
                <a:ea typeface="+mj-lt"/>
                <a:cs typeface="+mj-lt"/>
              </a:rPr>
              <a:t>Disabled Students</a:t>
            </a:r>
            <a:endParaRPr lang="en-GB"/>
          </a:p>
        </p:txBody>
      </p:sp>
      <p:sp>
        <p:nvSpPr>
          <p:cNvPr id="10" name="Text Placeholder 3">
            <a:extLst>
              <a:ext uri="{FF2B5EF4-FFF2-40B4-BE49-F238E27FC236}">
                <a16:creationId xmlns:a16="http://schemas.microsoft.com/office/drawing/2014/main" id="{26C28CF3-147B-CFD5-34B2-2994346D4F22}"/>
              </a:ext>
            </a:extLst>
          </p:cNvPr>
          <p:cNvSpPr txBox="1">
            <a:spLocks/>
          </p:cNvSpPr>
          <p:nvPr/>
        </p:nvSpPr>
        <p:spPr>
          <a:xfrm>
            <a:off x="1054100" y="2034540"/>
            <a:ext cx="3563620" cy="3512820"/>
          </a:xfrm>
          <a:prstGeom prst="rect">
            <a:avLst/>
          </a:prstGeom>
        </p:spPr>
        <p:txBody>
          <a:bodyPr vert="horz" lIns="91440" tIns="45720" rIns="91440" bIns="45720" rtlCol="0" anchor="t">
            <a:noAutofit/>
          </a:bodyPr>
          <a:lstStyle>
            <a:lvl1pPr marL="0" indent="0" algn="l" defTabSz="914400" rtl="0" eaLnBrk="1" latinLnBrk="0" hangingPunct="1">
              <a:lnSpc>
                <a:spcPct val="100000"/>
              </a:lnSpc>
              <a:spcBef>
                <a:spcPts val="1000"/>
              </a:spcBef>
              <a:buClr>
                <a:schemeClr val="accent1"/>
              </a:buClr>
              <a:buSzPct val="80000"/>
              <a:buFont typeface="Corbel" pitchFamily="34" charset="0"/>
              <a:buNone/>
              <a:defRPr sz="1700" kern="1200">
                <a:solidFill>
                  <a:schemeClr val="accent1"/>
                </a:solidFill>
                <a:latin typeface="+mn-lt"/>
                <a:ea typeface="+mn-ea"/>
                <a:cs typeface="+mn-cs"/>
              </a:defRPr>
            </a:lvl1pPr>
            <a:lvl2pPr marL="457200" indent="0" algn="l" defTabSz="914400" rtl="0" eaLnBrk="1" latinLnBrk="0" hangingPunct="1">
              <a:lnSpc>
                <a:spcPct val="90000"/>
              </a:lnSpc>
              <a:spcBef>
                <a:spcPts val="200"/>
              </a:spcBef>
              <a:spcAft>
                <a:spcPts val="400"/>
              </a:spcAft>
              <a:buClr>
                <a:schemeClr val="accent1"/>
              </a:buClr>
              <a:buSzPct val="80000"/>
              <a:buFont typeface="Corbel" pitchFamily="34" charset="0"/>
              <a:buNone/>
              <a:defRPr sz="1200" kern="1200">
                <a:solidFill>
                  <a:schemeClr val="accent1"/>
                </a:solidFill>
                <a:latin typeface="+mn-lt"/>
                <a:ea typeface="+mn-ea"/>
                <a:cs typeface="+mn-cs"/>
              </a:defRPr>
            </a:lvl2pPr>
            <a:lvl3pPr marL="914400" indent="0" algn="l" defTabSz="914400" rtl="0" eaLnBrk="1" latinLnBrk="0" hangingPunct="1">
              <a:lnSpc>
                <a:spcPct val="90000"/>
              </a:lnSpc>
              <a:spcBef>
                <a:spcPts val="200"/>
              </a:spcBef>
              <a:spcAft>
                <a:spcPts val="400"/>
              </a:spcAft>
              <a:buClr>
                <a:schemeClr val="accent1"/>
              </a:buClr>
              <a:buSzPct val="80000"/>
              <a:buFont typeface="Corbel" pitchFamily="34" charset="0"/>
              <a:buNone/>
              <a:defRPr sz="1000" kern="1200">
                <a:solidFill>
                  <a:schemeClr val="accent1"/>
                </a:solidFill>
                <a:latin typeface="+mn-lt"/>
                <a:ea typeface="+mn-ea"/>
                <a:cs typeface="+mn-cs"/>
              </a:defRPr>
            </a:lvl3pPr>
            <a:lvl4pPr marL="1371600" indent="0" algn="l" defTabSz="914400" rtl="0" eaLnBrk="1" latinLnBrk="0" hangingPunct="1">
              <a:lnSpc>
                <a:spcPct val="90000"/>
              </a:lnSpc>
              <a:spcBef>
                <a:spcPts val="200"/>
              </a:spcBef>
              <a:spcAft>
                <a:spcPts val="400"/>
              </a:spcAft>
              <a:buClr>
                <a:schemeClr val="accent1"/>
              </a:buClr>
              <a:buSzPct val="80000"/>
              <a:buFont typeface="Corbel" pitchFamily="34" charset="0"/>
              <a:buNone/>
              <a:defRPr sz="900" kern="1200">
                <a:solidFill>
                  <a:schemeClr val="accent1"/>
                </a:solidFill>
                <a:latin typeface="+mn-lt"/>
                <a:ea typeface="+mn-ea"/>
                <a:cs typeface="+mn-cs"/>
              </a:defRPr>
            </a:lvl4pPr>
            <a:lvl5pPr marL="1828800" indent="0" algn="l" defTabSz="914400" rtl="0" eaLnBrk="1" latinLnBrk="0" hangingPunct="1">
              <a:lnSpc>
                <a:spcPct val="90000"/>
              </a:lnSpc>
              <a:spcBef>
                <a:spcPts val="200"/>
              </a:spcBef>
              <a:spcAft>
                <a:spcPts val="400"/>
              </a:spcAft>
              <a:buClr>
                <a:schemeClr val="accent1"/>
              </a:buClr>
              <a:buSzPct val="80000"/>
              <a:buFont typeface="Corbel" pitchFamily="34" charset="0"/>
              <a:buNone/>
              <a:defRPr sz="900" kern="1200">
                <a:solidFill>
                  <a:schemeClr val="accent1"/>
                </a:solidFill>
                <a:latin typeface="+mn-lt"/>
                <a:ea typeface="+mn-ea"/>
                <a:cs typeface="+mn-cs"/>
              </a:defRPr>
            </a:lvl5pPr>
            <a:lvl6pPr marL="2286000" indent="0" algn="l" defTabSz="914400" rtl="0" eaLnBrk="1" latinLnBrk="0" hangingPunct="1">
              <a:lnSpc>
                <a:spcPct val="90000"/>
              </a:lnSpc>
              <a:spcBef>
                <a:spcPts val="200"/>
              </a:spcBef>
              <a:spcAft>
                <a:spcPts val="400"/>
              </a:spcAft>
              <a:buClr>
                <a:schemeClr val="accent1"/>
              </a:buClr>
              <a:buSzPct val="80000"/>
              <a:buFont typeface="Corbel" pitchFamily="34" charset="0"/>
              <a:buNone/>
              <a:defRPr sz="900" kern="1200">
                <a:solidFill>
                  <a:schemeClr val="accent1"/>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1"/>
              </a:buClr>
              <a:buSzPct val="80000"/>
              <a:buFont typeface="Corbel" pitchFamily="34" charset="0"/>
              <a:buNone/>
              <a:defRPr sz="900" kern="1200">
                <a:solidFill>
                  <a:schemeClr val="accent1"/>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1"/>
              </a:buClr>
              <a:buSzPct val="80000"/>
              <a:buFont typeface="Corbel" pitchFamily="34" charset="0"/>
              <a:buNone/>
              <a:defRPr sz="900" kern="1200">
                <a:solidFill>
                  <a:schemeClr val="accent1"/>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1"/>
              </a:buClr>
              <a:buSzPct val="80000"/>
              <a:buFont typeface="Corbel" pitchFamily="34" charset="0"/>
              <a:buNone/>
              <a:defRPr sz="900" kern="1200">
                <a:solidFill>
                  <a:schemeClr val="accent1"/>
                </a:solidFill>
                <a:latin typeface="+mn-lt"/>
                <a:ea typeface="+mn-ea"/>
                <a:cs typeface="+mn-cs"/>
              </a:defRPr>
            </a:lvl9pPr>
          </a:lstStyle>
          <a:p>
            <a:pPr marL="342900" indent="-342900">
              <a:buFont typeface="Arial" pitchFamily="34" charset="0"/>
              <a:buChar char="•"/>
            </a:pPr>
            <a:r>
              <a:rPr lang="en-GB" sz="1900">
                <a:solidFill>
                  <a:schemeClr val="tx1"/>
                </a:solidFill>
                <a:ea typeface="+mn-lt"/>
                <a:cs typeface="+mn-lt"/>
              </a:rPr>
              <a:t>Take into account dietary requirements and religious dates. </a:t>
            </a:r>
            <a:endParaRPr lang="en-GB">
              <a:solidFill>
                <a:schemeClr val="tx1"/>
              </a:solidFill>
              <a:ea typeface="+mn-lt"/>
              <a:cs typeface="+mn-lt"/>
            </a:endParaRPr>
          </a:p>
          <a:p>
            <a:pPr marL="342900" indent="-342900">
              <a:buFont typeface="Arial" pitchFamily="34" charset="0"/>
              <a:buChar char="•"/>
            </a:pPr>
            <a:r>
              <a:rPr lang="en-GB" sz="1900">
                <a:solidFill>
                  <a:schemeClr val="tx1"/>
                </a:solidFill>
                <a:ea typeface="+mn-lt"/>
                <a:cs typeface="+mn-lt"/>
              </a:rPr>
              <a:t>Run an alcohol-free event, or a celebration event for a religious holiday. </a:t>
            </a:r>
            <a:endParaRPr lang="en-GB">
              <a:solidFill>
                <a:schemeClr val="tx1"/>
              </a:solidFill>
              <a:ea typeface="+mn-lt"/>
              <a:cs typeface="+mn-lt"/>
            </a:endParaRPr>
          </a:p>
          <a:p>
            <a:pPr marL="342900" indent="-342900">
              <a:buFont typeface="Arial" pitchFamily="34" charset="0"/>
              <a:buChar char="•"/>
            </a:pPr>
            <a:r>
              <a:rPr lang="en-GB" sz="1900">
                <a:solidFill>
                  <a:schemeClr val="tx1"/>
                </a:solidFill>
                <a:ea typeface="+mn-lt"/>
                <a:cs typeface="+mn-lt"/>
              </a:rPr>
              <a:t>Collaborate with faith-based societies or the Chaplaincy.</a:t>
            </a:r>
            <a:endParaRPr lang="en-GB">
              <a:solidFill>
                <a:schemeClr val="tx1"/>
              </a:solidFill>
              <a:ea typeface="+mn-lt"/>
              <a:cs typeface="+mn-lt"/>
            </a:endParaRPr>
          </a:p>
          <a:p>
            <a:pPr marL="342900" indent="-342900">
              <a:buFont typeface="Arial" pitchFamily="34" charset="0"/>
              <a:buChar char="•"/>
            </a:pPr>
            <a:r>
              <a:rPr lang="en-GB" sz="1900">
                <a:solidFill>
                  <a:schemeClr val="tx1"/>
                </a:solidFill>
                <a:ea typeface="+mn-lt"/>
                <a:cs typeface="+mn-lt"/>
              </a:rPr>
              <a:t>For information about the Chaplaincy go to </a:t>
            </a:r>
            <a:r>
              <a:rPr lang="en-GB" sz="1900">
                <a:solidFill>
                  <a:schemeClr val="tx1"/>
                </a:solidFill>
                <a:ea typeface="+mn-lt"/>
                <a:cs typeface="+mn-lt"/>
                <a:hlinkClick r:id="rId2">
                  <a:extLst>
                    <a:ext uri="{A12FA001-AC4F-418D-AE19-62706E023703}">
                      <ahyp:hlinkClr xmlns:ahyp="http://schemas.microsoft.com/office/drawing/2018/hyperlinkcolor" val="tx"/>
                    </a:ext>
                  </a:extLst>
                </a:hlinkClick>
              </a:rPr>
              <a:t>www.warwick.ac.uk/services/chaplaincy</a:t>
            </a:r>
            <a:endParaRPr lang="en-US" sz="1900">
              <a:solidFill>
                <a:schemeClr val="tx1"/>
              </a:solidFill>
            </a:endParaRPr>
          </a:p>
          <a:p>
            <a:pPr marL="342900" indent="-342900">
              <a:buFont typeface="Arial" pitchFamily="34" charset="0"/>
              <a:buChar char="•"/>
            </a:pPr>
            <a:endParaRPr lang="en-GB" sz="1900">
              <a:solidFill>
                <a:schemeClr val="tx1"/>
              </a:solidFill>
            </a:endParaRPr>
          </a:p>
          <a:p>
            <a:pPr marL="285750" indent="-285750">
              <a:buFont typeface="Arial"/>
              <a:buChar char="•"/>
            </a:pPr>
            <a:endParaRPr lang="en-US" sz="1900">
              <a:solidFill>
                <a:schemeClr val="tx1"/>
              </a:solidFill>
            </a:endParaRPr>
          </a:p>
          <a:p>
            <a:endParaRPr lang="en-GB">
              <a:solidFill>
                <a:schemeClr val="tx1"/>
              </a:solidFill>
            </a:endParaRPr>
          </a:p>
        </p:txBody>
      </p:sp>
      <p:sp>
        <p:nvSpPr>
          <p:cNvPr id="13" name="Text Placeholder 3">
            <a:extLst>
              <a:ext uri="{FF2B5EF4-FFF2-40B4-BE49-F238E27FC236}">
                <a16:creationId xmlns:a16="http://schemas.microsoft.com/office/drawing/2014/main" id="{1B415443-9AFD-1387-3E13-1D06E9B6181D}"/>
              </a:ext>
            </a:extLst>
          </p:cNvPr>
          <p:cNvSpPr txBox="1">
            <a:spLocks/>
          </p:cNvSpPr>
          <p:nvPr/>
        </p:nvSpPr>
        <p:spPr>
          <a:xfrm>
            <a:off x="7073900" y="2034540"/>
            <a:ext cx="4033520" cy="3512820"/>
          </a:xfrm>
          <a:prstGeom prst="rect">
            <a:avLst/>
          </a:prstGeom>
        </p:spPr>
        <p:txBody>
          <a:bodyPr vert="horz" lIns="91440" tIns="45720" rIns="91440" bIns="45720" rtlCol="0" anchor="t">
            <a:noAutofit/>
          </a:bodyPr>
          <a:lstStyle>
            <a:lvl1pPr marL="0" indent="0" algn="l" defTabSz="914400" rtl="0" eaLnBrk="1" latinLnBrk="0" hangingPunct="1">
              <a:lnSpc>
                <a:spcPct val="100000"/>
              </a:lnSpc>
              <a:spcBef>
                <a:spcPts val="1000"/>
              </a:spcBef>
              <a:buClr>
                <a:schemeClr val="accent1"/>
              </a:buClr>
              <a:buSzPct val="80000"/>
              <a:buFont typeface="Corbel" pitchFamily="34" charset="0"/>
              <a:buNone/>
              <a:defRPr sz="1700" kern="1200">
                <a:solidFill>
                  <a:schemeClr val="accent1"/>
                </a:solidFill>
                <a:latin typeface="+mn-lt"/>
                <a:ea typeface="+mn-ea"/>
                <a:cs typeface="+mn-cs"/>
              </a:defRPr>
            </a:lvl1pPr>
            <a:lvl2pPr marL="457200" indent="0" algn="l" defTabSz="914400" rtl="0" eaLnBrk="1" latinLnBrk="0" hangingPunct="1">
              <a:lnSpc>
                <a:spcPct val="90000"/>
              </a:lnSpc>
              <a:spcBef>
                <a:spcPts val="200"/>
              </a:spcBef>
              <a:spcAft>
                <a:spcPts val="400"/>
              </a:spcAft>
              <a:buClr>
                <a:schemeClr val="accent1"/>
              </a:buClr>
              <a:buSzPct val="80000"/>
              <a:buFont typeface="Corbel" pitchFamily="34" charset="0"/>
              <a:buNone/>
              <a:defRPr sz="1200" kern="1200">
                <a:solidFill>
                  <a:schemeClr val="accent1"/>
                </a:solidFill>
                <a:latin typeface="+mn-lt"/>
                <a:ea typeface="+mn-ea"/>
                <a:cs typeface="+mn-cs"/>
              </a:defRPr>
            </a:lvl2pPr>
            <a:lvl3pPr marL="914400" indent="0" algn="l" defTabSz="914400" rtl="0" eaLnBrk="1" latinLnBrk="0" hangingPunct="1">
              <a:lnSpc>
                <a:spcPct val="90000"/>
              </a:lnSpc>
              <a:spcBef>
                <a:spcPts val="200"/>
              </a:spcBef>
              <a:spcAft>
                <a:spcPts val="400"/>
              </a:spcAft>
              <a:buClr>
                <a:schemeClr val="accent1"/>
              </a:buClr>
              <a:buSzPct val="80000"/>
              <a:buFont typeface="Corbel" pitchFamily="34" charset="0"/>
              <a:buNone/>
              <a:defRPr sz="1000" kern="1200">
                <a:solidFill>
                  <a:schemeClr val="accent1"/>
                </a:solidFill>
                <a:latin typeface="+mn-lt"/>
                <a:ea typeface="+mn-ea"/>
                <a:cs typeface="+mn-cs"/>
              </a:defRPr>
            </a:lvl3pPr>
            <a:lvl4pPr marL="1371600" indent="0" algn="l" defTabSz="914400" rtl="0" eaLnBrk="1" latinLnBrk="0" hangingPunct="1">
              <a:lnSpc>
                <a:spcPct val="90000"/>
              </a:lnSpc>
              <a:spcBef>
                <a:spcPts val="200"/>
              </a:spcBef>
              <a:spcAft>
                <a:spcPts val="400"/>
              </a:spcAft>
              <a:buClr>
                <a:schemeClr val="accent1"/>
              </a:buClr>
              <a:buSzPct val="80000"/>
              <a:buFont typeface="Corbel" pitchFamily="34" charset="0"/>
              <a:buNone/>
              <a:defRPr sz="900" kern="1200">
                <a:solidFill>
                  <a:schemeClr val="accent1"/>
                </a:solidFill>
                <a:latin typeface="+mn-lt"/>
                <a:ea typeface="+mn-ea"/>
                <a:cs typeface="+mn-cs"/>
              </a:defRPr>
            </a:lvl4pPr>
            <a:lvl5pPr marL="1828800" indent="0" algn="l" defTabSz="914400" rtl="0" eaLnBrk="1" latinLnBrk="0" hangingPunct="1">
              <a:lnSpc>
                <a:spcPct val="90000"/>
              </a:lnSpc>
              <a:spcBef>
                <a:spcPts val="200"/>
              </a:spcBef>
              <a:spcAft>
                <a:spcPts val="400"/>
              </a:spcAft>
              <a:buClr>
                <a:schemeClr val="accent1"/>
              </a:buClr>
              <a:buSzPct val="80000"/>
              <a:buFont typeface="Corbel" pitchFamily="34" charset="0"/>
              <a:buNone/>
              <a:defRPr sz="900" kern="1200">
                <a:solidFill>
                  <a:schemeClr val="accent1"/>
                </a:solidFill>
                <a:latin typeface="+mn-lt"/>
                <a:ea typeface="+mn-ea"/>
                <a:cs typeface="+mn-cs"/>
              </a:defRPr>
            </a:lvl5pPr>
            <a:lvl6pPr marL="2286000" indent="0" algn="l" defTabSz="914400" rtl="0" eaLnBrk="1" latinLnBrk="0" hangingPunct="1">
              <a:lnSpc>
                <a:spcPct val="90000"/>
              </a:lnSpc>
              <a:spcBef>
                <a:spcPts val="200"/>
              </a:spcBef>
              <a:spcAft>
                <a:spcPts val="400"/>
              </a:spcAft>
              <a:buClr>
                <a:schemeClr val="accent1"/>
              </a:buClr>
              <a:buSzPct val="80000"/>
              <a:buFont typeface="Corbel" pitchFamily="34" charset="0"/>
              <a:buNone/>
              <a:defRPr sz="900" kern="1200">
                <a:solidFill>
                  <a:schemeClr val="accent1"/>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1"/>
              </a:buClr>
              <a:buSzPct val="80000"/>
              <a:buFont typeface="Corbel" pitchFamily="34" charset="0"/>
              <a:buNone/>
              <a:defRPr sz="900" kern="1200">
                <a:solidFill>
                  <a:schemeClr val="accent1"/>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1"/>
              </a:buClr>
              <a:buSzPct val="80000"/>
              <a:buFont typeface="Corbel" pitchFamily="34" charset="0"/>
              <a:buNone/>
              <a:defRPr sz="900" kern="1200">
                <a:solidFill>
                  <a:schemeClr val="accent1"/>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1"/>
              </a:buClr>
              <a:buSzPct val="80000"/>
              <a:buFont typeface="Corbel" pitchFamily="34" charset="0"/>
              <a:buNone/>
              <a:defRPr sz="900" kern="1200">
                <a:solidFill>
                  <a:schemeClr val="accent1"/>
                </a:solidFill>
                <a:latin typeface="+mn-lt"/>
                <a:ea typeface="+mn-ea"/>
                <a:cs typeface="+mn-cs"/>
              </a:defRPr>
            </a:lvl9pPr>
          </a:lstStyle>
          <a:p>
            <a:pPr marL="342900" indent="-342900">
              <a:spcBef>
                <a:spcPts val="0"/>
              </a:spcBef>
              <a:buFont typeface="Arial,Sans-Serif" pitchFamily="34" charset="0"/>
              <a:buChar char="•"/>
            </a:pPr>
            <a:r>
              <a:rPr lang="en-GB" sz="1800">
                <a:solidFill>
                  <a:schemeClr val="tx1"/>
                </a:solidFill>
                <a:latin typeface="Corbel"/>
              </a:rPr>
              <a:t>Make </a:t>
            </a:r>
            <a:r>
              <a:rPr lang="en-GB" sz="1800">
                <a:solidFill>
                  <a:schemeClr val="tx1"/>
                </a:solidFill>
              </a:rPr>
              <a:t>your activity accessible. Is your event wheelchair accessible? Have you used large-print copy? </a:t>
            </a:r>
            <a:endParaRPr lang="en-GB" sz="1800">
              <a:solidFill>
                <a:schemeClr val="tx1"/>
              </a:solidFill>
              <a:ea typeface="+mn-lt"/>
              <a:cs typeface="+mn-lt"/>
            </a:endParaRPr>
          </a:p>
          <a:p>
            <a:pPr marL="342900" indent="-342900">
              <a:spcBef>
                <a:spcPts val="0"/>
              </a:spcBef>
              <a:buFont typeface="Arial,Sans-Serif" pitchFamily="34" charset="0"/>
              <a:buChar char="•"/>
            </a:pPr>
            <a:endParaRPr lang="en-GB" sz="1800">
              <a:ea typeface="+mn-lt"/>
              <a:cs typeface="+mn-lt"/>
            </a:endParaRPr>
          </a:p>
          <a:p>
            <a:pPr marL="342900" indent="-342900">
              <a:spcBef>
                <a:spcPts val="0"/>
              </a:spcBef>
              <a:buFont typeface="Arial,Sans-Serif" pitchFamily="34" charset="0"/>
              <a:buChar char="•"/>
            </a:pPr>
            <a:r>
              <a:rPr lang="en-GB" sz="1800">
                <a:solidFill>
                  <a:schemeClr val="tx1"/>
                </a:solidFill>
              </a:rPr>
              <a:t>Signpost how members can inform you of any accessibility requirements. </a:t>
            </a:r>
            <a:endParaRPr lang="en-GB" sz="1800">
              <a:solidFill>
                <a:schemeClr val="tx1"/>
              </a:solidFill>
              <a:ea typeface="+mn-lt"/>
              <a:cs typeface="+mn-lt"/>
            </a:endParaRPr>
          </a:p>
          <a:p>
            <a:pPr marL="342900" indent="-342900">
              <a:spcBef>
                <a:spcPts val="0"/>
              </a:spcBef>
              <a:buFont typeface="Arial,Sans-Serif" pitchFamily="34" charset="0"/>
              <a:buChar char="•"/>
            </a:pPr>
            <a:endParaRPr lang="en-GB" sz="1800">
              <a:solidFill>
                <a:schemeClr val="tx1"/>
              </a:solidFill>
            </a:endParaRPr>
          </a:p>
          <a:p>
            <a:pPr marL="342900" indent="-342900">
              <a:spcBef>
                <a:spcPts val="0"/>
              </a:spcBef>
              <a:buFont typeface="Arial,Sans-Serif" pitchFamily="34" charset="0"/>
              <a:buChar char="•"/>
            </a:pPr>
            <a:r>
              <a:rPr lang="en-GB" sz="1800">
                <a:solidFill>
                  <a:schemeClr val="tx1"/>
                </a:solidFill>
              </a:rPr>
              <a:t>Collaborate with relevant societies.</a:t>
            </a:r>
          </a:p>
          <a:p>
            <a:pPr>
              <a:spcBef>
                <a:spcPts val="0"/>
              </a:spcBef>
            </a:pPr>
            <a:endParaRPr lang="en-GB" sz="1800">
              <a:solidFill>
                <a:schemeClr val="tx1"/>
              </a:solidFill>
            </a:endParaRPr>
          </a:p>
          <a:p>
            <a:pPr marL="285750" indent="-285750">
              <a:spcBef>
                <a:spcPts val="0"/>
              </a:spcBef>
              <a:buFont typeface="Arial" pitchFamily="34" charset="0"/>
              <a:buChar char="•"/>
            </a:pPr>
            <a:r>
              <a:rPr lang="en-GB" sz="1800">
                <a:solidFill>
                  <a:schemeClr val="tx1"/>
                </a:solidFill>
              </a:rPr>
              <a:t>Work with our Disabled Students’ Officer, Saul Harvey, </a:t>
            </a:r>
            <a:r>
              <a:rPr lang="en-GB" sz="1800">
                <a:solidFill>
                  <a:schemeClr val="tx1"/>
                </a:solidFill>
                <a:hlinkClick r:id="rId3">
                  <a:extLst>
                    <a:ext uri="{A12FA001-AC4F-418D-AE19-62706E023703}">
                      <ahyp:hlinkClr xmlns:ahyp="http://schemas.microsoft.com/office/drawing/2018/hyperlinkcolor" val="tx"/>
                    </a:ext>
                  </a:extLst>
                </a:hlinkClick>
              </a:rPr>
              <a:t>disabledstudents@warwicksu.com</a:t>
            </a:r>
            <a:r>
              <a:rPr lang="en-GB" sz="1800">
                <a:solidFill>
                  <a:schemeClr val="tx1"/>
                </a:solidFill>
              </a:rPr>
              <a:t>.</a:t>
            </a:r>
            <a:endParaRPr lang="en-GB" sz="1800">
              <a:solidFill>
                <a:schemeClr val="tx1"/>
              </a:solidFill>
              <a:ea typeface="+mn-lt"/>
              <a:cs typeface="+mn-lt"/>
            </a:endParaRPr>
          </a:p>
          <a:p>
            <a:pPr marL="285750" indent="-285750">
              <a:spcBef>
                <a:spcPts val="0"/>
              </a:spcBef>
              <a:buFont typeface="Arial" pitchFamily="34" charset="0"/>
              <a:buChar char="•"/>
            </a:pPr>
            <a:endParaRPr lang="en-GB" sz="1800">
              <a:ea typeface="+mn-lt"/>
              <a:cs typeface="+mn-lt"/>
            </a:endParaRPr>
          </a:p>
          <a:p>
            <a:pPr marL="285750" indent="-285750">
              <a:buFont typeface="Arial" pitchFamily="34" charset="0"/>
              <a:buChar char="•"/>
            </a:pPr>
            <a:endParaRPr lang="en-GB" sz="1800">
              <a:solidFill>
                <a:schemeClr val="tx1"/>
              </a:solidFill>
            </a:endParaRPr>
          </a:p>
          <a:p>
            <a:pPr marL="285750" indent="-285750">
              <a:buFont typeface="Arial" pitchFamily="34" charset="0"/>
              <a:buChar char="•"/>
            </a:pPr>
            <a:endParaRPr lang="en-GB" sz="1800">
              <a:solidFill>
                <a:schemeClr val="tx1"/>
              </a:solidFill>
            </a:endParaRPr>
          </a:p>
        </p:txBody>
      </p:sp>
    </p:spTree>
    <p:extLst>
      <p:ext uri="{BB962C8B-B14F-4D97-AF65-F5344CB8AC3E}">
        <p14:creationId xmlns:p14="http://schemas.microsoft.com/office/powerpoint/2010/main" val="42750639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7832B4-6356-614B-64EA-E51F1C100431}"/>
              </a:ext>
            </a:extLst>
          </p:cNvPr>
          <p:cNvSpPr>
            <a:spLocks noGrp="1"/>
          </p:cNvSpPr>
          <p:nvPr>
            <p:ph type="title"/>
          </p:nvPr>
        </p:nvSpPr>
        <p:spPr>
          <a:xfrm>
            <a:off x="1943100" y="2070100"/>
            <a:ext cx="8122920" cy="1356360"/>
          </a:xfrm>
        </p:spPr>
        <p:txBody>
          <a:bodyPr/>
          <a:lstStyle/>
          <a:p>
            <a:pPr algn="ctr"/>
            <a:r>
              <a:rPr lang="en-GB" b="1">
                <a:solidFill>
                  <a:schemeClr val="tx1">
                    <a:lumMod val="50000"/>
                    <a:lumOff val="50000"/>
                  </a:schemeClr>
                </a:solidFill>
                <a:latin typeface="Arial"/>
                <a:cs typeface="Arial"/>
              </a:rPr>
              <a:t>Accessibility in Clubs and Societies</a:t>
            </a:r>
            <a:endParaRPr lang="en-US"/>
          </a:p>
        </p:txBody>
      </p:sp>
      <p:sp>
        <p:nvSpPr>
          <p:cNvPr id="5" name="TextBox 4">
            <a:extLst>
              <a:ext uri="{FF2B5EF4-FFF2-40B4-BE49-F238E27FC236}">
                <a16:creationId xmlns:a16="http://schemas.microsoft.com/office/drawing/2014/main" id="{1645F0E7-32A2-8A26-7CD6-D5A356DD2B5C}"/>
              </a:ext>
            </a:extLst>
          </p:cNvPr>
          <p:cNvSpPr txBox="1"/>
          <p:nvPr/>
        </p:nvSpPr>
        <p:spPr>
          <a:xfrm>
            <a:off x="3340100" y="3981450"/>
            <a:ext cx="624840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a:solidFill>
                  <a:schemeClr val="accent1"/>
                </a:solidFill>
              </a:rPr>
              <a:t>Michael Cavaliere on behalf of Autism at Warwick</a:t>
            </a:r>
          </a:p>
        </p:txBody>
      </p:sp>
    </p:spTree>
    <p:extLst>
      <p:ext uri="{BB962C8B-B14F-4D97-AF65-F5344CB8AC3E}">
        <p14:creationId xmlns:p14="http://schemas.microsoft.com/office/powerpoint/2010/main" val="19777260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FA2F331-BC5B-2701-4A34-19A3EDEAEC6F}"/>
              </a:ext>
            </a:extLst>
          </p:cNvPr>
          <p:cNvPicPr>
            <a:picLocks noChangeAspect="1"/>
          </p:cNvPicPr>
          <p:nvPr/>
        </p:nvPicPr>
        <p:blipFill>
          <a:blip r:embed="rId2"/>
          <a:stretch>
            <a:fillRect/>
          </a:stretch>
        </p:blipFill>
        <p:spPr>
          <a:xfrm>
            <a:off x="1793043" y="945854"/>
            <a:ext cx="4541914" cy="963251"/>
          </a:xfrm>
          <a:prstGeom prst="rect">
            <a:avLst/>
          </a:prstGeom>
        </p:spPr>
      </p:pic>
      <p:sp>
        <p:nvSpPr>
          <p:cNvPr id="5" name="TextBox 4">
            <a:extLst>
              <a:ext uri="{FF2B5EF4-FFF2-40B4-BE49-F238E27FC236}">
                <a16:creationId xmlns:a16="http://schemas.microsoft.com/office/drawing/2014/main" id="{5C2C4E4F-BB7D-9EAC-636A-2B504F8F61B2}"/>
              </a:ext>
            </a:extLst>
          </p:cNvPr>
          <p:cNvSpPr txBox="1"/>
          <p:nvPr/>
        </p:nvSpPr>
        <p:spPr>
          <a:xfrm>
            <a:off x="1081842" y="2090156"/>
            <a:ext cx="8712397" cy="4141134"/>
          </a:xfrm>
          <a:prstGeom prst="rect">
            <a:avLst/>
          </a:prstGeom>
          <a:noFill/>
        </p:spPr>
        <p:txBody>
          <a:bodyPr wrap="square">
            <a:spAutoFit/>
          </a:bodyPr>
          <a:lstStyle/>
          <a:p>
            <a:pPr marL="228600" marR="0" lvl="0" indent="-228600" algn="l" defTabSz="914400" rtl="0" eaLnBrk="1" fontAlgn="auto" latinLnBrk="0" hangingPunct="1">
              <a:lnSpc>
                <a:spcPct val="120000"/>
              </a:lnSpc>
              <a:spcBef>
                <a:spcPts val="1000"/>
              </a:spcBef>
              <a:spcAft>
                <a:spcPts val="0"/>
              </a:spcAft>
              <a:buClr>
                <a:srgbClr val="78C30D"/>
              </a:buClr>
              <a:buSzPct val="110000"/>
              <a:buFont typeface="Wingdings" panose="05000000000000000000" pitchFamily="2" charset="2"/>
              <a:buChar char="§"/>
              <a:tabLst/>
              <a:defRPr/>
            </a:pPr>
            <a:r>
              <a:rPr kumimoji="0" lang="en-US" sz="1800" b="0" i="0" u="none" strike="noStrike" kern="1200" cap="none" spc="0" normalizeH="0" baseline="0" noProof="0">
                <a:ln>
                  <a:noFill/>
                </a:ln>
                <a:solidFill>
                  <a:prstClr val="black"/>
                </a:solidFill>
                <a:effectLst/>
                <a:uLnTx/>
                <a:uFillTx/>
                <a:latin typeface="Gill Sans" panose="020B0502020104020203" pitchFamily="34" charset="-79"/>
                <a:ea typeface="+mn-ea"/>
                <a:cs typeface="Gill Sans" panose="020B0502020104020203" pitchFamily="34" charset="-79"/>
              </a:rPr>
              <a:t>Someone has a disability if they have a </a:t>
            </a:r>
            <a:r>
              <a:rPr kumimoji="0" lang="en-US" sz="1800" b="1" i="0" u="none" strike="noStrike" kern="1200" cap="none" spc="0" normalizeH="0" baseline="0" noProof="0">
                <a:ln>
                  <a:noFill/>
                </a:ln>
                <a:solidFill>
                  <a:prstClr val="black"/>
                </a:solidFill>
                <a:effectLst/>
                <a:uLnTx/>
                <a:uFillTx/>
                <a:latin typeface="Gill Sans SemiBold" panose="020B0502020104020203" pitchFamily="34" charset="-79"/>
                <a:ea typeface="+mn-ea"/>
                <a:cs typeface="Gill Sans SemiBold" panose="020B0502020104020203" pitchFamily="34" charset="-79"/>
              </a:rPr>
              <a:t>“</a:t>
            </a:r>
            <a:r>
              <a:rPr kumimoji="0" lang="en-GB" sz="1800" b="1" i="0" u="none" strike="noStrike" kern="1200" cap="none" spc="0" normalizeH="0" baseline="0" noProof="0">
                <a:ln>
                  <a:noFill/>
                </a:ln>
                <a:solidFill>
                  <a:srgbClr val="0B0C0C"/>
                </a:solidFill>
                <a:effectLst/>
                <a:uLnTx/>
                <a:uFillTx/>
                <a:latin typeface="Gill Sans SemiBold" panose="020B0502020104020203" pitchFamily="34" charset="-79"/>
                <a:ea typeface="+mn-ea"/>
                <a:cs typeface="Gill Sans SemiBold" panose="020B0502020104020203" pitchFamily="34" charset="-79"/>
              </a:rPr>
              <a:t>physical or mental impairment that has a ‘substantial’ and ‘long-term’ negative effect on your ability to do normal daily activities.”</a:t>
            </a:r>
          </a:p>
          <a:p>
            <a:pPr marL="228600" marR="0" lvl="0" indent="-228600" algn="l" defTabSz="914400" rtl="0" eaLnBrk="1" fontAlgn="auto" latinLnBrk="0" hangingPunct="1">
              <a:lnSpc>
                <a:spcPct val="120000"/>
              </a:lnSpc>
              <a:spcBef>
                <a:spcPts val="1000"/>
              </a:spcBef>
              <a:spcAft>
                <a:spcPts val="0"/>
              </a:spcAft>
              <a:buClr>
                <a:srgbClr val="78C30D"/>
              </a:buClr>
              <a:buSzPct val="110000"/>
              <a:buFont typeface="Wingdings" panose="05000000000000000000" pitchFamily="2" charset="2"/>
              <a:buChar char="§"/>
              <a:tabLst/>
              <a:defRPr/>
            </a:pPr>
            <a:r>
              <a:rPr kumimoji="0" lang="en-GB" sz="1800" b="0" i="0" u="none" strike="noStrike" kern="1200" cap="none" spc="0" normalizeH="0" baseline="0" noProof="0">
                <a:ln>
                  <a:noFill/>
                </a:ln>
                <a:solidFill>
                  <a:srgbClr val="0B0C0C"/>
                </a:solidFill>
                <a:effectLst/>
                <a:uLnTx/>
                <a:uFillTx/>
                <a:latin typeface="Gill Sans" panose="020B0502020104020203" pitchFamily="34" charset="-79"/>
                <a:ea typeface="+mn-ea"/>
                <a:cs typeface="Gill Sans" panose="020B0502020104020203" pitchFamily="34" charset="-79"/>
              </a:rPr>
              <a:t>At Warwick, 10.5% of students are disabled.</a:t>
            </a:r>
          </a:p>
          <a:p>
            <a:pPr marL="228600" marR="0" lvl="0" indent="-228600" algn="l" defTabSz="914400" rtl="0" eaLnBrk="1" fontAlgn="auto" latinLnBrk="0" hangingPunct="1">
              <a:lnSpc>
                <a:spcPct val="120000"/>
              </a:lnSpc>
              <a:spcBef>
                <a:spcPts val="1000"/>
              </a:spcBef>
              <a:spcAft>
                <a:spcPts val="0"/>
              </a:spcAft>
              <a:buClr>
                <a:srgbClr val="78C30D"/>
              </a:buClr>
              <a:buSzPct val="110000"/>
              <a:buFont typeface="Wingdings" panose="05000000000000000000" pitchFamily="2" charset="2"/>
              <a:buChar char="§"/>
              <a:tabLst/>
              <a:defRPr/>
            </a:pPr>
            <a:r>
              <a:rPr kumimoji="0" lang="en-GB" sz="1800" b="0" i="0" u="none" strike="noStrike" kern="1200" cap="none" spc="0" normalizeH="0" baseline="0" noProof="0">
                <a:ln>
                  <a:noFill/>
                </a:ln>
                <a:solidFill>
                  <a:srgbClr val="0B0C0C"/>
                </a:solidFill>
                <a:effectLst/>
                <a:uLnTx/>
                <a:uFillTx/>
                <a:latin typeface="Gill Sans" panose="020B0502020104020203" pitchFamily="34" charset="-79"/>
                <a:ea typeface="+mn-ea"/>
                <a:cs typeface="Gill Sans" panose="020B0502020104020203" pitchFamily="34" charset="-79"/>
              </a:rPr>
              <a:t>Some examples of disabilities you may encounter:</a:t>
            </a:r>
          </a:p>
          <a:p>
            <a:pPr marL="685800" marR="0" lvl="1" indent="-228600" algn="l" defTabSz="914400" rtl="0" eaLnBrk="1" fontAlgn="auto" latinLnBrk="0" hangingPunct="1">
              <a:lnSpc>
                <a:spcPct val="120000"/>
              </a:lnSpc>
              <a:spcBef>
                <a:spcPts val="500"/>
              </a:spcBef>
              <a:spcAft>
                <a:spcPts val="0"/>
              </a:spcAft>
              <a:buClr>
                <a:srgbClr val="78C30D"/>
              </a:buClr>
              <a:buSzPct val="110000"/>
              <a:buFont typeface="Wingdings" panose="05000000000000000000" pitchFamily="2" charset="2"/>
              <a:buChar char="§"/>
              <a:tabLst/>
              <a:defRPr/>
            </a:pPr>
            <a:r>
              <a:rPr kumimoji="0" lang="en-GB" sz="1600" b="0" i="0" u="none" strike="noStrike" kern="1200" cap="none" spc="0" normalizeH="0" baseline="0" noProof="0">
                <a:ln>
                  <a:noFill/>
                </a:ln>
                <a:solidFill>
                  <a:srgbClr val="0B0C0C"/>
                </a:solidFill>
                <a:effectLst/>
                <a:uLnTx/>
                <a:uFillTx/>
                <a:latin typeface="Gill Sans" panose="020B0502020104020203" pitchFamily="34" charset="-79"/>
                <a:ea typeface="+mn-ea"/>
                <a:cs typeface="Gill Sans" panose="020B0502020104020203" pitchFamily="34" charset="-79"/>
              </a:rPr>
              <a:t>Mobility impairments, such as cerebral palsy or paralysis.</a:t>
            </a:r>
          </a:p>
          <a:p>
            <a:pPr marL="685800" marR="0" lvl="1" indent="-228600" algn="l" defTabSz="914400" rtl="0" eaLnBrk="1" fontAlgn="auto" latinLnBrk="0" hangingPunct="1">
              <a:lnSpc>
                <a:spcPct val="120000"/>
              </a:lnSpc>
              <a:spcBef>
                <a:spcPts val="500"/>
              </a:spcBef>
              <a:spcAft>
                <a:spcPts val="0"/>
              </a:spcAft>
              <a:buClr>
                <a:srgbClr val="78C30D"/>
              </a:buClr>
              <a:buSzPct val="110000"/>
              <a:buFont typeface="Wingdings" panose="05000000000000000000" pitchFamily="2" charset="2"/>
              <a:buChar char="§"/>
              <a:tabLst/>
              <a:defRPr/>
            </a:pPr>
            <a:r>
              <a:rPr kumimoji="0" lang="en-GB" sz="1600" b="0" i="0" u="none" strike="noStrike" kern="1200" cap="none" spc="0" normalizeH="0" baseline="0" noProof="0">
                <a:ln>
                  <a:noFill/>
                </a:ln>
                <a:solidFill>
                  <a:srgbClr val="0B0C0C"/>
                </a:solidFill>
                <a:effectLst/>
                <a:uLnTx/>
                <a:uFillTx/>
                <a:latin typeface="Gill Sans" panose="020B0502020104020203" pitchFamily="34" charset="-79"/>
                <a:ea typeface="+mn-ea"/>
                <a:cs typeface="Gill Sans" panose="020B0502020104020203" pitchFamily="34" charset="-79"/>
              </a:rPr>
              <a:t>Visual or hearing impairments.</a:t>
            </a:r>
          </a:p>
          <a:p>
            <a:pPr marL="685800" marR="0" lvl="1" indent="-228600" algn="l" defTabSz="914400" rtl="0" eaLnBrk="1" fontAlgn="auto" latinLnBrk="0" hangingPunct="1">
              <a:lnSpc>
                <a:spcPct val="120000"/>
              </a:lnSpc>
              <a:spcBef>
                <a:spcPts val="500"/>
              </a:spcBef>
              <a:spcAft>
                <a:spcPts val="0"/>
              </a:spcAft>
              <a:buClr>
                <a:srgbClr val="78C30D"/>
              </a:buClr>
              <a:buSzPct val="110000"/>
              <a:buFont typeface="Wingdings" panose="05000000000000000000" pitchFamily="2" charset="2"/>
              <a:buChar char="§"/>
              <a:tabLst/>
              <a:defRPr/>
            </a:pPr>
            <a:r>
              <a:rPr kumimoji="0" lang="en-GB" sz="1600" b="0" i="0" u="none" strike="noStrike" kern="1200" cap="none" spc="0" normalizeH="0" baseline="0" noProof="0">
                <a:ln>
                  <a:noFill/>
                </a:ln>
                <a:solidFill>
                  <a:srgbClr val="0B0C0C"/>
                </a:solidFill>
                <a:effectLst/>
                <a:uLnTx/>
                <a:uFillTx/>
                <a:latin typeface="Gill Sans" panose="020B0502020104020203" pitchFamily="34" charset="-79"/>
                <a:ea typeface="+mn-ea"/>
                <a:cs typeface="Gill Sans" panose="020B0502020104020203" pitchFamily="34" charset="-79"/>
              </a:rPr>
              <a:t>Long-term physical health conditions, such as chronic fatigue syndrome or epilepsy.</a:t>
            </a:r>
          </a:p>
          <a:p>
            <a:pPr marL="685800" marR="0" lvl="1" indent="-228600" algn="l" defTabSz="914400" rtl="0" eaLnBrk="1" fontAlgn="auto" latinLnBrk="0" hangingPunct="1">
              <a:lnSpc>
                <a:spcPct val="120000"/>
              </a:lnSpc>
              <a:spcBef>
                <a:spcPts val="500"/>
              </a:spcBef>
              <a:spcAft>
                <a:spcPts val="0"/>
              </a:spcAft>
              <a:buClr>
                <a:srgbClr val="78C30D"/>
              </a:buClr>
              <a:buSzPct val="110000"/>
              <a:buFont typeface="Wingdings" panose="05000000000000000000" pitchFamily="2" charset="2"/>
              <a:buChar char="§"/>
              <a:tabLst/>
              <a:defRPr/>
            </a:pPr>
            <a:r>
              <a:rPr kumimoji="0" lang="en-GB" sz="1600" b="0" i="0" u="none" strike="noStrike" kern="1200" cap="none" spc="0" normalizeH="0" baseline="0" noProof="0">
                <a:ln>
                  <a:noFill/>
                </a:ln>
                <a:solidFill>
                  <a:srgbClr val="0B0C0C"/>
                </a:solidFill>
                <a:effectLst/>
                <a:uLnTx/>
                <a:uFillTx/>
                <a:latin typeface="Gill Sans" panose="020B0502020104020203" pitchFamily="34" charset="-79"/>
                <a:ea typeface="+mn-ea"/>
                <a:cs typeface="Gill Sans" panose="020B0502020104020203" pitchFamily="34" charset="-79"/>
              </a:rPr>
              <a:t>Long-term mental health conditions, such as depression or anxiety.</a:t>
            </a:r>
          </a:p>
          <a:p>
            <a:pPr marL="685800" marR="0" lvl="1" indent="-228600" algn="l" defTabSz="914400" rtl="0" eaLnBrk="1" fontAlgn="auto" latinLnBrk="0" hangingPunct="1">
              <a:lnSpc>
                <a:spcPct val="120000"/>
              </a:lnSpc>
              <a:spcBef>
                <a:spcPts val="500"/>
              </a:spcBef>
              <a:spcAft>
                <a:spcPts val="0"/>
              </a:spcAft>
              <a:buClr>
                <a:srgbClr val="78C30D"/>
              </a:buClr>
              <a:buSzPct val="110000"/>
              <a:buFont typeface="Wingdings" panose="05000000000000000000" pitchFamily="2" charset="2"/>
              <a:buChar char="§"/>
              <a:tabLst/>
              <a:defRPr/>
            </a:pPr>
            <a:r>
              <a:rPr kumimoji="0" lang="en-GB" sz="1600" b="0" i="0" u="none" strike="noStrike" kern="1200" cap="none" spc="0" normalizeH="0" baseline="0" noProof="0">
                <a:ln>
                  <a:noFill/>
                </a:ln>
                <a:solidFill>
                  <a:srgbClr val="0B0C0C"/>
                </a:solidFill>
                <a:effectLst/>
                <a:uLnTx/>
                <a:uFillTx/>
                <a:latin typeface="Gill Sans" panose="020B0502020104020203" pitchFamily="34" charset="-79"/>
                <a:ea typeface="+mn-ea"/>
                <a:cs typeface="Gill Sans" panose="020B0502020104020203" pitchFamily="34" charset="-79"/>
              </a:rPr>
              <a:t>Developmental disabilities, such as autism or learning disabilities.</a:t>
            </a:r>
          </a:p>
          <a:p>
            <a:pPr marL="685800" marR="0" lvl="1" indent="-228600" algn="l" defTabSz="914400" rtl="0" eaLnBrk="1" fontAlgn="auto" latinLnBrk="0" hangingPunct="1">
              <a:lnSpc>
                <a:spcPct val="120000"/>
              </a:lnSpc>
              <a:spcBef>
                <a:spcPts val="500"/>
              </a:spcBef>
              <a:spcAft>
                <a:spcPts val="0"/>
              </a:spcAft>
              <a:buClr>
                <a:srgbClr val="78C30D"/>
              </a:buClr>
              <a:buSzPct val="110000"/>
              <a:buFont typeface="Wingdings" panose="05000000000000000000" pitchFamily="2" charset="2"/>
              <a:buChar char="§"/>
              <a:tabLst/>
              <a:defRPr/>
            </a:pPr>
            <a:r>
              <a:rPr kumimoji="0" lang="en-GB" sz="1600" b="0" i="0" u="none" strike="noStrike" kern="1200" cap="none" spc="0" normalizeH="0" baseline="0" noProof="0">
                <a:ln>
                  <a:noFill/>
                </a:ln>
                <a:solidFill>
                  <a:srgbClr val="0B0C0C"/>
                </a:solidFill>
                <a:effectLst/>
                <a:uLnTx/>
                <a:uFillTx/>
                <a:latin typeface="Gill Sans" panose="020B0502020104020203" pitchFamily="34" charset="-79"/>
                <a:ea typeface="+mn-ea"/>
                <a:cs typeface="Gill Sans" panose="020B0502020104020203" pitchFamily="34" charset="-79"/>
              </a:rPr>
              <a:t>Specific learning difficulties, such as dyslexia or dyspraxia. </a:t>
            </a:r>
          </a:p>
        </p:txBody>
      </p:sp>
    </p:spTree>
    <p:extLst>
      <p:ext uri="{BB962C8B-B14F-4D97-AF65-F5344CB8AC3E}">
        <p14:creationId xmlns:p14="http://schemas.microsoft.com/office/powerpoint/2010/main" val="25310623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BF97190-FD8D-5620-36A8-9C307E99A04E}"/>
              </a:ext>
            </a:extLst>
          </p:cNvPr>
          <p:cNvSpPr txBox="1"/>
          <p:nvPr/>
        </p:nvSpPr>
        <p:spPr>
          <a:xfrm>
            <a:off x="1455420" y="941755"/>
            <a:ext cx="9080500" cy="646331"/>
          </a:xfrm>
          <a:prstGeom prst="rect">
            <a:avLst/>
          </a:prstGeom>
          <a:noFill/>
        </p:spPr>
        <p:txBody>
          <a:bodyPr wrap="square">
            <a:spAutoFit/>
          </a:bodyPr>
          <a:lstStyle/>
          <a:p>
            <a:r>
              <a:rPr kumimoji="0" lang="en-US" sz="3600" b="1" i="0" u="none" strike="noStrike" kern="1200" cap="none" spc="-150" normalizeH="0" baseline="0" noProof="0">
                <a:ln>
                  <a:noFill/>
                </a:ln>
                <a:solidFill>
                  <a:srgbClr val="78C30D"/>
                </a:solidFill>
                <a:effectLst/>
                <a:uLnTx/>
                <a:uFillTx/>
                <a:latin typeface="Gill Sans" panose="020B0502020104020203" pitchFamily="34" charset="-79"/>
                <a:ea typeface="+mj-ea"/>
                <a:cs typeface="Gill Sans" panose="020B0502020104020203" pitchFamily="34" charset="-79"/>
              </a:rPr>
              <a:t>Disabled students in societies/clubs </a:t>
            </a:r>
            <a:endParaRPr lang="en-GB"/>
          </a:p>
        </p:txBody>
      </p:sp>
      <p:sp>
        <p:nvSpPr>
          <p:cNvPr id="5" name="TextBox 4">
            <a:extLst>
              <a:ext uri="{FF2B5EF4-FFF2-40B4-BE49-F238E27FC236}">
                <a16:creationId xmlns:a16="http://schemas.microsoft.com/office/drawing/2014/main" id="{BFAB5423-2C7D-45A4-F5A1-CEBCA6F858A4}"/>
              </a:ext>
            </a:extLst>
          </p:cNvPr>
          <p:cNvSpPr txBox="1"/>
          <p:nvPr/>
        </p:nvSpPr>
        <p:spPr>
          <a:xfrm>
            <a:off x="1597660" y="2025756"/>
            <a:ext cx="8034020" cy="3890489"/>
          </a:xfrm>
          <a:prstGeom prst="rect">
            <a:avLst/>
          </a:prstGeom>
          <a:noFill/>
        </p:spPr>
        <p:txBody>
          <a:bodyPr wrap="square">
            <a:spAutoFit/>
          </a:bodyPr>
          <a:lstStyle/>
          <a:p>
            <a:pPr marL="228600" marR="0" lvl="0" indent="-228600" algn="l" defTabSz="914400" rtl="0" eaLnBrk="1" fontAlgn="auto" latinLnBrk="0" hangingPunct="1">
              <a:lnSpc>
                <a:spcPct val="120000"/>
              </a:lnSpc>
              <a:spcBef>
                <a:spcPts val="1000"/>
              </a:spcBef>
              <a:spcAft>
                <a:spcPts val="0"/>
              </a:spcAft>
              <a:buClr>
                <a:srgbClr val="78C30D"/>
              </a:buClr>
              <a:buSzPct val="110000"/>
              <a:buFont typeface="Wingdings" panose="05000000000000000000" pitchFamily="2" charset="2"/>
              <a:buChar char="§"/>
              <a:tabLst/>
              <a:defRPr/>
            </a:pPr>
            <a:r>
              <a:rPr kumimoji="0" lang="en-GB" sz="1800" b="0" i="0" u="none" strike="noStrike" kern="1200" cap="none" spc="0" normalizeH="0" baseline="0" noProof="0">
                <a:ln>
                  <a:noFill/>
                </a:ln>
                <a:solidFill>
                  <a:srgbClr val="0B0C0C"/>
                </a:solidFill>
                <a:effectLst/>
                <a:uLnTx/>
                <a:uFillTx/>
                <a:latin typeface="Gill Sans" panose="020B0502020104020203" pitchFamily="34" charset="-79"/>
                <a:ea typeface="+mn-ea"/>
                <a:cs typeface="Gill Sans" panose="020B0502020104020203" pitchFamily="34" charset="-79"/>
              </a:rPr>
              <a:t>It is important to consider the needs of disabled students in your society/club, including the idea that there may be students with disabilities you aren’t aware of.</a:t>
            </a:r>
          </a:p>
          <a:p>
            <a:pPr marL="685800" marR="0" lvl="1" indent="-228600" algn="l" defTabSz="914400" rtl="0" eaLnBrk="1" fontAlgn="auto" latinLnBrk="0" hangingPunct="1">
              <a:lnSpc>
                <a:spcPct val="120000"/>
              </a:lnSpc>
              <a:spcBef>
                <a:spcPts val="500"/>
              </a:spcBef>
              <a:spcAft>
                <a:spcPts val="0"/>
              </a:spcAft>
              <a:buClr>
                <a:srgbClr val="78C30D"/>
              </a:buClr>
              <a:buSzPct val="110000"/>
              <a:buFont typeface="Wingdings" panose="05000000000000000000" pitchFamily="2" charset="2"/>
              <a:buChar char="§"/>
              <a:tabLst/>
              <a:defRPr/>
            </a:pPr>
            <a:r>
              <a:rPr kumimoji="0" lang="en-GB" sz="1600" b="0" i="0" u="none" strike="noStrike" kern="1200" cap="none" spc="0" normalizeH="0" baseline="0" noProof="0">
                <a:ln>
                  <a:noFill/>
                </a:ln>
                <a:solidFill>
                  <a:srgbClr val="0B0C0C"/>
                </a:solidFill>
                <a:effectLst/>
                <a:uLnTx/>
                <a:uFillTx/>
                <a:latin typeface="Gill Sans" panose="020B0502020104020203" pitchFamily="34" charset="-79"/>
                <a:ea typeface="+mn-ea"/>
                <a:cs typeface="Gill Sans" panose="020B0502020104020203" pitchFamily="34" charset="-79"/>
              </a:rPr>
              <a:t>Many students may not be open about their disability or may feel embarrassed or ashamed of needing additional support to access society events.</a:t>
            </a:r>
          </a:p>
          <a:p>
            <a:pPr marL="685800" marR="0" lvl="1" indent="-228600" algn="l" defTabSz="914400" rtl="0" eaLnBrk="1" fontAlgn="auto" latinLnBrk="0" hangingPunct="1">
              <a:lnSpc>
                <a:spcPct val="120000"/>
              </a:lnSpc>
              <a:spcBef>
                <a:spcPts val="500"/>
              </a:spcBef>
              <a:spcAft>
                <a:spcPts val="0"/>
              </a:spcAft>
              <a:buClr>
                <a:srgbClr val="78C30D"/>
              </a:buClr>
              <a:buSzPct val="110000"/>
              <a:buFont typeface="Wingdings" panose="05000000000000000000" pitchFamily="2" charset="2"/>
              <a:buChar char="§"/>
              <a:tabLst/>
              <a:defRPr/>
            </a:pPr>
            <a:r>
              <a:rPr kumimoji="0" lang="en-GB" sz="1600" b="0" i="0" u="none" strike="noStrike" kern="1200" cap="none" spc="0" normalizeH="0" baseline="0" noProof="0">
                <a:ln>
                  <a:noFill/>
                </a:ln>
                <a:solidFill>
                  <a:srgbClr val="0B0C0C"/>
                </a:solidFill>
                <a:effectLst/>
                <a:uLnTx/>
                <a:uFillTx/>
                <a:latin typeface="Gill Sans" panose="020B0502020104020203" pitchFamily="34" charset="-79"/>
                <a:ea typeface="+mn-ea"/>
                <a:cs typeface="Gill Sans" panose="020B0502020104020203" pitchFamily="34" charset="-79"/>
              </a:rPr>
              <a:t>Many disabilities are invisible, and even those which are visible may not look how you would expect.</a:t>
            </a:r>
          </a:p>
          <a:p>
            <a:pPr marL="228600" marR="0" lvl="0" indent="-228600" algn="l" defTabSz="914400" rtl="0" eaLnBrk="1" fontAlgn="auto" latinLnBrk="0" hangingPunct="1">
              <a:lnSpc>
                <a:spcPct val="120000"/>
              </a:lnSpc>
              <a:spcBef>
                <a:spcPts val="1000"/>
              </a:spcBef>
              <a:spcAft>
                <a:spcPts val="0"/>
              </a:spcAft>
              <a:buClr>
                <a:srgbClr val="78C30D"/>
              </a:buClr>
              <a:buSzPct val="110000"/>
              <a:buFont typeface="Wingdings" panose="05000000000000000000" pitchFamily="2" charset="2"/>
              <a:buChar char="§"/>
              <a:tabLst/>
              <a:defRPr/>
            </a:pPr>
            <a:r>
              <a:rPr kumimoji="0" lang="en-GB" sz="1800" b="0" i="0" u="none" strike="noStrike" kern="1200" cap="none" spc="0" normalizeH="0" baseline="0" noProof="0">
                <a:ln>
                  <a:noFill/>
                </a:ln>
                <a:solidFill>
                  <a:srgbClr val="0B0C0C"/>
                </a:solidFill>
                <a:effectLst/>
                <a:uLnTx/>
                <a:uFillTx/>
                <a:latin typeface="Gill Sans" panose="020B0502020104020203" pitchFamily="34" charset="-79"/>
                <a:ea typeface="+mn-ea"/>
                <a:cs typeface="Gill Sans" panose="020B0502020104020203" pitchFamily="34" charset="-79"/>
              </a:rPr>
              <a:t>There are two aspects to creating an inclusive and accessible environment in your society:</a:t>
            </a:r>
          </a:p>
          <a:p>
            <a:pPr marL="685800" marR="0" lvl="1" indent="-228600" algn="l" defTabSz="914400" rtl="0" eaLnBrk="1" fontAlgn="auto" latinLnBrk="0" hangingPunct="1">
              <a:lnSpc>
                <a:spcPct val="120000"/>
              </a:lnSpc>
              <a:spcBef>
                <a:spcPts val="500"/>
              </a:spcBef>
              <a:spcAft>
                <a:spcPts val="0"/>
              </a:spcAft>
              <a:buClr>
                <a:srgbClr val="78C30D"/>
              </a:buClr>
              <a:buSzPct val="110000"/>
              <a:buFont typeface="Wingdings" panose="05000000000000000000" pitchFamily="2" charset="2"/>
              <a:buChar char="§"/>
              <a:tabLst/>
              <a:defRPr/>
            </a:pPr>
            <a:r>
              <a:rPr kumimoji="0" lang="en-GB" sz="1600" b="0" i="0" u="none" strike="noStrike" kern="1200" cap="none" spc="0" normalizeH="0" baseline="0" noProof="0">
                <a:ln>
                  <a:noFill/>
                </a:ln>
                <a:solidFill>
                  <a:srgbClr val="0B0C0C"/>
                </a:solidFill>
                <a:effectLst/>
                <a:uLnTx/>
                <a:uFillTx/>
                <a:latin typeface="Gill Sans" panose="020B0502020104020203" pitchFamily="34" charset="-79"/>
                <a:ea typeface="+mn-ea"/>
                <a:cs typeface="Gill Sans" panose="020B0502020104020203" pitchFamily="34" charset="-79"/>
              </a:rPr>
              <a:t>Addressing the accessibility needs of individuals.</a:t>
            </a:r>
          </a:p>
          <a:p>
            <a:pPr marL="685800" marR="0" lvl="1" indent="-228600" algn="l" defTabSz="914400" rtl="0" eaLnBrk="1" fontAlgn="auto" latinLnBrk="0" hangingPunct="1">
              <a:lnSpc>
                <a:spcPct val="120000"/>
              </a:lnSpc>
              <a:spcBef>
                <a:spcPts val="500"/>
              </a:spcBef>
              <a:spcAft>
                <a:spcPts val="0"/>
              </a:spcAft>
              <a:buClr>
                <a:srgbClr val="78C30D"/>
              </a:buClr>
              <a:buSzPct val="110000"/>
              <a:buFont typeface="Wingdings" panose="05000000000000000000" pitchFamily="2" charset="2"/>
              <a:buChar char="§"/>
              <a:tabLst/>
              <a:defRPr/>
            </a:pPr>
            <a:r>
              <a:rPr kumimoji="0" lang="en-GB" sz="1600" b="0" i="0" u="none" strike="noStrike" kern="1200" cap="none" spc="0" normalizeH="0" baseline="0" noProof="0">
                <a:ln>
                  <a:noFill/>
                </a:ln>
                <a:solidFill>
                  <a:srgbClr val="0B0C0C"/>
                </a:solidFill>
                <a:effectLst/>
                <a:uLnTx/>
                <a:uFillTx/>
                <a:latin typeface="Gill Sans" panose="020B0502020104020203" pitchFamily="34" charset="-79"/>
                <a:ea typeface="+mn-ea"/>
                <a:cs typeface="Gill Sans" panose="020B0502020104020203" pitchFamily="34" charset="-79"/>
              </a:rPr>
              <a:t>Implementing universally accessible measures.</a:t>
            </a:r>
            <a:endParaRPr lang="en-GB"/>
          </a:p>
        </p:txBody>
      </p:sp>
    </p:spTree>
    <p:extLst>
      <p:ext uri="{BB962C8B-B14F-4D97-AF65-F5344CB8AC3E}">
        <p14:creationId xmlns:p14="http://schemas.microsoft.com/office/powerpoint/2010/main" val="3136391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29FBB-DD38-42D1-BD14-6933E00FF774}"/>
              </a:ext>
            </a:extLst>
          </p:cNvPr>
          <p:cNvSpPr txBox="1">
            <a:spLocks/>
          </p:cNvSpPr>
          <p:nvPr/>
        </p:nvSpPr>
        <p:spPr>
          <a:xfrm>
            <a:off x="672048" y="420357"/>
            <a:ext cx="9144000" cy="1004888"/>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endParaRPr lang="en-GB" sz="4000" b="1">
              <a:solidFill>
                <a:srgbClr val="5C5D61"/>
              </a:solidFill>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350FC1FC-F670-4CDA-BACB-C83FA6486B78}"/>
              </a:ext>
            </a:extLst>
          </p:cNvPr>
          <p:cNvSpPr txBox="1">
            <a:spLocks/>
          </p:cNvSpPr>
          <p:nvPr/>
        </p:nvSpPr>
        <p:spPr>
          <a:xfrm>
            <a:off x="671400" y="2109064"/>
            <a:ext cx="3923682" cy="3875926"/>
          </a:xfrm>
          <a:prstGeom prst="rect">
            <a:avLst/>
          </a:prstGeom>
        </p:spPr>
        <p:txBody>
          <a:bodyPr lIns="91440" tIns="45720" rIns="91440" bIns="45720" anchor="t"/>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US">
              <a:solidFill>
                <a:srgbClr val="5C5D61"/>
              </a:solidFill>
              <a:latin typeface="Arial" panose="020B0604020202020204" pitchFamily="34" charset="0"/>
              <a:cs typeface="Arial" panose="020B0604020202020204" pitchFamily="34" charset="0"/>
            </a:endParaRPr>
          </a:p>
        </p:txBody>
      </p:sp>
      <p:cxnSp>
        <p:nvCxnSpPr>
          <p:cNvPr id="4" name="Straight Connector 3">
            <a:extLst>
              <a:ext uri="{FF2B5EF4-FFF2-40B4-BE49-F238E27FC236}">
                <a16:creationId xmlns:a16="http://schemas.microsoft.com/office/drawing/2014/main" id="{1E34F798-CC2E-487E-93CA-9E79CFB9B3D6}"/>
              </a:ext>
            </a:extLst>
          </p:cNvPr>
          <p:cNvCxnSpPr/>
          <p:nvPr/>
        </p:nvCxnSpPr>
        <p:spPr>
          <a:xfrm>
            <a:off x="1318104" y="1713492"/>
            <a:ext cx="9056028" cy="0"/>
          </a:xfrm>
          <a:prstGeom prst="line">
            <a:avLst/>
          </a:prstGeom>
          <a:ln w="19050">
            <a:solidFill>
              <a:srgbClr val="5C5D61"/>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411934A1-0D9C-9898-127E-833432E7CCA7}"/>
              </a:ext>
            </a:extLst>
          </p:cNvPr>
          <p:cNvSpPr txBox="1"/>
          <p:nvPr/>
        </p:nvSpPr>
        <p:spPr>
          <a:xfrm>
            <a:off x="2625344" y="926672"/>
            <a:ext cx="6446520" cy="703078"/>
          </a:xfrm>
          <a:prstGeom prst="rect">
            <a:avLst/>
          </a:prstGeom>
          <a:noFill/>
        </p:spPr>
        <p:txBody>
          <a:bodyPr wrap="square" lIns="91440" tIns="45720" rIns="91440" bIns="45720" anchor="t">
            <a:spAutoFit/>
          </a:bodyPr>
          <a:lstStyle/>
          <a:p>
            <a:pPr>
              <a:lnSpc>
                <a:spcPct val="107000"/>
              </a:lnSpc>
              <a:spcAft>
                <a:spcPts val="800"/>
              </a:spcAft>
            </a:pPr>
            <a:r>
              <a:rPr lang="en-GB" sz="4000" b="1">
                <a:solidFill>
                  <a:schemeClr val="bg2">
                    <a:lumMod val="50000"/>
                  </a:schemeClr>
                </a:solidFill>
                <a:latin typeface="Arial"/>
                <a:ea typeface="Calibri" panose="020F0502020204030204" pitchFamily="34" charset="0"/>
                <a:cs typeface="Arial"/>
              </a:rPr>
              <a:t>Understanding your role</a:t>
            </a:r>
            <a:endParaRPr lang="en-GB" sz="3200">
              <a:solidFill>
                <a:schemeClr val="bg2">
                  <a:lumMod val="50000"/>
                </a:schemeClr>
              </a:solidFill>
              <a:latin typeface="Arial"/>
              <a:ea typeface="Calibri" panose="020F0502020204030204" pitchFamily="34" charset="0"/>
              <a:cs typeface="Arial"/>
            </a:endParaRPr>
          </a:p>
        </p:txBody>
      </p:sp>
      <p:sp>
        <p:nvSpPr>
          <p:cNvPr id="8" name="Content Placeholder 7">
            <a:extLst>
              <a:ext uri="{FF2B5EF4-FFF2-40B4-BE49-F238E27FC236}">
                <a16:creationId xmlns:a16="http://schemas.microsoft.com/office/drawing/2014/main" id="{EAB00632-A6BE-00B7-8337-133F9DF2BE1E}"/>
              </a:ext>
            </a:extLst>
          </p:cNvPr>
          <p:cNvSpPr>
            <a:spLocks noGrp="1"/>
          </p:cNvSpPr>
          <p:nvPr>
            <p:ph sz="half" idx="1"/>
          </p:nvPr>
        </p:nvSpPr>
        <p:spPr>
          <a:xfrm>
            <a:off x="913327" y="2764453"/>
            <a:ext cx="5181600" cy="3589340"/>
          </a:xfrm>
          <a:solidFill>
            <a:schemeClr val="accent1">
              <a:lumMod val="20000"/>
              <a:lumOff val="80000"/>
            </a:schemeClr>
          </a:solidFill>
        </p:spPr>
        <p:txBody>
          <a:bodyPr vert="horz" lIns="91440" tIns="45720" rIns="91440" bIns="45720" rtlCol="0" anchor="t">
            <a:noAutofit/>
          </a:bodyPr>
          <a:lstStyle/>
          <a:p>
            <a:r>
              <a:rPr lang="en-US" sz="2400">
                <a:solidFill>
                  <a:srgbClr val="5C5D61"/>
                </a:solidFill>
                <a:latin typeface="Arial"/>
                <a:cs typeface="Arial"/>
              </a:rPr>
              <a:t>An approachable figurehead within your club / society.</a:t>
            </a:r>
            <a:br>
              <a:rPr lang="en-US" sz="2400">
                <a:latin typeface="Arial"/>
                <a:cs typeface="Arial"/>
              </a:rPr>
            </a:br>
            <a:endParaRPr lang="en-US" sz="2400">
              <a:ea typeface="+mn-lt"/>
              <a:cs typeface="+mn-lt"/>
            </a:endParaRPr>
          </a:p>
          <a:p>
            <a:r>
              <a:rPr lang="en-US" sz="2400">
                <a:solidFill>
                  <a:srgbClr val="5C5D61"/>
                </a:solidFill>
                <a:latin typeface="Arial"/>
                <a:cs typeface="Arial"/>
              </a:rPr>
              <a:t>Ensuring inclusivity and accessibility</a:t>
            </a:r>
            <a:br>
              <a:rPr lang="en-US" sz="2000"/>
            </a:br>
            <a:endParaRPr lang="en-US" sz="2400">
              <a:ea typeface="+mn-lt"/>
              <a:cs typeface="+mn-lt"/>
            </a:endParaRPr>
          </a:p>
          <a:p>
            <a:r>
              <a:rPr lang="en-US" sz="2400">
                <a:solidFill>
                  <a:srgbClr val="5C5D61"/>
                </a:solidFill>
                <a:latin typeface="Arial"/>
                <a:cs typeface="Arial"/>
              </a:rPr>
              <a:t>As involved as you decide</a:t>
            </a:r>
            <a:br>
              <a:rPr lang="en-US" sz="2000"/>
            </a:br>
            <a:endParaRPr lang="en-US" sz="2400">
              <a:ea typeface="+mn-lt"/>
              <a:cs typeface="+mn-lt"/>
            </a:endParaRPr>
          </a:p>
          <a:p>
            <a:r>
              <a:rPr lang="en-US" sz="2400">
                <a:solidFill>
                  <a:srgbClr val="5C5D61"/>
                </a:solidFill>
                <a:latin typeface="Arial"/>
                <a:cs typeface="Arial"/>
              </a:rPr>
              <a:t>A signpost</a:t>
            </a:r>
            <a:endParaRPr lang="en-US" sz="2400">
              <a:cs typeface="Calibri"/>
            </a:endParaRPr>
          </a:p>
        </p:txBody>
      </p:sp>
      <p:sp>
        <p:nvSpPr>
          <p:cNvPr id="9" name="Content Placeholder 8">
            <a:extLst>
              <a:ext uri="{FF2B5EF4-FFF2-40B4-BE49-F238E27FC236}">
                <a16:creationId xmlns:a16="http://schemas.microsoft.com/office/drawing/2014/main" id="{25148BE4-DB47-5591-C044-5AF960282A35}"/>
              </a:ext>
            </a:extLst>
          </p:cNvPr>
          <p:cNvSpPr>
            <a:spLocks noGrp="1"/>
          </p:cNvSpPr>
          <p:nvPr>
            <p:ph sz="half" idx="2"/>
          </p:nvPr>
        </p:nvSpPr>
        <p:spPr>
          <a:xfrm>
            <a:off x="6150736" y="2764455"/>
            <a:ext cx="5138669" cy="3589336"/>
          </a:xfrm>
          <a:solidFill>
            <a:schemeClr val="accent1">
              <a:lumMod val="20000"/>
              <a:lumOff val="80000"/>
            </a:schemeClr>
          </a:solidFill>
        </p:spPr>
        <p:txBody>
          <a:bodyPr vert="horz" lIns="91440" tIns="45720" rIns="91440" bIns="45720" rtlCol="0" anchor="t">
            <a:normAutofit/>
          </a:bodyPr>
          <a:lstStyle/>
          <a:p>
            <a:r>
              <a:rPr lang="en-US" sz="2400">
                <a:solidFill>
                  <a:srgbClr val="5C5D61"/>
                </a:solidFill>
                <a:latin typeface="Arial"/>
                <a:cs typeface="Arial"/>
              </a:rPr>
              <a:t>A Counsellor </a:t>
            </a:r>
            <a:br>
              <a:rPr lang="en-US" sz="2400">
                <a:latin typeface="Arial"/>
                <a:cs typeface="Arial"/>
              </a:rPr>
            </a:br>
            <a:endParaRPr lang="en-US" sz="2400">
              <a:solidFill>
                <a:srgbClr val="000000"/>
              </a:solidFill>
              <a:latin typeface="Calibri" panose="020F0502020204030204"/>
              <a:cs typeface="Calibri" panose="020F0502020204030204"/>
            </a:endParaRPr>
          </a:p>
          <a:p>
            <a:r>
              <a:rPr lang="en-US" sz="2400">
                <a:solidFill>
                  <a:srgbClr val="5C5D61"/>
                </a:solidFill>
                <a:latin typeface="Arial"/>
                <a:cs typeface="Arial"/>
              </a:rPr>
              <a:t>A Professional</a:t>
            </a:r>
            <a:br>
              <a:rPr lang="en-US" sz="2400">
                <a:latin typeface="Arial"/>
                <a:cs typeface="Arial"/>
              </a:rPr>
            </a:br>
            <a:endParaRPr lang="en-US" sz="2400">
              <a:ea typeface="+mn-lt"/>
              <a:cs typeface="+mn-lt"/>
            </a:endParaRPr>
          </a:p>
          <a:p>
            <a:r>
              <a:rPr lang="en-US" sz="2400">
                <a:solidFill>
                  <a:srgbClr val="5C5D61"/>
                </a:solidFill>
                <a:latin typeface="Arial"/>
                <a:cs typeface="Arial"/>
              </a:rPr>
              <a:t>Responsible for the feelings of your members </a:t>
            </a:r>
            <a:endParaRPr lang="en-US" sz="2400">
              <a:ea typeface="+mn-lt"/>
              <a:cs typeface="+mn-lt"/>
            </a:endParaRPr>
          </a:p>
          <a:p>
            <a:pPr marL="45720" indent="0">
              <a:buNone/>
            </a:pPr>
            <a:endParaRPr lang="en-US">
              <a:ea typeface="+mn-lt"/>
              <a:cs typeface="+mn-lt"/>
            </a:endParaRPr>
          </a:p>
          <a:p>
            <a:endParaRPr lang="en-US">
              <a:solidFill>
                <a:srgbClr val="5C5D61"/>
              </a:solidFill>
              <a:latin typeface="Arial"/>
              <a:cs typeface="Arial"/>
            </a:endParaRPr>
          </a:p>
        </p:txBody>
      </p:sp>
      <p:sp>
        <p:nvSpPr>
          <p:cNvPr id="10" name="TextBox 9">
            <a:extLst>
              <a:ext uri="{FF2B5EF4-FFF2-40B4-BE49-F238E27FC236}">
                <a16:creationId xmlns:a16="http://schemas.microsoft.com/office/drawing/2014/main" id="{A3140015-FD10-3CF4-29E7-FB09B1446FA8}"/>
              </a:ext>
            </a:extLst>
          </p:cNvPr>
          <p:cNvSpPr txBox="1"/>
          <p:nvPr/>
        </p:nvSpPr>
        <p:spPr>
          <a:xfrm>
            <a:off x="917620" y="2108915"/>
            <a:ext cx="5167645"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a:latin typeface="Corbel"/>
                <a:cs typeface="Gill Sans"/>
              </a:rPr>
              <a:t>A WELFARE OFFICER IS...</a:t>
            </a:r>
          </a:p>
        </p:txBody>
      </p:sp>
      <p:sp>
        <p:nvSpPr>
          <p:cNvPr id="11" name="TextBox 10">
            <a:extLst>
              <a:ext uri="{FF2B5EF4-FFF2-40B4-BE49-F238E27FC236}">
                <a16:creationId xmlns:a16="http://schemas.microsoft.com/office/drawing/2014/main" id="{712519DB-566D-20CE-835D-EBE5FA1E13C3}"/>
              </a:ext>
            </a:extLst>
          </p:cNvPr>
          <p:cNvSpPr txBox="1"/>
          <p:nvPr/>
        </p:nvSpPr>
        <p:spPr>
          <a:xfrm>
            <a:off x="6133563" y="2108915"/>
            <a:ext cx="5167645"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a:t>A WELFARE OFFICER IS NOT...</a:t>
            </a:r>
          </a:p>
        </p:txBody>
      </p:sp>
      <p:pic>
        <p:nvPicPr>
          <p:cNvPr id="12" name="Picture 12">
            <a:extLst>
              <a:ext uri="{FF2B5EF4-FFF2-40B4-BE49-F238E27FC236}">
                <a16:creationId xmlns:a16="http://schemas.microsoft.com/office/drawing/2014/main" id="{2DEFC975-4290-6E15-ED78-2281C7DAACB2}"/>
              </a:ext>
            </a:extLst>
          </p:cNvPr>
          <p:cNvPicPr>
            <a:picLocks noChangeAspect="1"/>
          </p:cNvPicPr>
          <p:nvPr/>
        </p:nvPicPr>
        <p:blipFill>
          <a:blip r:embed="rId2"/>
          <a:stretch>
            <a:fillRect/>
          </a:stretch>
        </p:blipFill>
        <p:spPr>
          <a:xfrm>
            <a:off x="4978400" y="4744190"/>
            <a:ext cx="1052513" cy="1184911"/>
          </a:xfrm>
          <a:prstGeom prst="rect">
            <a:avLst/>
          </a:prstGeom>
        </p:spPr>
      </p:pic>
      <p:pic>
        <p:nvPicPr>
          <p:cNvPr id="16" name="Picture 16" descr="Shape, rectangle&#10;&#10;Description automatically generated">
            <a:extLst>
              <a:ext uri="{FF2B5EF4-FFF2-40B4-BE49-F238E27FC236}">
                <a16:creationId xmlns:a16="http://schemas.microsoft.com/office/drawing/2014/main" id="{7C654C56-996F-E951-BBE4-4EAB1A1DD289}"/>
              </a:ext>
            </a:extLst>
          </p:cNvPr>
          <p:cNvPicPr>
            <a:picLocks noChangeAspect="1"/>
          </p:cNvPicPr>
          <p:nvPr/>
        </p:nvPicPr>
        <p:blipFill>
          <a:blip r:embed="rId3"/>
          <a:stretch>
            <a:fillRect/>
          </a:stretch>
        </p:blipFill>
        <p:spPr>
          <a:xfrm rot="5400000">
            <a:off x="9699409" y="4974598"/>
            <a:ext cx="1751390" cy="986669"/>
          </a:xfrm>
          <a:prstGeom prst="mathMultiply">
            <a:avLst/>
          </a:prstGeom>
        </p:spPr>
      </p:pic>
    </p:spTree>
    <p:extLst>
      <p:ext uri="{BB962C8B-B14F-4D97-AF65-F5344CB8AC3E}">
        <p14:creationId xmlns:p14="http://schemas.microsoft.com/office/powerpoint/2010/main" val="27982037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D6DD822-866E-35F5-82FF-A28DA631580C}"/>
              </a:ext>
            </a:extLst>
          </p:cNvPr>
          <p:cNvSpPr txBox="1"/>
          <p:nvPr/>
        </p:nvSpPr>
        <p:spPr>
          <a:xfrm>
            <a:off x="1211580" y="776516"/>
            <a:ext cx="6446520" cy="1200329"/>
          </a:xfrm>
          <a:prstGeom prst="rect">
            <a:avLst/>
          </a:prstGeom>
          <a:noFill/>
        </p:spPr>
        <p:txBody>
          <a:bodyPr wrap="square">
            <a:spAutoFit/>
          </a:bodyPr>
          <a:lstStyle/>
          <a:p>
            <a:r>
              <a:rPr kumimoji="0" lang="en-US" sz="3600" b="1" i="0" u="none" strike="noStrike" kern="1200" cap="none" spc="-150" normalizeH="0" baseline="0" noProof="0">
                <a:ln>
                  <a:noFill/>
                </a:ln>
                <a:solidFill>
                  <a:srgbClr val="78C30D"/>
                </a:solidFill>
                <a:effectLst/>
                <a:uLnTx/>
                <a:uFillTx/>
                <a:latin typeface="Gill Sans" panose="020B0502020104020203" pitchFamily="34" charset="-79"/>
                <a:ea typeface="+mj-ea"/>
                <a:cs typeface="Gill Sans" panose="020B0502020104020203" pitchFamily="34" charset="-79"/>
              </a:rPr>
              <a:t>How can I address individuals’ needs?</a:t>
            </a:r>
            <a:endParaRPr lang="en-GB"/>
          </a:p>
        </p:txBody>
      </p:sp>
      <p:sp>
        <p:nvSpPr>
          <p:cNvPr id="5" name="TextBox 4">
            <a:extLst>
              <a:ext uri="{FF2B5EF4-FFF2-40B4-BE49-F238E27FC236}">
                <a16:creationId xmlns:a16="http://schemas.microsoft.com/office/drawing/2014/main" id="{6E87DB93-CC43-7BD7-4B23-8590E910E0F8}"/>
              </a:ext>
            </a:extLst>
          </p:cNvPr>
          <p:cNvSpPr txBox="1"/>
          <p:nvPr/>
        </p:nvSpPr>
        <p:spPr>
          <a:xfrm>
            <a:off x="916940" y="1976845"/>
            <a:ext cx="9639300" cy="4767715"/>
          </a:xfrm>
          <a:prstGeom prst="rect">
            <a:avLst/>
          </a:prstGeom>
          <a:noFill/>
        </p:spPr>
        <p:txBody>
          <a:bodyPr wrap="square">
            <a:spAutoFit/>
          </a:bodyPr>
          <a:lstStyle/>
          <a:p>
            <a:pPr marL="228600" marR="0" lvl="0" indent="-228600" algn="l" defTabSz="914400" rtl="0" eaLnBrk="1" fontAlgn="auto" latinLnBrk="0" hangingPunct="1">
              <a:lnSpc>
                <a:spcPct val="120000"/>
              </a:lnSpc>
              <a:spcBef>
                <a:spcPts val="1000"/>
              </a:spcBef>
              <a:spcAft>
                <a:spcPts val="0"/>
              </a:spcAft>
              <a:buClr>
                <a:srgbClr val="78C30D"/>
              </a:buClr>
              <a:buSzPct val="110000"/>
              <a:buFont typeface="Wingdings" panose="05000000000000000000" pitchFamily="2" charset="2"/>
              <a:buChar char="§"/>
              <a:tabLst/>
              <a:defRPr/>
            </a:pPr>
            <a:r>
              <a:rPr kumimoji="0" lang="en-GB" sz="1800" b="1" i="0" u="none" strike="noStrike" kern="1200" cap="none" spc="0" normalizeH="0" baseline="0" noProof="0">
                <a:ln>
                  <a:noFill/>
                </a:ln>
                <a:solidFill>
                  <a:srgbClr val="0B0C0C"/>
                </a:solidFill>
                <a:effectLst/>
                <a:uLnTx/>
                <a:uFillTx/>
                <a:latin typeface="Gill Sans SemiBold" panose="020B0502020104020203" pitchFamily="34" charset="-79"/>
                <a:ea typeface="+mn-ea"/>
                <a:cs typeface="Gill Sans SemiBold" panose="020B0502020104020203" pitchFamily="34" charset="-79"/>
              </a:rPr>
              <a:t>Be proactive </a:t>
            </a:r>
            <a:r>
              <a:rPr kumimoji="0" lang="en-GB" sz="1800" b="0" i="0" u="none" strike="noStrike" kern="1200" cap="none" spc="0" normalizeH="0" baseline="0" noProof="0">
                <a:ln>
                  <a:noFill/>
                </a:ln>
                <a:solidFill>
                  <a:srgbClr val="0B0C0C"/>
                </a:solidFill>
                <a:effectLst/>
                <a:uLnTx/>
                <a:uFillTx/>
                <a:latin typeface="Gill Sans" panose="020B0502020104020203" pitchFamily="34" charset="-79"/>
                <a:ea typeface="+mn-ea"/>
                <a:cs typeface="Gill Sans" panose="020B0502020104020203" pitchFamily="34" charset="-79"/>
              </a:rPr>
              <a:t>– make society/club members aware that you want to be accessible and encourage disabled members to get in contact to discuss their needs, and ensure that students don’t feel they have to tell you the specifics of their disability to get support.</a:t>
            </a:r>
          </a:p>
          <a:p>
            <a:pPr marL="228600" marR="0" lvl="0" indent="-228600" algn="l" defTabSz="914400" rtl="0" eaLnBrk="1" fontAlgn="auto" latinLnBrk="0" hangingPunct="1">
              <a:lnSpc>
                <a:spcPct val="120000"/>
              </a:lnSpc>
              <a:spcBef>
                <a:spcPts val="1000"/>
              </a:spcBef>
              <a:spcAft>
                <a:spcPts val="0"/>
              </a:spcAft>
              <a:buClr>
                <a:srgbClr val="78C30D"/>
              </a:buClr>
              <a:buSzPct val="110000"/>
              <a:buFont typeface="Wingdings" panose="05000000000000000000" pitchFamily="2" charset="2"/>
              <a:buChar char="§"/>
              <a:tabLst/>
              <a:defRPr/>
            </a:pPr>
            <a:r>
              <a:rPr kumimoji="0" lang="en-GB" sz="1800" b="1" i="0" u="none" strike="noStrike" kern="1200" cap="none" spc="0" normalizeH="0" baseline="0" noProof="0">
                <a:ln>
                  <a:noFill/>
                </a:ln>
                <a:solidFill>
                  <a:srgbClr val="0B0C0C"/>
                </a:solidFill>
                <a:effectLst/>
                <a:uLnTx/>
                <a:uFillTx/>
                <a:latin typeface="Gill Sans SemiBold" panose="020B0502020104020203" pitchFamily="34" charset="-79"/>
                <a:ea typeface="+mn-ea"/>
                <a:cs typeface="Gill Sans SemiBold" panose="020B0502020104020203" pitchFamily="34" charset="-79"/>
              </a:rPr>
              <a:t>Keep it confidential </a:t>
            </a:r>
            <a:r>
              <a:rPr kumimoji="0" lang="en-GB" sz="1800" b="0" i="0" u="none" strike="noStrike" kern="1200" cap="none" spc="0" normalizeH="0" baseline="0" noProof="0">
                <a:ln>
                  <a:noFill/>
                </a:ln>
                <a:solidFill>
                  <a:srgbClr val="0B0C0C"/>
                </a:solidFill>
                <a:effectLst/>
                <a:uLnTx/>
                <a:uFillTx/>
                <a:latin typeface="Gill Sans" panose="020B0502020104020203" pitchFamily="34" charset="-79"/>
                <a:ea typeface="+mn-ea"/>
                <a:cs typeface="Gill Sans" panose="020B0502020104020203" pitchFamily="34" charset="-79"/>
              </a:rPr>
              <a:t>– many disabled students, for various reasons, are not comfortable being open about their disability and so it is crucial to keep the information between the exec members who need to know and to make sure the student is comfortable with you telling them.</a:t>
            </a:r>
          </a:p>
          <a:p>
            <a:pPr marL="228600" marR="0" lvl="0" indent="-228600" algn="l" defTabSz="914400" rtl="0" eaLnBrk="1" fontAlgn="auto" latinLnBrk="0" hangingPunct="1">
              <a:lnSpc>
                <a:spcPct val="120000"/>
              </a:lnSpc>
              <a:spcBef>
                <a:spcPts val="1000"/>
              </a:spcBef>
              <a:spcAft>
                <a:spcPts val="0"/>
              </a:spcAft>
              <a:buClr>
                <a:srgbClr val="78C30D"/>
              </a:buClr>
              <a:buSzPct val="110000"/>
              <a:buFont typeface="Wingdings" panose="05000000000000000000" pitchFamily="2" charset="2"/>
              <a:buChar char="§"/>
              <a:tabLst/>
              <a:defRPr/>
            </a:pPr>
            <a:r>
              <a:rPr kumimoji="0" lang="en-GB" sz="1800" b="1" i="0" u="none" strike="noStrike" kern="1200" cap="none" spc="0" normalizeH="0" baseline="0" noProof="0">
                <a:ln>
                  <a:noFill/>
                </a:ln>
                <a:solidFill>
                  <a:srgbClr val="0B0C0C"/>
                </a:solidFill>
                <a:effectLst/>
                <a:uLnTx/>
                <a:uFillTx/>
                <a:latin typeface="Gill Sans SemiBold" panose="020B0502020104020203" pitchFamily="34" charset="-79"/>
                <a:ea typeface="+mn-ea"/>
                <a:cs typeface="Gill Sans SemiBold" panose="020B0502020104020203" pitchFamily="34" charset="-79"/>
              </a:rPr>
              <a:t>Keep the conversation ongoing </a:t>
            </a:r>
            <a:r>
              <a:rPr kumimoji="0" lang="en-GB" sz="1800" b="0" i="0" u="none" strike="noStrike" kern="1200" cap="none" spc="0" normalizeH="0" baseline="0" noProof="0">
                <a:ln>
                  <a:noFill/>
                </a:ln>
                <a:solidFill>
                  <a:srgbClr val="0B0C0C"/>
                </a:solidFill>
                <a:effectLst/>
                <a:uLnTx/>
                <a:uFillTx/>
                <a:latin typeface="Gill Sans" panose="020B0502020104020203" pitchFamily="34" charset="-79"/>
                <a:ea typeface="+mn-ea"/>
                <a:cs typeface="Gill Sans" panose="020B0502020104020203" pitchFamily="34" charset="-79"/>
              </a:rPr>
              <a:t>– it is important that accessibility is an ongoing conversation with your disabled members; keep checking in on how they are finding society events and to deal with new scenarios you may not have considered.</a:t>
            </a:r>
          </a:p>
          <a:p>
            <a:pPr marL="228600" marR="0" lvl="0" indent="-228600" algn="l" defTabSz="914400" rtl="0" eaLnBrk="1" fontAlgn="auto" latinLnBrk="0" hangingPunct="1">
              <a:lnSpc>
                <a:spcPct val="120000"/>
              </a:lnSpc>
              <a:spcBef>
                <a:spcPts val="1000"/>
              </a:spcBef>
              <a:spcAft>
                <a:spcPts val="0"/>
              </a:spcAft>
              <a:buClr>
                <a:srgbClr val="78C30D"/>
              </a:buClr>
              <a:buSzPct val="110000"/>
              <a:buFont typeface="Wingdings" panose="05000000000000000000" pitchFamily="2" charset="2"/>
              <a:buChar char="§"/>
              <a:tabLst/>
              <a:defRPr/>
            </a:pPr>
            <a:r>
              <a:rPr kumimoji="0" lang="en-GB" sz="1800" b="1" i="0" u="none" strike="noStrike" kern="1200" cap="none" spc="0" normalizeH="0" baseline="0" noProof="0">
                <a:ln>
                  <a:noFill/>
                </a:ln>
                <a:solidFill>
                  <a:srgbClr val="0B0C0C"/>
                </a:solidFill>
                <a:effectLst/>
                <a:uLnTx/>
                <a:uFillTx/>
                <a:latin typeface="Gill Sans SemiBold" panose="020B0502020104020203" pitchFamily="34" charset="-79"/>
                <a:ea typeface="+mn-ea"/>
                <a:cs typeface="Gill Sans SemiBold" panose="020B0502020104020203" pitchFamily="34" charset="-79"/>
              </a:rPr>
              <a:t>Don’t be afraid to ask </a:t>
            </a:r>
            <a:r>
              <a:rPr kumimoji="0" lang="en-GB" sz="1800" b="0" i="0" u="none" strike="noStrike" kern="1200" cap="none" spc="0" normalizeH="0" baseline="0" noProof="0">
                <a:ln>
                  <a:noFill/>
                </a:ln>
                <a:solidFill>
                  <a:srgbClr val="0B0C0C"/>
                </a:solidFill>
                <a:effectLst/>
                <a:uLnTx/>
                <a:uFillTx/>
                <a:latin typeface="Gill Sans" panose="020B0502020104020203" pitchFamily="34" charset="-79"/>
                <a:ea typeface="+mn-ea"/>
                <a:cs typeface="Gill Sans" panose="020B0502020104020203" pitchFamily="34" charset="-79"/>
              </a:rPr>
              <a:t>– most disabled people are happy to be asked respectful questions about their disability, and remember that two people with the same disability often have very different needs, so it is always best to ask the individual.</a:t>
            </a:r>
          </a:p>
        </p:txBody>
      </p:sp>
    </p:spTree>
    <p:extLst>
      <p:ext uri="{BB962C8B-B14F-4D97-AF65-F5344CB8AC3E}">
        <p14:creationId xmlns:p14="http://schemas.microsoft.com/office/powerpoint/2010/main" val="9795717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F8708B7-A7F1-7E4B-EEB8-FC1E5B8FF55E}"/>
              </a:ext>
            </a:extLst>
          </p:cNvPr>
          <p:cNvSpPr txBox="1"/>
          <p:nvPr/>
        </p:nvSpPr>
        <p:spPr>
          <a:xfrm>
            <a:off x="1313180" y="725716"/>
            <a:ext cx="6446520" cy="1200329"/>
          </a:xfrm>
          <a:prstGeom prst="rect">
            <a:avLst/>
          </a:prstGeom>
          <a:noFill/>
        </p:spPr>
        <p:txBody>
          <a:bodyPr wrap="square">
            <a:spAutoFit/>
          </a:bodyPr>
          <a:lstStyle/>
          <a:p>
            <a:r>
              <a:rPr kumimoji="0" lang="en-US" sz="3600" b="1" i="0" u="none" strike="noStrike" kern="1200" cap="none" spc="-150" normalizeH="0" baseline="0" noProof="0">
                <a:ln>
                  <a:noFill/>
                </a:ln>
                <a:solidFill>
                  <a:srgbClr val="78C30D"/>
                </a:solidFill>
                <a:effectLst/>
                <a:uLnTx/>
                <a:uFillTx/>
                <a:latin typeface="Gill Sans" panose="020B0502020104020203" pitchFamily="34" charset="-79"/>
                <a:ea typeface="+mj-ea"/>
                <a:cs typeface="Gill Sans" panose="020B0502020104020203" pitchFamily="34" charset="-79"/>
              </a:rPr>
              <a:t>Some examples of individual needs</a:t>
            </a:r>
            <a:endParaRPr lang="en-GB"/>
          </a:p>
        </p:txBody>
      </p:sp>
      <p:sp>
        <p:nvSpPr>
          <p:cNvPr id="5" name="TextBox 4">
            <a:extLst>
              <a:ext uri="{FF2B5EF4-FFF2-40B4-BE49-F238E27FC236}">
                <a16:creationId xmlns:a16="http://schemas.microsoft.com/office/drawing/2014/main" id="{2A215230-1265-FFE0-D80F-EFE871A16536}"/>
              </a:ext>
            </a:extLst>
          </p:cNvPr>
          <p:cNvSpPr txBox="1"/>
          <p:nvPr/>
        </p:nvSpPr>
        <p:spPr>
          <a:xfrm>
            <a:off x="1140460" y="2233524"/>
            <a:ext cx="8003540" cy="3898760"/>
          </a:xfrm>
          <a:prstGeom prst="rect">
            <a:avLst/>
          </a:prstGeom>
          <a:noFill/>
        </p:spPr>
        <p:txBody>
          <a:bodyPr wrap="square">
            <a:spAutoFit/>
          </a:bodyPr>
          <a:lstStyle/>
          <a:p>
            <a:pPr marL="228600" marR="0" lvl="0" indent="-228600" algn="l" defTabSz="914400" rtl="0" eaLnBrk="1" fontAlgn="auto" latinLnBrk="0" hangingPunct="1">
              <a:lnSpc>
                <a:spcPct val="120000"/>
              </a:lnSpc>
              <a:spcBef>
                <a:spcPts val="1000"/>
              </a:spcBef>
              <a:spcAft>
                <a:spcPts val="0"/>
              </a:spcAft>
              <a:buClr>
                <a:srgbClr val="78C30D"/>
              </a:buClr>
              <a:buSzPct val="110000"/>
              <a:buFont typeface="Wingdings" panose="05000000000000000000" pitchFamily="2" charset="2"/>
              <a:buChar char="§"/>
              <a:tabLst/>
              <a:defRPr/>
            </a:pPr>
            <a:r>
              <a:rPr kumimoji="0" lang="en-GB" sz="1800" b="0" i="0" u="none" strike="noStrike" kern="1200" cap="none" spc="0" normalizeH="0" baseline="0" noProof="0">
                <a:ln>
                  <a:noFill/>
                </a:ln>
                <a:solidFill>
                  <a:srgbClr val="0B0C0C"/>
                </a:solidFill>
                <a:effectLst/>
                <a:uLnTx/>
                <a:uFillTx/>
                <a:latin typeface="Gill Sans" panose="020B0502020104020203" pitchFamily="34" charset="-79"/>
                <a:ea typeface="+mn-ea"/>
                <a:cs typeface="Gill Sans" panose="020B0502020104020203" pitchFamily="34" charset="-79"/>
              </a:rPr>
              <a:t>Someone with a visual impairment may need a sighted guide to navigate unfamiliar venues.</a:t>
            </a:r>
          </a:p>
          <a:p>
            <a:pPr marL="228600" marR="0" lvl="0" indent="-228600" algn="l" defTabSz="914400" rtl="0" eaLnBrk="1" fontAlgn="auto" latinLnBrk="0" hangingPunct="1">
              <a:lnSpc>
                <a:spcPct val="120000"/>
              </a:lnSpc>
              <a:spcBef>
                <a:spcPts val="1000"/>
              </a:spcBef>
              <a:spcAft>
                <a:spcPts val="0"/>
              </a:spcAft>
              <a:buClr>
                <a:srgbClr val="78C30D"/>
              </a:buClr>
              <a:buSzPct val="110000"/>
              <a:buFont typeface="Wingdings" panose="05000000000000000000" pitchFamily="2" charset="2"/>
              <a:buChar char="§"/>
              <a:tabLst/>
              <a:defRPr/>
            </a:pPr>
            <a:r>
              <a:rPr kumimoji="0" lang="en-GB" sz="1800" b="0" i="0" u="none" strike="noStrike" kern="1200" cap="none" spc="0" normalizeH="0" baseline="0" noProof="0">
                <a:ln>
                  <a:noFill/>
                </a:ln>
                <a:solidFill>
                  <a:srgbClr val="0B0C0C"/>
                </a:solidFill>
                <a:effectLst/>
                <a:uLnTx/>
                <a:uFillTx/>
                <a:latin typeface="Gill Sans" panose="020B0502020104020203" pitchFamily="34" charset="-79"/>
                <a:ea typeface="+mn-ea"/>
                <a:cs typeface="Gill Sans" panose="020B0502020104020203" pitchFamily="34" charset="-79"/>
              </a:rPr>
              <a:t>Someone with autism or a learning disability may need exec members to explain what’s happening at an event again in more detail or in a different way.</a:t>
            </a:r>
          </a:p>
          <a:p>
            <a:pPr marL="228600" marR="0" lvl="0" indent="-228600" algn="l" defTabSz="914400" rtl="0" eaLnBrk="1" fontAlgn="auto" latinLnBrk="0" hangingPunct="1">
              <a:lnSpc>
                <a:spcPct val="120000"/>
              </a:lnSpc>
              <a:spcBef>
                <a:spcPts val="1000"/>
              </a:spcBef>
              <a:spcAft>
                <a:spcPts val="0"/>
              </a:spcAft>
              <a:buClr>
                <a:srgbClr val="78C30D"/>
              </a:buClr>
              <a:buSzPct val="110000"/>
              <a:buFont typeface="Wingdings" panose="05000000000000000000" pitchFamily="2" charset="2"/>
              <a:buChar char="§"/>
              <a:tabLst/>
              <a:defRPr/>
            </a:pPr>
            <a:r>
              <a:rPr kumimoji="0" lang="en-GB" sz="1800" b="0" i="0" u="none" strike="noStrike" kern="1200" cap="none" spc="0" normalizeH="0" baseline="0" noProof="0">
                <a:ln>
                  <a:noFill/>
                </a:ln>
                <a:solidFill>
                  <a:srgbClr val="0B0C0C"/>
                </a:solidFill>
                <a:effectLst/>
                <a:uLnTx/>
                <a:uFillTx/>
                <a:latin typeface="Gill Sans" panose="020B0502020104020203" pitchFamily="34" charset="-79"/>
                <a:ea typeface="+mn-ea"/>
                <a:cs typeface="Gill Sans" panose="020B0502020104020203" pitchFamily="34" charset="-79"/>
              </a:rPr>
              <a:t>Someone with dyspraxia or a mobility impairment may need exercises to be adapted for them.</a:t>
            </a:r>
          </a:p>
          <a:p>
            <a:pPr marL="0" marR="0" lvl="0" indent="0" algn="l" defTabSz="914400" rtl="0" eaLnBrk="1" fontAlgn="auto" latinLnBrk="0" hangingPunct="1">
              <a:lnSpc>
                <a:spcPct val="120000"/>
              </a:lnSpc>
              <a:spcBef>
                <a:spcPts val="1000"/>
              </a:spcBef>
              <a:spcAft>
                <a:spcPts val="0"/>
              </a:spcAft>
              <a:buClr>
                <a:srgbClr val="78C30D"/>
              </a:buClr>
              <a:buSzPct val="110000"/>
              <a:buFont typeface="Wingdings" panose="05000000000000000000" pitchFamily="2" charset="2"/>
              <a:buNone/>
              <a:tabLst/>
              <a:defRPr/>
            </a:pPr>
            <a:endParaRPr kumimoji="0" lang="en-GB" sz="1800" b="0" i="0" u="none" strike="noStrike" kern="1200" cap="none" spc="0" normalizeH="0" baseline="0" noProof="0">
              <a:ln>
                <a:noFill/>
              </a:ln>
              <a:solidFill>
                <a:srgbClr val="0B0C0C"/>
              </a:solidFill>
              <a:effectLst/>
              <a:uLnTx/>
              <a:uFillTx/>
              <a:latin typeface="Gill Sans" panose="020B0502020104020203" pitchFamily="34" charset="-79"/>
              <a:ea typeface="+mn-ea"/>
              <a:cs typeface="Gill Sans" panose="020B0502020104020203" pitchFamily="34" charset="-79"/>
            </a:endParaRPr>
          </a:p>
          <a:p>
            <a:pPr marL="0" marR="0" lvl="0" indent="0" algn="l" defTabSz="914400" rtl="0" eaLnBrk="1" fontAlgn="auto" latinLnBrk="0" hangingPunct="1">
              <a:lnSpc>
                <a:spcPct val="120000"/>
              </a:lnSpc>
              <a:spcBef>
                <a:spcPts val="1000"/>
              </a:spcBef>
              <a:spcAft>
                <a:spcPts val="0"/>
              </a:spcAft>
              <a:buClr>
                <a:srgbClr val="78C30D"/>
              </a:buClr>
              <a:buSzPct val="110000"/>
              <a:buFont typeface="Wingdings" panose="05000000000000000000" pitchFamily="2" charset="2"/>
              <a:buNone/>
              <a:tabLst/>
              <a:defRPr/>
            </a:pPr>
            <a:r>
              <a:rPr kumimoji="0" lang="en-GB" sz="1800" b="1" i="0" u="none" strike="noStrike" kern="1200" cap="none" spc="0" normalizeH="0" baseline="0" noProof="0">
                <a:ln>
                  <a:noFill/>
                </a:ln>
                <a:solidFill>
                  <a:srgbClr val="0B0C0C"/>
                </a:solidFill>
                <a:effectLst/>
                <a:uLnTx/>
                <a:uFillTx/>
                <a:latin typeface="Gill Sans SemiBold" panose="020B0502020104020203" pitchFamily="34" charset="-79"/>
                <a:ea typeface="+mn-ea"/>
                <a:cs typeface="Gill Sans SemiBold" panose="020B0502020104020203" pitchFamily="34" charset="-79"/>
              </a:rPr>
              <a:t>These are personal to the individual, so could encompass a wide variety of adjustments!</a:t>
            </a:r>
          </a:p>
        </p:txBody>
      </p:sp>
    </p:spTree>
    <p:extLst>
      <p:ext uri="{BB962C8B-B14F-4D97-AF65-F5344CB8AC3E}">
        <p14:creationId xmlns:p14="http://schemas.microsoft.com/office/powerpoint/2010/main" val="30474941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D7C0F5F-346B-568B-1CE4-2876965B3853}"/>
              </a:ext>
            </a:extLst>
          </p:cNvPr>
          <p:cNvSpPr txBox="1"/>
          <p:nvPr/>
        </p:nvSpPr>
        <p:spPr>
          <a:xfrm>
            <a:off x="1567180" y="512356"/>
            <a:ext cx="6446520" cy="1200329"/>
          </a:xfrm>
          <a:prstGeom prst="rect">
            <a:avLst/>
          </a:prstGeom>
          <a:noFill/>
        </p:spPr>
        <p:txBody>
          <a:bodyPr wrap="square">
            <a:spAutoFit/>
          </a:bodyPr>
          <a:lstStyle/>
          <a:p>
            <a:r>
              <a:rPr kumimoji="0" lang="en-US" sz="3600" b="1" i="0" u="none" strike="noStrike" kern="1200" cap="none" spc="-150" normalizeH="0" baseline="0" noProof="0">
                <a:ln>
                  <a:noFill/>
                </a:ln>
                <a:solidFill>
                  <a:srgbClr val="78C30D"/>
                </a:solidFill>
                <a:effectLst/>
                <a:uLnTx/>
                <a:uFillTx/>
                <a:latin typeface="Gill Sans" panose="020B0502020104020203" pitchFamily="34" charset="-79"/>
                <a:ea typeface="+mj-ea"/>
                <a:cs typeface="Gill Sans" panose="020B0502020104020203" pitchFamily="34" charset="-79"/>
              </a:rPr>
              <a:t>What does universal accessibility mean?</a:t>
            </a:r>
            <a:endParaRPr lang="en-GB"/>
          </a:p>
        </p:txBody>
      </p:sp>
      <p:sp>
        <p:nvSpPr>
          <p:cNvPr id="5" name="TextBox 4">
            <a:extLst>
              <a:ext uri="{FF2B5EF4-FFF2-40B4-BE49-F238E27FC236}">
                <a16:creationId xmlns:a16="http://schemas.microsoft.com/office/drawing/2014/main" id="{9C5F21DC-14F6-D25E-F07C-B85F3034E128}"/>
              </a:ext>
            </a:extLst>
          </p:cNvPr>
          <p:cNvSpPr txBox="1"/>
          <p:nvPr/>
        </p:nvSpPr>
        <p:spPr>
          <a:xfrm>
            <a:off x="1181100" y="1863069"/>
            <a:ext cx="8328660" cy="4576637"/>
          </a:xfrm>
          <a:prstGeom prst="rect">
            <a:avLst/>
          </a:prstGeom>
          <a:noFill/>
        </p:spPr>
        <p:txBody>
          <a:bodyPr wrap="square">
            <a:spAutoFit/>
          </a:bodyPr>
          <a:lstStyle/>
          <a:p>
            <a:pPr marL="228600" marR="0" lvl="0" indent="-228600" algn="l" defTabSz="914400" rtl="0" eaLnBrk="1" fontAlgn="auto" latinLnBrk="0" hangingPunct="1">
              <a:lnSpc>
                <a:spcPct val="120000"/>
              </a:lnSpc>
              <a:spcBef>
                <a:spcPts val="1000"/>
              </a:spcBef>
              <a:spcAft>
                <a:spcPts val="0"/>
              </a:spcAft>
              <a:buClr>
                <a:srgbClr val="78C30D"/>
              </a:buClr>
              <a:buSzPct val="110000"/>
              <a:buFont typeface="Wingdings" panose="05000000000000000000" pitchFamily="2" charset="2"/>
              <a:buChar char="§"/>
              <a:tabLst/>
              <a:defRPr/>
            </a:pPr>
            <a:r>
              <a:rPr kumimoji="0" lang="en-GB" sz="1800" b="0" i="0" u="none" strike="noStrike" kern="1200" cap="none" spc="0" normalizeH="0" baseline="0" noProof="0">
                <a:ln>
                  <a:noFill/>
                </a:ln>
                <a:solidFill>
                  <a:srgbClr val="0B0C0C"/>
                </a:solidFill>
                <a:effectLst/>
                <a:uLnTx/>
                <a:uFillTx/>
                <a:latin typeface="Gill Sans" panose="020B0502020104020203" pitchFamily="34" charset="-79"/>
                <a:ea typeface="+mn-ea"/>
                <a:cs typeface="Gill Sans" panose="020B0502020104020203" pitchFamily="34" charset="-79"/>
              </a:rPr>
              <a:t>Universal accessibility is about making your society/club accessible and enjoyable for any individual, regardless of disability.</a:t>
            </a:r>
          </a:p>
          <a:p>
            <a:pPr marL="228600" marR="0" lvl="0" indent="-228600" algn="l" defTabSz="914400" rtl="0" eaLnBrk="1" fontAlgn="auto" latinLnBrk="0" hangingPunct="1">
              <a:lnSpc>
                <a:spcPct val="120000"/>
              </a:lnSpc>
              <a:spcBef>
                <a:spcPts val="1000"/>
              </a:spcBef>
              <a:spcAft>
                <a:spcPts val="0"/>
              </a:spcAft>
              <a:buClr>
                <a:srgbClr val="78C30D"/>
              </a:buClr>
              <a:buSzPct val="110000"/>
              <a:buFont typeface="Wingdings" panose="05000000000000000000" pitchFamily="2" charset="2"/>
              <a:buChar char="§"/>
              <a:tabLst/>
              <a:defRPr/>
            </a:pPr>
            <a:r>
              <a:rPr kumimoji="0" lang="en-GB" sz="1800" b="0" i="0" u="none" strike="noStrike" kern="1200" cap="none" spc="0" normalizeH="0" baseline="0" noProof="0">
                <a:ln>
                  <a:noFill/>
                </a:ln>
                <a:solidFill>
                  <a:srgbClr val="0B0C0C"/>
                </a:solidFill>
                <a:effectLst/>
                <a:uLnTx/>
                <a:uFillTx/>
                <a:latin typeface="Gill Sans" panose="020B0502020104020203" pitchFamily="34" charset="-79"/>
                <a:ea typeface="+mn-ea"/>
                <a:cs typeface="Gill Sans" panose="020B0502020104020203" pitchFamily="34" charset="-79"/>
              </a:rPr>
              <a:t>This means implementing measures to ensure that disabled people can access your society/club as standard, rather than waiting for a disabled student to ask.</a:t>
            </a:r>
          </a:p>
          <a:p>
            <a:pPr marL="228600" marR="0" lvl="0" indent="-228600" algn="l" defTabSz="914400" rtl="0" eaLnBrk="1" fontAlgn="auto" latinLnBrk="0" hangingPunct="1">
              <a:lnSpc>
                <a:spcPct val="120000"/>
              </a:lnSpc>
              <a:spcBef>
                <a:spcPts val="1000"/>
              </a:spcBef>
              <a:spcAft>
                <a:spcPts val="0"/>
              </a:spcAft>
              <a:buClr>
                <a:srgbClr val="78C30D"/>
              </a:buClr>
              <a:buSzPct val="110000"/>
              <a:buFont typeface="Wingdings" panose="05000000000000000000" pitchFamily="2" charset="2"/>
              <a:buChar char="§"/>
              <a:tabLst/>
              <a:defRPr/>
            </a:pPr>
            <a:r>
              <a:rPr kumimoji="0" lang="en-GB" sz="1800" b="0" i="0" u="none" strike="noStrike" kern="1200" cap="none" spc="0" normalizeH="0" baseline="0" noProof="0">
                <a:ln>
                  <a:noFill/>
                </a:ln>
                <a:solidFill>
                  <a:srgbClr val="0B0C0C"/>
                </a:solidFill>
                <a:effectLst/>
                <a:uLnTx/>
                <a:uFillTx/>
                <a:latin typeface="Gill Sans" panose="020B0502020104020203" pitchFamily="34" charset="-79"/>
                <a:ea typeface="+mn-ea"/>
                <a:cs typeface="Gill Sans" panose="020B0502020104020203" pitchFamily="34" charset="-79"/>
              </a:rPr>
              <a:t>This has the benefits of:</a:t>
            </a:r>
          </a:p>
          <a:p>
            <a:pPr marL="685800" marR="0" lvl="1" indent="-228600" algn="l" defTabSz="914400" rtl="0" eaLnBrk="1" fontAlgn="auto" latinLnBrk="0" hangingPunct="1">
              <a:lnSpc>
                <a:spcPct val="120000"/>
              </a:lnSpc>
              <a:spcBef>
                <a:spcPts val="500"/>
              </a:spcBef>
              <a:spcAft>
                <a:spcPts val="0"/>
              </a:spcAft>
              <a:buClr>
                <a:srgbClr val="78C30D"/>
              </a:buClr>
              <a:buSzPct val="110000"/>
              <a:buFont typeface="Wingdings" panose="05000000000000000000" pitchFamily="2" charset="2"/>
              <a:buChar char="§"/>
              <a:tabLst/>
              <a:defRPr/>
            </a:pPr>
            <a:r>
              <a:rPr kumimoji="0" lang="en-GB" sz="1600" b="0" i="0" u="none" strike="noStrike" kern="1200" cap="none" spc="0" normalizeH="0" baseline="0" noProof="0">
                <a:ln>
                  <a:noFill/>
                </a:ln>
                <a:solidFill>
                  <a:srgbClr val="0B0C0C"/>
                </a:solidFill>
                <a:effectLst/>
                <a:uLnTx/>
                <a:uFillTx/>
                <a:latin typeface="Gill Sans" panose="020B0502020104020203" pitchFamily="34" charset="-79"/>
                <a:ea typeface="+mn-ea"/>
                <a:cs typeface="Gill Sans" panose="020B0502020104020203" pitchFamily="34" charset="-79"/>
              </a:rPr>
              <a:t>Ensuring inclusion of all disabled students, including those who aren’t comfortable disclosing their disability or with undiagnosed additional needs.</a:t>
            </a:r>
          </a:p>
          <a:p>
            <a:pPr marL="685800" marR="0" lvl="1" indent="-228600" algn="l" defTabSz="914400" rtl="0" eaLnBrk="1" fontAlgn="auto" latinLnBrk="0" hangingPunct="1">
              <a:lnSpc>
                <a:spcPct val="120000"/>
              </a:lnSpc>
              <a:spcBef>
                <a:spcPts val="500"/>
              </a:spcBef>
              <a:spcAft>
                <a:spcPts val="0"/>
              </a:spcAft>
              <a:buClr>
                <a:srgbClr val="78C30D"/>
              </a:buClr>
              <a:buSzPct val="110000"/>
              <a:buFont typeface="Wingdings" panose="05000000000000000000" pitchFamily="2" charset="2"/>
              <a:buChar char="§"/>
              <a:tabLst/>
              <a:defRPr/>
            </a:pPr>
            <a:r>
              <a:rPr kumimoji="0" lang="en-GB" sz="1600" b="0" i="0" u="none" strike="noStrike" kern="1200" cap="none" spc="0" normalizeH="0" baseline="0" noProof="0">
                <a:ln>
                  <a:noFill/>
                </a:ln>
                <a:solidFill>
                  <a:srgbClr val="0B0C0C"/>
                </a:solidFill>
                <a:effectLst/>
                <a:uLnTx/>
                <a:uFillTx/>
                <a:latin typeface="Gill Sans" panose="020B0502020104020203" pitchFamily="34" charset="-79"/>
                <a:ea typeface="+mn-ea"/>
                <a:cs typeface="Gill Sans" panose="020B0502020104020203" pitchFamily="34" charset="-79"/>
              </a:rPr>
              <a:t>Improving conditions for non-disabled members who may not need these adaptations as a disabled person would, but can still benefit from them being available.</a:t>
            </a:r>
          </a:p>
          <a:p>
            <a:pPr marL="685800" marR="0" lvl="1" indent="-228600" algn="l" defTabSz="914400" rtl="0" eaLnBrk="1" fontAlgn="auto" latinLnBrk="0" hangingPunct="1">
              <a:lnSpc>
                <a:spcPct val="120000"/>
              </a:lnSpc>
              <a:spcBef>
                <a:spcPts val="500"/>
              </a:spcBef>
              <a:spcAft>
                <a:spcPts val="0"/>
              </a:spcAft>
              <a:buClr>
                <a:srgbClr val="78C30D"/>
              </a:buClr>
              <a:buSzPct val="110000"/>
              <a:buFont typeface="Wingdings" panose="05000000000000000000" pitchFamily="2" charset="2"/>
              <a:buChar char="§"/>
              <a:tabLst/>
              <a:defRPr/>
            </a:pPr>
            <a:r>
              <a:rPr kumimoji="0" lang="en-GB" sz="1600" b="0" i="0" u="none" strike="noStrike" kern="1200" cap="none" spc="0" normalizeH="0" baseline="0" noProof="0">
                <a:ln>
                  <a:noFill/>
                </a:ln>
                <a:solidFill>
                  <a:srgbClr val="0B0C0C"/>
                </a:solidFill>
                <a:effectLst/>
                <a:uLnTx/>
                <a:uFillTx/>
                <a:latin typeface="Gill Sans" panose="020B0502020104020203" pitchFamily="34" charset="-79"/>
                <a:ea typeface="+mn-ea"/>
                <a:cs typeface="Gill Sans" panose="020B0502020104020203" pitchFamily="34" charset="-79"/>
              </a:rPr>
              <a:t>Helping to prevent discrimination or disability-based bullying by not singling out disabled people.</a:t>
            </a:r>
          </a:p>
        </p:txBody>
      </p:sp>
    </p:spTree>
    <p:extLst>
      <p:ext uri="{BB962C8B-B14F-4D97-AF65-F5344CB8AC3E}">
        <p14:creationId xmlns:p14="http://schemas.microsoft.com/office/powerpoint/2010/main" val="36375049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1ED0195-896F-41CB-187D-938DFC1292FC}"/>
              </a:ext>
            </a:extLst>
          </p:cNvPr>
          <p:cNvSpPr txBox="1"/>
          <p:nvPr/>
        </p:nvSpPr>
        <p:spPr>
          <a:xfrm>
            <a:off x="1130300" y="776516"/>
            <a:ext cx="6446520" cy="1200329"/>
          </a:xfrm>
          <a:prstGeom prst="rect">
            <a:avLst/>
          </a:prstGeom>
          <a:noFill/>
        </p:spPr>
        <p:txBody>
          <a:bodyPr wrap="square">
            <a:spAutoFit/>
          </a:bodyPr>
          <a:lstStyle/>
          <a:p>
            <a:r>
              <a:rPr kumimoji="0" lang="en-US" sz="3600" b="1" i="0" u="none" strike="noStrike" kern="1200" cap="none" spc="-150" normalizeH="0" baseline="0" noProof="0">
                <a:ln>
                  <a:noFill/>
                </a:ln>
                <a:solidFill>
                  <a:srgbClr val="78C30D"/>
                </a:solidFill>
                <a:effectLst/>
                <a:uLnTx/>
                <a:uFillTx/>
                <a:latin typeface="Gill Sans" panose="020B0502020104020203" pitchFamily="34" charset="-79"/>
                <a:ea typeface="+mj-ea"/>
                <a:cs typeface="Gill Sans" panose="020B0502020104020203" pitchFamily="34" charset="-79"/>
              </a:rPr>
              <a:t>Some examples of universally accessible measures</a:t>
            </a:r>
            <a:endParaRPr lang="en-GB"/>
          </a:p>
        </p:txBody>
      </p:sp>
      <p:sp>
        <p:nvSpPr>
          <p:cNvPr id="5" name="TextBox 4">
            <a:extLst>
              <a:ext uri="{FF2B5EF4-FFF2-40B4-BE49-F238E27FC236}">
                <a16:creationId xmlns:a16="http://schemas.microsoft.com/office/drawing/2014/main" id="{690A4368-1DF1-117A-C956-5243A788F2E3}"/>
              </a:ext>
            </a:extLst>
          </p:cNvPr>
          <p:cNvSpPr txBox="1"/>
          <p:nvPr/>
        </p:nvSpPr>
        <p:spPr>
          <a:xfrm>
            <a:off x="1130300" y="2340151"/>
            <a:ext cx="8602980" cy="3164584"/>
          </a:xfrm>
          <a:prstGeom prst="rect">
            <a:avLst/>
          </a:prstGeom>
          <a:noFill/>
        </p:spPr>
        <p:txBody>
          <a:bodyPr wrap="square">
            <a:spAutoFit/>
          </a:bodyPr>
          <a:lstStyle/>
          <a:p>
            <a:pPr marL="228600" marR="0" lvl="0" indent="-228600" algn="l" defTabSz="914400" rtl="0" eaLnBrk="1" fontAlgn="auto" latinLnBrk="0" hangingPunct="1">
              <a:lnSpc>
                <a:spcPct val="120000"/>
              </a:lnSpc>
              <a:spcBef>
                <a:spcPts val="1000"/>
              </a:spcBef>
              <a:spcAft>
                <a:spcPts val="0"/>
              </a:spcAft>
              <a:buClr>
                <a:srgbClr val="78C30D"/>
              </a:buClr>
              <a:buSzPct val="110000"/>
              <a:buFont typeface="Wingdings" panose="05000000000000000000" pitchFamily="2" charset="2"/>
              <a:buChar char="§"/>
              <a:tabLst/>
              <a:defRPr/>
            </a:pPr>
            <a:r>
              <a:rPr kumimoji="0" lang="en-GB" sz="1800" b="0" i="0" u="none" strike="noStrike" kern="1200" cap="none" spc="0" normalizeH="0" baseline="0" noProof="0">
                <a:ln>
                  <a:noFill/>
                </a:ln>
                <a:solidFill>
                  <a:srgbClr val="0B0C0C"/>
                </a:solidFill>
                <a:effectLst/>
                <a:uLnTx/>
                <a:uFillTx/>
                <a:latin typeface="Gill Sans" panose="020B0502020104020203" pitchFamily="34" charset="-79"/>
                <a:ea typeface="+mn-ea"/>
                <a:cs typeface="Gill Sans" panose="020B0502020104020203" pitchFamily="34" charset="-79"/>
              </a:rPr>
              <a:t>Hosting events on the ground floor of buildings or in buildings with lift access.</a:t>
            </a:r>
          </a:p>
          <a:p>
            <a:pPr marL="228600" marR="0" lvl="0" indent="-228600" algn="l" defTabSz="914400" rtl="0" eaLnBrk="1" fontAlgn="auto" latinLnBrk="0" hangingPunct="1">
              <a:lnSpc>
                <a:spcPct val="120000"/>
              </a:lnSpc>
              <a:spcBef>
                <a:spcPts val="1000"/>
              </a:spcBef>
              <a:spcAft>
                <a:spcPts val="0"/>
              </a:spcAft>
              <a:buClr>
                <a:srgbClr val="78C30D"/>
              </a:buClr>
              <a:buSzPct val="110000"/>
              <a:buFont typeface="Wingdings" panose="05000000000000000000" pitchFamily="2" charset="2"/>
              <a:buChar char="§"/>
              <a:tabLst/>
              <a:defRPr/>
            </a:pPr>
            <a:r>
              <a:rPr kumimoji="0" lang="en-GB" sz="1800" b="0" i="0" u="none" strike="noStrike" kern="1200" cap="none" spc="0" normalizeH="0" baseline="0" noProof="0">
                <a:ln>
                  <a:noFill/>
                </a:ln>
                <a:solidFill>
                  <a:srgbClr val="0B0C0C"/>
                </a:solidFill>
                <a:effectLst/>
                <a:uLnTx/>
                <a:uFillTx/>
                <a:latin typeface="Gill Sans" panose="020B0502020104020203" pitchFamily="34" charset="-79"/>
                <a:ea typeface="+mn-ea"/>
                <a:cs typeface="Gill Sans" panose="020B0502020104020203" pitchFamily="34" charset="-79"/>
              </a:rPr>
              <a:t>Providing subtitles for videos or film nights.</a:t>
            </a:r>
          </a:p>
          <a:p>
            <a:pPr marL="228600" marR="0" lvl="0" indent="-228600" algn="l" defTabSz="914400" rtl="0" eaLnBrk="1" fontAlgn="auto" latinLnBrk="0" hangingPunct="1">
              <a:lnSpc>
                <a:spcPct val="120000"/>
              </a:lnSpc>
              <a:spcBef>
                <a:spcPts val="1000"/>
              </a:spcBef>
              <a:spcAft>
                <a:spcPts val="0"/>
              </a:spcAft>
              <a:buClr>
                <a:srgbClr val="78C30D"/>
              </a:buClr>
              <a:buSzPct val="110000"/>
              <a:buFont typeface="Wingdings" panose="05000000000000000000" pitchFamily="2" charset="2"/>
              <a:buChar char="§"/>
              <a:tabLst/>
              <a:defRPr/>
            </a:pPr>
            <a:r>
              <a:rPr kumimoji="0" lang="en-GB" sz="1800" b="0" i="0" u="none" strike="noStrike" kern="1200" cap="none" spc="0" normalizeH="0" baseline="0" noProof="0">
                <a:ln>
                  <a:noFill/>
                </a:ln>
                <a:solidFill>
                  <a:srgbClr val="0B0C0C"/>
                </a:solidFill>
                <a:effectLst/>
                <a:uLnTx/>
                <a:uFillTx/>
                <a:latin typeface="Gill Sans" panose="020B0502020104020203" pitchFamily="34" charset="-79"/>
                <a:ea typeface="+mn-ea"/>
                <a:cs typeface="Gill Sans" panose="020B0502020104020203" pitchFamily="34" charset="-79"/>
              </a:rPr>
              <a:t>Using high-contrast colours and clearer fonts on society emails and newsletters.</a:t>
            </a:r>
          </a:p>
          <a:p>
            <a:pPr marL="228600" marR="0" lvl="0" indent="-228600" algn="l" defTabSz="914400" rtl="0" eaLnBrk="1" fontAlgn="auto" latinLnBrk="0" hangingPunct="1">
              <a:lnSpc>
                <a:spcPct val="120000"/>
              </a:lnSpc>
              <a:spcBef>
                <a:spcPts val="1000"/>
              </a:spcBef>
              <a:spcAft>
                <a:spcPts val="0"/>
              </a:spcAft>
              <a:buClr>
                <a:srgbClr val="78C30D"/>
              </a:buClr>
              <a:buSzPct val="110000"/>
              <a:buFont typeface="Wingdings" panose="05000000000000000000" pitchFamily="2" charset="2"/>
              <a:buChar char="§"/>
              <a:tabLst/>
              <a:defRPr/>
            </a:pPr>
            <a:r>
              <a:rPr kumimoji="0" lang="en-GB" sz="1800" b="0" i="0" u="none" strike="noStrike" kern="1200" cap="none" spc="0" normalizeH="0" baseline="0" noProof="0">
                <a:ln>
                  <a:noFill/>
                </a:ln>
                <a:solidFill>
                  <a:srgbClr val="0B0C0C"/>
                </a:solidFill>
                <a:effectLst/>
                <a:uLnTx/>
                <a:uFillTx/>
                <a:latin typeface="Gill Sans" panose="020B0502020104020203" pitchFamily="34" charset="-79"/>
                <a:ea typeface="+mn-ea"/>
                <a:cs typeface="Gill Sans" panose="020B0502020104020203" pitchFamily="34" charset="-79"/>
              </a:rPr>
              <a:t>Having a quiet space at social events for people to use if overwhelmed.</a:t>
            </a:r>
          </a:p>
          <a:p>
            <a:pPr marL="228600" marR="0" lvl="0" indent="-228600" algn="l" defTabSz="914400" rtl="0" eaLnBrk="1" fontAlgn="auto" latinLnBrk="0" hangingPunct="1">
              <a:lnSpc>
                <a:spcPct val="120000"/>
              </a:lnSpc>
              <a:spcBef>
                <a:spcPts val="1000"/>
              </a:spcBef>
              <a:spcAft>
                <a:spcPts val="0"/>
              </a:spcAft>
              <a:buClr>
                <a:srgbClr val="78C30D"/>
              </a:buClr>
              <a:buSzPct val="110000"/>
              <a:buFont typeface="Wingdings" panose="05000000000000000000" pitchFamily="2" charset="2"/>
              <a:buChar char="§"/>
              <a:tabLst/>
              <a:defRPr/>
            </a:pPr>
            <a:r>
              <a:rPr kumimoji="0" lang="en-GB" sz="1800" b="0" i="0" u="none" strike="noStrike" kern="1200" cap="none" spc="0" normalizeH="0" baseline="0" noProof="0">
                <a:ln>
                  <a:noFill/>
                </a:ln>
                <a:solidFill>
                  <a:srgbClr val="0B0C0C"/>
                </a:solidFill>
                <a:effectLst/>
                <a:uLnTx/>
                <a:uFillTx/>
                <a:latin typeface="Gill Sans" panose="020B0502020104020203" pitchFamily="34" charset="-79"/>
                <a:ea typeface="+mn-ea"/>
                <a:cs typeface="Gill Sans" panose="020B0502020104020203" pitchFamily="34" charset="-79"/>
              </a:rPr>
              <a:t>Providing details of what will be happening at society events ahead of time.</a:t>
            </a:r>
          </a:p>
          <a:p>
            <a:pPr marL="228600" marR="0" lvl="0" indent="-228600" algn="l" defTabSz="914400" rtl="0" eaLnBrk="1" fontAlgn="auto" latinLnBrk="0" hangingPunct="1">
              <a:lnSpc>
                <a:spcPct val="120000"/>
              </a:lnSpc>
              <a:spcBef>
                <a:spcPts val="1000"/>
              </a:spcBef>
              <a:spcAft>
                <a:spcPts val="0"/>
              </a:spcAft>
              <a:buClr>
                <a:srgbClr val="78C30D"/>
              </a:buClr>
              <a:buSzPct val="110000"/>
              <a:buFont typeface="Wingdings" panose="05000000000000000000" pitchFamily="2" charset="2"/>
              <a:buChar char="§"/>
              <a:tabLst/>
              <a:defRPr/>
            </a:pPr>
            <a:r>
              <a:rPr kumimoji="0" lang="en-GB" sz="1800" b="0" i="0" u="none" strike="noStrike" kern="1200" cap="none" spc="0" normalizeH="0" baseline="0" noProof="0">
                <a:ln>
                  <a:noFill/>
                </a:ln>
                <a:solidFill>
                  <a:srgbClr val="0B0C0C"/>
                </a:solidFill>
                <a:effectLst/>
                <a:uLnTx/>
                <a:uFillTx/>
                <a:latin typeface="Gill Sans" panose="020B0502020104020203" pitchFamily="34" charset="-79"/>
                <a:ea typeface="+mn-ea"/>
                <a:cs typeface="Gill Sans" panose="020B0502020104020203" pitchFamily="34" charset="-79"/>
              </a:rPr>
              <a:t>Using image descriptions on social media posts.</a:t>
            </a:r>
          </a:p>
          <a:p>
            <a:pPr marL="228600" marR="0" lvl="0" indent="-228600" algn="l" defTabSz="914400" rtl="0" eaLnBrk="1" fontAlgn="auto" latinLnBrk="0" hangingPunct="1">
              <a:lnSpc>
                <a:spcPct val="120000"/>
              </a:lnSpc>
              <a:spcBef>
                <a:spcPts val="1000"/>
              </a:spcBef>
              <a:spcAft>
                <a:spcPts val="0"/>
              </a:spcAft>
              <a:buClr>
                <a:srgbClr val="78C30D"/>
              </a:buClr>
              <a:buSzPct val="110000"/>
              <a:buFont typeface="Wingdings" panose="05000000000000000000" pitchFamily="2" charset="2"/>
              <a:buChar char="§"/>
              <a:tabLst/>
              <a:defRPr/>
            </a:pPr>
            <a:r>
              <a:rPr kumimoji="0" lang="en-GB" sz="1800" b="0" i="0" u="none" strike="noStrike" kern="1200" cap="none" spc="0" normalizeH="0" baseline="0" noProof="0">
                <a:ln>
                  <a:noFill/>
                </a:ln>
                <a:solidFill>
                  <a:srgbClr val="0B0C0C"/>
                </a:solidFill>
                <a:effectLst/>
                <a:uLnTx/>
                <a:uFillTx/>
                <a:latin typeface="Gill Sans" panose="020B0502020104020203" pitchFamily="34" charset="-79"/>
                <a:ea typeface="+mn-ea"/>
                <a:cs typeface="Gill Sans" panose="020B0502020104020203" pitchFamily="34" charset="-79"/>
              </a:rPr>
              <a:t>Providing breaks in long rehearsals or practices.</a:t>
            </a:r>
            <a:endParaRPr lang="en-GB"/>
          </a:p>
        </p:txBody>
      </p:sp>
    </p:spTree>
    <p:extLst>
      <p:ext uri="{BB962C8B-B14F-4D97-AF65-F5344CB8AC3E}">
        <p14:creationId xmlns:p14="http://schemas.microsoft.com/office/powerpoint/2010/main" val="5182851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1554D9A-2314-9944-71A4-FFCD919B2805}"/>
              </a:ext>
            </a:extLst>
          </p:cNvPr>
          <p:cNvSpPr txBox="1"/>
          <p:nvPr/>
        </p:nvSpPr>
        <p:spPr>
          <a:xfrm>
            <a:off x="1424940" y="819835"/>
            <a:ext cx="6446520" cy="646331"/>
          </a:xfrm>
          <a:prstGeom prst="rect">
            <a:avLst/>
          </a:prstGeom>
          <a:noFill/>
        </p:spPr>
        <p:txBody>
          <a:bodyPr wrap="square">
            <a:spAutoFit/>
          </a:bodyPr>
          <a:lstStyle/>
          <a:p>
            <a:r>
              <a:rPr kumimoji="0" lang="en-US" sz="3600" b="1" i="0" u="none" strike="noStrike" kern="1200" cap="none" spc="-150" normalizeH="0" baseline="0" noProof="0">
                <a:ln>
                  <a:noFill/>
                </a:ln>
                <a:solidFill>
                  <a:srgbClr val="78C30D"/>
                </a:solidFill>
                <a:effectLst/>
                <a:uLnTx/>
                <a:uFillTx/>
                <a:latin typeface="Gill Sans" panose="020B0502020104020203" pitchFamily="34" charset="-79"/>
                <a:ea typeface="+mj-ea"/>
                <a:cs typeface="Gill Sans" panose="020B0502020104020203" pitchFamily="34" charset="-79"/>
              </a:rPr>
              <a:t>Business Disability Forum</a:t>
            </a:r>
            <a:endParaRPr lang="en-GB"/>
          </a:p>
        </p:txBody>
      </p:sp>
      <p:sp>
        <p:nvSpPr>
          <p:cNvPr id="5" name="TextBox 4">
            <a:extLst>
              <a:ext uri="{FF2B5EF4-FFF2-40B4-BE49-F238E27FC236}">
                <a16:creationId xmlns:a16="http://schemas.microsoft.com/office/drawing/2014/main" id="{8324342C-7B42-40CD-5851-14AF3682A2EE}"/>
              </a:ext>
            </a:extLst>
          </p:cNvPr>
          <p:cNvSpPr txBox="1"/>
          <p:nvPr/>
        </p:nvSpPr>
        <p:spPr>
          <a:xfrm>
            <a:off x="1150620" y="2438099"/>
            <a:ext cx="6446520" cy="2977482"/>
          </a:xfrm>
          <a:prstGeom prst="rect">
            <a:avLst/>
          </a:prstGeom>
          <a:noFill/>
        </p:spPr>
        <p:txBody>
          <a:bodyPr wrap="square">
            <a:spAutoFit/>
          </a:bodyPr>
          <a:lstStyle/>
          <a:p>
            <a:pPr marL="228600" marR="0" lvl="0" indent="-228600" algn="l" defTabSz="914400" rtl="0" eaLnBrk="1" fontAlgn="auto" latinLnBrk="0" hangingPunct="1">
              <a:lnSpc>
                <a:spcPct val="120000"/>
              </a:lnSpc>
              <a:spcBef>
                <a:spcPts val="1000"/>
              </a:spcBef>
              <a:spcAft>
                <a:spcPts val="0"/>
              </a:spcAft>
              <a:buClr>
                <a:srgbClr val="78C30D"/>
              </a:buClr>
              <a:buSzPct val="110000"/>
              <a:buFont typeface="Wingdings" panose="05000000000000000000" pitchFamily="2" charset="2"/>
              <a:buChar char="§"/>
              <a:tabLst/>
              <a:defRPr/>
            </a:pPr>
            <a:r>
              <a:rPr kumimoji="0" lang="en-GB" sz="1800" b="0" i="0" u="none" strike="noStrike" kern="1200" cap="none" spc="0" normalizeH="0" baseline="0" noProof="0">
                <a:ln>
                  <a:noFill/>
                </a:ln>
                <a:solidFill>
                  <a:srgbClr val="0B0C0C"/>
                </a:solidFill>
                <a:effectLst/>
                <a:uLnTx/>
                <a:uFillTx/>
                <a:latin typeface="Gill Sans" panose="020B0502020104020203" pitchFamily="34" charset="-79"/>
                <a:ea typeface="+mn-ea"/>
                <a:cs typeface="Gill Sans" panose="020B0502020104020203" pitchFamily="34" charset="-79"/>
              </a:rPr>
              <a:t>This is a place to find lots of resources on disability, inclusion and accessibility.</a:t>
            </a:r>
          </a:p>
          <a:p>
            <a:pPr marL="228600" marR="0" lvl="0" indent="-228600" algn="l" defTabSz="914400" rtl="0" eaLnBrk="1" fontAlgn="auto" latinLnBrk="0" hangingPunct="1">
              <a:lnSpc>
                <a:spcPct val="120000"/>
              </a:lnSpc>
              <a:spcBef>
                <a:spcPts val="1000"/>
              </a:spcBef>
              <a:spcAft>
                <a:spcPts val="0"/>
              </a:spcAft>
              <a:buClr>
                <a:srgbClr val="78C30D"/>
              </a:buClr>
              <a:buSzPct val="110000"/>
              <a:buFont typeface="Wingdings" panose="05000000000000000000" pitchFamily="2" charset="2"/>
              <a:buChar char="§"/>
              <a:tabLst/>
              <a:defRPr/>
            </a:pPr>
            <a:r>
              <a:rPr kumimoji="0" lang="en-GB" sz="1800" b="0" i="0" u="none" strike="noStrike" kern="1200" cap="none" spc="0" normalizeH="0" baseline="0" noProof="0">
                <a:ln>
                  <a:noFill/>
                </a:ln>
                <a:solidFill>
                  <a:srgbClr val="0B0C0C"/>
                </a:solidFill>
                <a:effectLst/>
                <a:uLnTx/>
                <a:uFillTx/>
                <a:latin typeface="Gill Sans" panose="020B0502020104020203" pitchFamily="34" charset="-79"/>
                <a:ea typeface="+mn-ea"/>
                <a:cs typeface="Gill Sans" panose="020B0502020104020203" pitchFamily="34" charset="-79"/>
              </a:rPr>
              <a:t>Primarily aimed at businesses, but has a variety of resources that societies may find useful too.</a:t>
            </a:r>
          </a:p>
          <a:p>
            <a:pPr marL="228600" marR="0" lvl="0" indent="-228600" algn="l" defTabSz="914400" rtl="0" eaLnBrk="1" fontAlgn="auto" latinLnBrk="0" hangingPunct="1">
              <a:lnSpc>
                <a:spcPct val="120000"/>
              </a:lnSpc>
              <a:spcBef>
                <a:spcPts val="1000"/>
              </a:spcBef>
              <a:spcAft>
                <a:spcPts val="0"/>
              </a:spcAft>
              <a:buClr>
                <a:srgbClr val="78C30D"/>
              </a:buClr>
              <a:buSzPct val="110000"/>
              <a:buFont typeface="Wingdings" panose="05000000000000000000" pitchFamily="2" charset="2"/>
              <a:buChar char="§"/>
              <a:tabLst/>
              <a:defRPr/>
            </a:pPr>
            <a:r>
              <a:rPr kumimoji="0" lang="en-GB" sz="1800" b="0" i="0" u="none" strike="noStrike" kern="1200" cap="none" spc="0" normalizeH="0" baseline="0" noProof="0">
                <a:ln>
                  <a:noFill/>
                </a:ln>
                <a:solidFill>
                  <a:srgbClr val="0B0C0C"/>
                </a:solidFill>
                <a:effectLst/>
                <a:uLnTx/>
                <a:uFillTx/>
                <a:latin typeface="Gill Sans" panose="020B0502020104020203" pitchFamily="34" charset="-79"/>
                <a:ea typeface="+mn-ea"/>
                <a:cs typeface="Gill Sans" panose="020B0502020104020203" pitchFamily="34" charset="-79"/>
              </a:rPr>
              <a:t>Any student or staff member at Warwick can sign up for an account for free using their Warwick email address: </a:t>
            </a:r>
            <a:r>
              <a:rPr kumimoji="0" lang="en-GB" sz="1800" b="1" i="0" u="none" strike="noStrike" kern="1200" cap="none" spc="0" normalizeH="0" baseline="0" noProof="0">
                <a:ln>
                  <a:noFill/>
                </a:ln>
                <a:solidFill>
                  <a:srgbClr val="0B0C0C"/>
                </a:solidFill>
                <a:effectLst/>
                <a:uLnTx/>
                <a:uFillTx/>
                <a:latin typeface="Gill Sans SemiBold" panose="020B0502020104020203" pitchFamily="34" charset="-79"/>
                <a:ea typeface="+mn-ea"/>
                <a:cs typeface="Gill Sans SemiBold" panose="020B0502020104020203" pitchFamily="34" charset="-79"/>
              </a:rPr>
              <a:t>https://businessdisabilityforum.org.uk/knowledge-hub/account-register/</a:t>
            </a:r>
          </a:p>
        </p:txBody>
      </p:sp>
    </p:spTree>
    <p:extLst>
      <p:ext uri="{BB962C8B-B14F-4D97-AF65-F5344CB8AC3E}">
        <p14:creationId xmlns:p14="http://schemas.microsoft.com/office/powerpoint/2010/main" val="35220874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971ABAC-419A-AE3B-2C64-F3E32D71C4E5}"/>
              </a:ext>
            </a:extLst>
          </p:cNvPr>
          <p:cNvSpPr txBox="1"/>
          <p:nvPr/>
        </p:nvSpPr>
        <p:spPr>
          <a:xfrm>
            <a:off x="1272540" y="769035"/>
            <a:ext cx="6446520" cy="646331"/>
          </a:xfrm>
          <a:prstGeom prst="rect">
            <a:avLst/>
          </a:prstGeom>
          <a:noFill/>
        </p:spPr>
        <p:txBody>
          <a:bodyPr wrap="square">
            <a:spAutoFit/>
          </a:bodyPr>
          <a:lstStyle/>
          <a:p>
            <a:r>
              <a:rPr kumimoji="0" lang="en-US" sz="3600" b="1" i="0" u="none" strike="noStrike" kern="1200" cap="none" spc="-150" normalizeH="0" baseline="0" noProof="0">
                <a:ln>
                  <a:noFill/>
                </a:ln>
                <a:solidFill>
                  <a:srgbClr val="78C30D"/>
                </a:solidFill>
                <a:effectLst/>
                <a:uLnTx/>
                <a:uFillTx/>
                <a:latin typeface="Gill Sans" panose="020B0502020104020203" pitchFamily="34" charset="-79"/>
                <a:ea typeface="+mj-ea"/>
                <a:cs typeface="Gill Sans" panose="020B0502020104020203" pitchFamily="34" charset="-79"/>
              </a:rPr>
              <a:t>Takeaway messages</a:t>
            </a:r>
            <a:endParaRPr lang="en-GB"/>
          </a:p>
        </p:txBody>
      </p:sp>
      <p:sp>
        <p:nvSpPr>
          <p:cNvPr id="5" name="TextBox 4">
            <a:extLst>
              <a:ext uri="{FF2B5EF4-FFF2-40B4-BE49-F238E27FC236}">
                <a16:creationId xmlns:a16="http://schemas.microsoft.com/office/drawing/2014/main" id="{4D540701-1B45-887F-DFD9-9AD71C06268E}"/>
              </a:ext>
            </a:extLst>
          </p:cNvPr>
          <p:cNvSpPr txBox="1"/>
          <p:nvPr/>
        </p:nvSpPr>
        <p:spPr>
          <a:xfrm>
            <a:off x="1272540" y="1926660"/>
            <a:ext cx="7696200" cy="3898760"/>
          </a:xfrm>
          <a:prstGeom prst="rect">
            <a:avLst/>
          </a:prstGeom>
          <a:noFill/>
        </p:spPr>
        <p:txBody>
          <a:bodyPr wrap="square">
            <a:spAutoFit/>
          </a:bodyPr>
          <a:lstStyle/>
          <a:p>
            <a:pPr marL="228600" marR="0" lvl="0" indent="-228600" algn="l" defTabSz="914400" rtl="0" eaLnBrk="1" fontAlgn="auto" latinLnBrk="0" hangingPunct="1">
              <a:lnSpc>
                <a:spcPct val="120000"/>
              </a:lnSpc>
              <a:spcBef>
                <a:spcPts val="1000"/>
              </a:spcBef>
              <a:spcAft>
                <a:spcPts val="0"/>
              </a:spcAft>
              <a:buClr>
                <a:srgbClr val="78C30D"/>
              </a:buClr>
              <a:buSzPct val="110000"/>
              <a:buFont typeface="Wingdings" panose="05000000000000000000" pitchFamily="2" charset="2"/>
              <a:buChar char="§"/>
              <a:tabLst/>
              <a:defRPr/>
            </a:pPr>
            <a:r>
              <a:rPr kumimoji="0" lang="en-GB" sz="1800" b="0" i="0" u="none" strike="noStrike" kern="1200" cap="none" spc="0" normalizeH="0" baseline="0" noProof="0">
                <a:ln>
                  <a:noFill/>
                </a:ln>
                <a:solidFill>
                  <a:srgbClr val="0B0C0C"/>
                </a:solidFill>
                <a:effectLst/>
                <a:uLnTx/>
                <a:uFillTx/>
                <a:latin typeface="Gill Sans" panose="020B0502020104020203" pitchFamily="34" charset="-79"/>
                <a:ea typeface="+mn-ea"/>
                <a:cs typeface="Gill Sans" panose="020B0502020104020203" pitchFamily="34" charset="-79"/>
              </a:rPr>
              <a:t>We should all want to make our societies inclusive and accessible to disabled students!</a:t>
            </a:r>
          </a:p>
          <a:p>
            <a:pPr marL="228600" marR="0" lvl="0" indent="-228600" algn="l" defTabSz="914400" rtl="0" eaLnBrk="1" fontAlgn="auto" latinLnBrk="0" hangingPunct="1">
              <a:lnSpc>
                <a:spcPct val="120000"/>
              </a:lnSpc>
              <a:spcBef>
                <a:spcPts val="1000"/>
              </a:spcBef>
              <a:spcAft>
                <a:spcPts val="0"/>
              </a:spcAft>
              <a:buClr>
                <a:srgbClr val="78C30D"/>
              </a:buClr>
              <a:buSzPct val="110000"/>
              <a:buFont typeface="Wingdings" panose="05000000000000000000" pitchFamily="2" charset="2"/>
              <a:buChar char="§"/>
              <a:tabLst/>
              <a:defRPr/>
            </a:pPr>
            <a:r>
              <a:rPr kumimoji="0" lang="en-GB" sz="1800" b="0" i="0" u="none" strike="noStrike" kern="1200" cap="none" spc="0" normalizeH="0" baseline="0" noProof="0">
                <a:ln>
                  <a:noFill/>
                </a:ln>
                <a:solidFill>
                  <a:srgbClr val="0B0C0C"/>
                </a:solidFill>
                <a:effectLst/>
                <a:uLnTx/>
                <a:uFillTx/>
                <a:latin typeface="Gill Sans" panose="020B0502020104020203" pitchFamily="34" charset="-79"/>
                <a:ea typeface="+mn-ea"/>
                <a:cs typeface="Gill Sans" panose="020B0502020104020203" pitchFamily="34" charset="-79"/>
              </a:rPr>
              <a:t>It is important to take a proactive approach to make students comfortable disclosing their needs.</a:t>
            </a:r>
          </a:p>
          <a:p>
            <a:pPr marL="228600" marR="0" lvl="0" indent="-228600" algn="l" defTabSz="914400" rtl="0" eaLnBrk="1" fontAlgn="auto" latinLnBrk="0" hangingPunct="1">
              <a:lnSpc>
                <a:spcPct val="120000"/>
              </a:lnSpc>
              <a:spcBef>
                <a:spcPts val="1000"/>
              </a:spcBef>
              <a:spcAft>
                <a:spcPts val="0"/>
              </a:spcAft>
              <a:buClr>
                <a:srgbClr val="78C30D"/>
              </a:buClr>
              <a:buSzPct val="110000"/>
              <a:buFont typeface="Wingdings" panose="05000000000000000000" pitchFamily="2" charset="2"/>
              <a:buChar char="§"/>
              <a:tabLst/>
              <a:defRPr/>
            </a:pPr>
            <a:r>
              <a:rPr kumimoji="0" lang="en-GB" sz="1800" b="0" i="0" u="none" strike="noStrike" kern="1200" cap="none" spc="0" normalizeH="0" baseline="0" noProof="0">
                <a:ln>
                  <a:noFill/>
                </a:ln>
                <a:solidFill>
                  <a:srgbClr val="0B0C0C"/>
                </a:solidFill>
                <a:effectLst/>
                <a:uLnTx/>
                <a:uFillTx/>
                <a:latin typeface="Gill Sans" panose="020B0502020104020203" pitchFamily="34" charset="-79"/>
                <a:ea typeface="+mn-ea"/>
                <a:cs typeface="Gill Sans" panose="020B0502020104020203" pitchFamily="34" charset="-79"/>
              </a:rPr>
              <a:t>Implementing accessibility measures as standard helps to create a more inclusive environment and stops disabled people from feeling ‘othered’.</a:t>
            </a:r>
          </a:p>
          <a:p>
            <a:pPr marL="228600" marR="0" lvl="0" indent="-228600" algn="l" defTabSz="914400" rtl="0" eaLnBrk="1" fontAlgn="auto" latinLnBrk="0" hangingPunct="1">
              <a:lnSpc>
                <a:spcPct val="120000"/>
              </a:lnSpc>
              <a:spcBef>
                <a:spcPts val="1000"/>
              </a:spcBef>
              <a:spcAft>
                <a:spcPts val="0"/>
              </a:spcAft>
              <a:buClr>
                <a:srgbClr val="78C30D"/>
              </a:buClr>
              <a:buSzPct val="110000"/>
              <a:buFont typeface="Wingdings" panose="05000000000000000000" pitchFamily="2" charset="2"/>
              <a:buChar char="§"/>
              <a:tabLst/>
              <a:defRPr/>
            </a:pPr>
            <a:endParaRPr kumimoji="0" lang="en-GB" sz="1800" b="0" i="0" u="none" strike="noStrike" kern="1200" cap="none" spc="0" normalizeH="0" baseline="0" noProof="0">
              <a:ln>
                <a:noFill/>
              </a:ln>
              <a:solidFill>
                <a:srgbClr val="0B0C0C"/>
              </a:solidFill>
              <a:effectLst/>
              <a:uLnTx/>
              <a:uFillTx/>
              <a:latin typeface="Gill Sans" panose="020B0502020104020203" pitchFamily="34" charset="-79"/>
              <a:ea typeface="+mn-ea"/>
              <a:cs typeface="Gill Sans" panose="020B0502020104020203" pitchFamily="34" charset="-79"/>
            </a:endParaRPr>
          </a:p>
          <a:p>
            <a:pPr marL="0" marR="0" lvl="0" indent="0" algn="l" defTabSz="914400" rtl="0" eaLnBrk="1" fontAlgn="auto" latinLnBrk="0" hangingPunct="1">
              <a:lnSpc>
                <a:spcPct val="120000"/>
              </a:lnSpc>
              <a:spcBef>
                <a:spcPts val="1000"/>
              </a:spcBef>
              <a:spcAft>
                <a:spcPts val="0"/>
              </a:spcAft>
              <a:buClr>
                <a:srgbClr val="78C30D"/>
              </a:buClr>
              <a:buSzPct val="110000"/>
              <a:buFont typeface="Wingdings" panose="05000000000000000000" pitchFamily="2" charset="2"/>
              <a:buNone/>
              <a:tabLst/>
              <a:defRPr/>
            </a:pPr>
            <a:r>
              <a:rPr kumimoji="0" lang="en-GB" sz="1800" b="1" i="0" u="none" strike="noStrike" kern="1200" cap="none" spc="0" normalizeH="0" baseline="0" noProof="0">
                <a:ln>
                  <a:noFill/>
                </a:ln>
                <a:solidFill>
                  <a:srgbClr val="0B0C0C"/>
                </a:solidFill>
                <a:effectLst/>
                <a:uLnTx/>
                <a:uFillTx/>
                <a:latin typeface="Gill Sans SemiBold" panose="020B0502020104020203" pitchFamily="34" charset="-79"/>
                <a:ea typeface="+mn-ea"/>
                <a:cs typeface="Gill Sans SemiBold" panose="020B0502020104020203" pitchFamily="34" charset="-79"/>
              </a:rPr>
              <a:t>If you have any questions, please contact me at michael.cavaliere@warwick.ac.uk</a:t>
            </a:r>
          </a:p>
        </p:txBody>
      </p:sp>
    </p:spTree>
    <p:extLst>
      <p:ext uri="{BB962C8B-B14F-4D97-AF65-F5344CB8AC3E}">
        <p14:creationId xmlns:p14="http://schemas.microsoft.com/office/powerpoint/2010/main" val="10309834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7B0C61E-F4DA-632A-2C3A-749066C57C73}"/>
              </a:ext>
            </a:extLst>
          </p:cNvPr>
          <p:cNvSpPr txBox="1"/>
          <p:nvPr/>
        </p:nvSpPr>
        <p:spPr>
          <a:xfrm>
            <a:off x="1577340" y="687755"/>
            <a:ext cx="6446520" cy="646331"/>
          </a:xfrm>
          <a:prstGeom prst="rect">
            <a:avLst/>
          </a:prstGeom>
          <a:noFill/>
        </p:spPr>
        <p:txBody>
          <a:bodyPr wrap="square">
            <a:spAutoFit/>
          </a:bodyPr>
          <a:lstStyle/>
          <a:p>
            <a:r>
              <a:rPr kumimoji="0" lang="en-US" sz="3600" b="1" i="0" u="none" strike="noStrike" kern="1200" cap="none" spc="-150" normalizeH="0" baseline="0" noProof="0">
                <a:ln>
                  <a:noFill/>
                </a:ln>
                <a:solidFill>
                  <a:srgbClr val="78C30D"/>
                </a:solidFill>
                <a:effectLst/>
                <a:uLnTx/>
                <a:uFillTx/>
                <a:latin typeface="Gill Sans" panose="020B0502020104020203" pitchFamily="34" charset="-79"/>
                <a:ea typeface="+mj-ea"/>
                <a:cs typeface="Gill Sans" panose="020B0502020104020203" pitchFamily="34" charset="-79"/>
              </a:rPr>
              <a:t>Find out more!</a:t>
            </a:r>
            <a:endParaRPr lang="en-GB"/>
          </a:p>
        </p:txBody>
      </p:sp>
      <p:sp>
        <p:nvSpPr>
          <p:cNvPr id="5" name="TextBox 4">
            <a:extLst>
              <a:ext uri="{FF2B5EF4-FFF2-40B4-BE49-F238E27FC236}">
                <a16:creationId xmlns:a16="http://schemas.microsoft.com/office/drawing/2014/main" id="{D75BB488-581A-9DDE-4B20-F597BC30252B}"/>
              </a:ext>
            </a:extLst>
          </p:cNvPr>
          <p:cNvSpPr txBox="1"/>
          <p:nvPr/>
        </p:nvSpPr>
        <p:spPr>
          <a:xfrm>
            <a:off x="1363980" y="1694981"/>
            <a:ext cx="7647940" cy="4475264"/>
          </a:xfrm>
          <a:prstGeom prst="rect">
            <a:avLst/>
          </a:prstGeom>
          <a:noFill/>
        </p:spPr>
        <p:txBody>
          <a:bodyPr wrap="square">
            <a:spAutoFit/>
          </a:bodyPr>
          <a:lstStyle/>
          <a:p>
            <a:pPr marL="228600" marR="0" lvl="0" indent="-228600" algn="l" defTabSz="914400" rtl="0" eaLnBrk="1" fontAlgn="auto" latinLnBrk="0" hangingPunct="1">
              <a:lnSpc>
                <a:spcPct val="120000"/>
              </a:lnSpc>
              <a:spcBef>
                <a:spcPts val="1000"/>
              </a:spcBef>
              <a:spcAft>
                <a:spcPts val="0"/>
              </a:spcAft>
              <a:buClr>
                <a:srgbClr val="78C30D"/>
              </a:buClr>
              <a:buSzPct val="110000"/>
              <a:buFont typeface="Wingdings" panose="05000000000000000000" pitchFamily="2" charset="2"/>
              <a:buChar char="§"/>
              <a:tabLst/>
              <a:defRPr/>
            </a:pPr>
            <a:r>
              <a:rPr kumimoji="0" lang="en-GB" sz="1600" b="1" i="0" u="none" strike="noStrike" kern="1200" cap="none" spc="0" normalizeH="0" baseline="0" noProof="0">
                <a:ln>
                  <a:noFill/>
                </a:ln>
                <a:solidFill>
                  <a:srgbClr val="0B0C0C"/>
                </a:solidFill>
                <a:effectLst/>
                <a:uLnTx/>
                <a:uFillTx/>
                <a:latin typeface="Gill Sans SemiBold" panose="020B0502020104020203" pitchFamily="34" charset="-79"/>
                <a:ea typeface="+mn-ea"/>
                <a:cs typeface="Gill Sans SemiBold" panose="020B0502020104020203" pitchFamily="34" charset="-79"/>
              </a:rPr>
              <a:t>Scope (general disability): </a:t>
            </a:r>
            <a:r>
              <a:rPr kumimoji="0" lang="en-GB" sz="1600" b="0" i="0" u="none" strike="noStrike" kern="1200" cap="none" spc="0" normalizeH="0" baseline="0" noProof="0">
                <a:ln>
                  <a:noFill/>
                </a:ln>
                <a:solidFill>
                  <a:srgbClr val="0B0C0C"/>
                </a:solidFill>
                <a:effectLst/>
                <a:uLnTx/>
                <a:uFillTx/>
                <a:latin typeface="Gill Sans" panose="020B0502020104020203" pitchFamily="34" charset="-79"/>
                <a:ea typeface="+mn-ea"/>
                <a:cs typeface="Gill Sans" panose="020B0502020104020203" pitchFamily="34" charset="-79"/>
                <a:hlinkClick r:id="rId2"/>
              </a:rPr>
              <a:t>https://www.scope.org.uk/</a:t>
            </a:r>
            <a:endParaRPr kumimoji="0" lang="en-GB" sz="1600" b="1" i="0" u="none" strike="noStrike" kern="1200" cap="none" spc="0" normalizeH="0" baseline="0" noProof="0">
              <a:ln>
                <a:noFill/>
              </a:ln>
              <a:solidFill>
                <a:srgbClr val="0B0C0C"/>
              </a:solidFill>
              <a:effectLst/>
              <a:uLnTx/>
              <a:uFillTx/>
              <a:latin typeface="Gill Sans SemiBold" panose="020B0502020104020203" pitchFamily="34" charset="-79"/>
              <a:ea typeface="+mn-ea"/>
              <a:cs typeface="Gill Sans SemiBold" panose="020B0502020104020203" pitchFamily="34" charset="-79"/>
            </a:endParaRPr>
          </a:p>
          <a:p>
            <a:pPr marL="228600" marR="0" lvl="0" indent="-228600" algn="l" defTabSz="914400" rtl="0" eaLnBrk="1" fontAlgn="auto" latinLnBrk="0" hangingPunct="1">
              <a:lnSpc>
                <a:spcPct val="120000"/>
              </a:lnSpc>
              <a:spcBef>
                <a:spcPts val="1000"/>
              </a:spcBef>
              <a:spcAft>
                <a:spcPts val="0"/>
              </a:spcAft>
              <a:buClr>
                <a:srgbClr val="78C30D"/>
              </a:buClr>
              <a:buSzPct val="110000"/>
              <a:buFont typeface="Wingdings" panose="05000000000000000000" pitchFamily="2" charset="2"/>
              <a:buChar char="§"/>
              <a:tabLst/>
              <a:defRPr/>
            </a:pPr>
            <a:r>
              <a:rPr kumimoji="0" lang="en-GB" sz="1600" b="1" i="0" u="none" strike="noStrike" kern="1200" cap="none" spc="0" normalizeH="0" baseline="0" noProof="0">
                <a:ln>
                  <a:noFill/>
                </a:ln>
                <a:solidFill>
                  <a:srgbClr val="0B0C0C"/>
                </a:solidFill>
                <a:effectLst/>
                <a:uLnTx/>
                <a:uFillTx/>
                <a:latin typeface="Gill Sans SemiBold" panose="020B0502020104020203" pitchFamily="34" charset="-79"/>
                <a:ea typeface="+mn-ea"/>
                <a:cs typeface="Gill Sans SemiBold" panose="020B0502020104020203" pitchFamily="34" charset="-79"/>
              </a:rPr>
              <a:t>National Autistic Society (autism): </a:t>
            </a:r>
            <a:r>
              <a:rPr kumimoji="0" lang="en-GB" sz="1600" b="0" i="0" u="none" strike="noStrike" kern="1200" cap="none" spc="0" normalizeH="0" baseline="0" noProof="0">
                <a:ln>
                  <a:noFill/>
                </a:ln>
                <a:solidFill>
                  <a:srgbClr val="0B0C0C"/>
                </a:solidFill>
                <a:effectLst/>
                <a:uLnTx/>
                <a:uFillTx/>
                <a:latin typeface="Gill Sans" panose="020B0502020104020203" pitchFamily="34" charset="-79"/>
                <a:ea typeface="+mn-ea"/>
                <a:cs typeface="Gill Sans" panose="020B0502020104020203" pitchFamily="34" charset="-79"/>
                <a:hlinkClick r:id="rId3"/>
              </a:rPr>
              <a:t>https://www.autism.org.uk/</a:t>
            </a:r>
            <a:endParaRPr kumimoji="0" lang="en-GB" sz="1600" b="0" i="0" u="none" strike="noStrike" kern="1200" cap="none" spc="0" normalizeH="0" baseline="0" noProof="0">
              <a:ln>
                <a:noFill/>
              </a:ln>
              <a:solidFill>
                <a:srgbClr val="0B0C0C"/>
              </a:solidFill>
              <a:effectLst/>
              <a:uLnTx/>
              <a:uFillTx/>
              <a:latin typeface="Gill Sans" panose="020B0502020104020203" pitchFamily="34" charset="-79"/>
              <a:ea typeface="+mn-ea"/>
              <a:cs typeface="Gill Sans" panose="020B0502020104020203" pitchFamily="34" charset="-79"/>
            </a:endParaRPr>
          </a:p>
          <a:p>
            <a:pPr marL="228600" marR="0" lvl="0" indent="-228600" algn="l" defTabSz="914400" rtl="0" eaLnBrk="1" fontAlgn="auto" latinLnBrk="0" hangingPunct="1">
              <a:lnSpc>
                <a:spcPct val="120000"/>
              </a:lnSpc>
              <a:spcBef>
                <a:spcPts val="1000"/>
              </a:spcBef>
              <a:spcAft>
                <a:spcPts val="0"/>
              </a:spcAft>
              <a:buClr>
                <a:srgbClr val="78C30D"/>
              </a:buClr>
              <a:buSzPct val="110000"/>
              <a:buFont typeface="Wingdings" panose="05000000000000000000" pitchFamily="2" charset="2"/>
              <a:buChar char="§"/>
              <a:tabLst/>
              <a:defRPr/>
            </a:pPr>
            <a:r>
              <a:rPr kumimoji="0" lang="en-GB" sz="1600" b="1" i="0" u="none" strike="noStrike" kern="1200" cap="none" spc="0" normalizeH="0" baseline="0" noProof="0">
                <a:ln>
                  <a:noFill/>
                </a:ln>
                <a:solidFill>
                  <a:srgbClr val="0B0C0C"/>
                </a:solidFill>
                <a:effectLst/>
                <a:uLnTx/>
                <a:uFillTx/>
                <a:latin typeface="Gill Sans SemiBold" panose="020B0502020104020203" pitchFamily="34" charset="-79"/>
                <a:ea typeface="+mn-ea"/>
                <a:cs typeface="Gill Sans SemiBold" panose="020B0502020104020203" pitchFamily="34" charset="-79"/>
              </a:rPr>
              <a:t>Royal National Institute of Blind People (visual impairment): </a:t>
            </a:r>
            <a:r>
              <a:rPr kumimoji="0" lang="en-GB" sz="1600" b="0" i="0" u="none" strike="noStrike" kern="1200" cap="none" spc="0" normalizeH="0" baseline="0" noProof="0">
                <a:ln>
                  <a:noFill/>
                </a:ln>
                <a:solidFill>
                  <a:srgbClr val="0B0C0C"/>
                </a:solidFill>
                <a:effectLst/>
                <a:uLnTx/>
                <a:uFillTx/>
                <a:latin typeface="Gill Sans" panose="020B0502020104020203" pitchFamily="34" charset="-79"/>
                <a:ea typeface="+mn-ea"/>
                <a:cs typeface="Gill Sans" panose="020B0502020104020203" pitchFamily="34" charset="-79"/>
                <a:hlinkClick r:id="rId4"/>
              </a:rPr>
              <a:t>https://www.rnib.org.uk/</a:t>
            </a:r>
            <a:endParaRPr kumimoji="0" lang="en-GB" sz="1600" b="0" i="0" u="none" strike="noStrike" kern="1200" cap="none" spc="0" normalizeH="0" baseline="0" noProof="0">
              <a:ln>
                <a:noFill/>
              </a:ln>
              <a:solidFill>
                <a:srgbClr val="0B0C0C"/>
              </a:solidFill>
              <a:effectLst/>
              <a:uLnTx/>
              <a:uFillTx/>
              <a:latin typeface="Gill Sans" panose="020B0502020104020203" pitchFamily="34" charset="-79"/>
              <a:ea typeface="+mn-ea"/>
              <a:cs typeface="Gill Sans" panose="020B0502020104020203" pitchFamily="34" charset="-79"/>
            </a:endParaRPr>
          </a:p>
          <a:p>
            <a:pPr marL="228600" marR="0" lvl="0" indent="-228600" algn="l" defTabSz="914400" rtl="0" eaLnBrk="1" fontAlgn="auto" latinLnBrk="0" hangingPunct="1">
              <a:lnSpc>
                <a:spcPct val="120000"/>
              </a:lnSpc>
              <a:spcBef>
                <a:spcPts val="1000"/>
              </a:spcBef>
              <a:spcAft>
                <a:spcPts val="0"/>
              </a:spcAft>
              <a:buClr>
                <a:srgbClr val="78C30D"/>
              </a:buClr>
              <a:buSzPct val="110000"/>
              <a:buFont typeface="Wingdings" panose="05000000000000000000" pitchFamily="2" charset="2"/>
              <a:buChar char="§"/>
              <a:tabLst/>
              <a:defRPr/>
            </a:pPr>
            <a:r>
              <a:rPr kumimoji="0" lang="en-GB" sz="1600" b="1" i="0" u="none" strike="noStrike" kern="1200" cap="none" spc="0" normalizeH="0" baseline="0" noProof="0">
                <a:ln>
                  <a:noFill/>
                </a:ln>
                <a:solidFill>
                  <a:srgbClr val="0B0C0C"/>
                </a:solidFill>
                <a:effectLst/>
                <a:uLnTx/>
                <a:uFillTx/>
                <a:latin typeface="Gill Sans SemiBold" panose="020B0502020104020203" pitchFamily="34" charset="-79"/>
                <a:ea typeface="+mn-ea"/>
                <a:cs typeface="Gill Sans SemiBold" panose="020B0502020104020203" pitchFamily="34" charset="-79"/>
              </a:rPr>
              <a:t>British Deaf Association (hearing impairment): </a:t>
            </a:r>
            <a:r>
              <a:rPr kumimoji="0" lang="en-GB" sz="1600" b="0" i="0" u="none" strike="noStrike" kern="1200" cap="none" spc="0" normalizeH="0" baseline="0" noProof="0">
                <a:ln>
                  <a:noFill/>
                </a:ln>
                <a:solidFill>
                  <a:srgbClr val="0B0C0C"/>
                </a:solidFill>
                <a:effectLst/>
                <a:uLnTx/>
                <a:uFillTx/>
                <a:latin typeface="Gill Sans" panose="020B0502020104020203" pitchFamily="34" charset="-79"/>
                <a:ea typeface="+mn-ea"/>
                <a:cs typeface="Gill Sans" panose="020B0502020104020203" pitchFamily="34" charset="-79"/>
                <a:hlinkClick r:id="rId5"/>
              </a:rPr>
              <a:t>https://bda.org.uk/</a:t>
            </a:r>
            <a:endParaRPr kumimoji="0" lang="en-GB" sz="1600" b="0" i="0" u="none" strike="noStrike" kern="1200" cap="none" spc="0" normalizeH="0" baseline="0" noProof="0">
              <a:ln>
                <a:noFill/>
              </a:ln>
              <a:solidFill>
                <a:srgbClr val="0B0C0C"/>
              </a:solidFill>
              <a:effectLst/>
              <a:uLnTx/>
              <a:uFillTx/>
              <a:latin typeface="Gill Sans" panose="020B0502020104020203" pitchFamily="34" charset="-79"/>
              <a:ea typeface="+mn-ea"/>
              <a:cs typeface="Gill Sans" panose="020B0502020104020203" pitchFamily="34" charset="-79"/>
            </a:endParaRPr>
          </a:p>
          <a:p>
            <a:pPr marL="228600" marR="0" lvl="0" indent="-228600" algn="l" defTabSz="914400" rtl="0" eaLnBrk="1" fontAlgn="auto" latinLnBrk="0" hangingPunct="1">
              <a:lnSpc>
                <a:spcPct val="120000"/>
              </a:lnSpc>
              <a:spcBef>
                <a:spcPts val="1000"/>
              </a:spcBef>
              <a:spcAft>
                <a:spcPts val="0"/>
              </a:spcAft>
              <a:buClr>
                <a:srgbClr val="78C30D"/>
              </a:buClr>
              <a:buSzPct val="110000"/>
              <a:buFont typeface="Wingdings" panose="05000000000000000000" pitchFamily="2" charset="2"/>
              <a:buChar char="§"/>
              <a:tabLst/>
              <a:defRPr/>
            </a:pPr>
            <a:r>
              <a:rPr kumimoji="0" lang="en-GB" sz="1600" b="1" i="0" u="none" strike="noStrike" kern="1200" cap="none" spc="0" normalizeH="0" baseline="0" noProof="0">
                <a:ln>
                  <a:noFill/>
                </a:ln>
                <a:solidFill>
                  <a:srgbClr val="0B0C0C"/>
                </a:solidFill>
                <a:effectLst/>
                <a:uLnTx/>
                <a:uFillTx/>
                <a:latin typeface="Gill Sans SemiBold" panose="020B0502020104020203" pitchFamily="34" charset="-79"/>
                <a:ea typeface="+mn-ea"/>
                <a:cs typeface="Gill Sans SemiBold" panose="020B0502020104020203" pitchFamily="34" charset="-79"/>
              </a:rPr>
              <a:t>Mencap (learning disabilities): </a:t>
            </a:r>
            <a:r>
              <a:rPr kumimoji="0" lang="en-GB" sz="1600" b="0" i="0" u="none" strike="noStrike" kern="1200" cap="none" spc="0" normalizeH="0" baseline="0" noProof="0">
                <a:ln>
                  <a:noFill/>
                </a:ln>
                <a:solidFill>
                  <a:srgbClr val="0B0C0C"/>
                </a:solidFill>
                <a:effectLst/>
                <a:uLnTx/>
                <a:uFillTx/>
                <a:latin typeface="Gill Sans" panose="020B0502020104020203" pitchFamily="34" charset="-79"/>
                <a:ea typeface="+mn-ea"/>
                <a:cs typeface="Gill Sans" panose="020B0502020104020203" pitchFamily="34" charset="-79"/>
                <a:hlinkClick r:id="rId6"/>
              </a:rPr>
              <a:t>https://www.mencap.org.uk/</a:t>
            </a:r>
            <a:endParaRPr kumimoji="0" lang="en-GB" sz="1600" b="0" i="0" u="none" strike="noStrike" kern="1200" cap="none" spc="0" normalizeH="0" baseline="0" noProof="0">
              <a:ln>
                <a:noFill/>
              </a:ln>
              <a:solidFill>
                <a:srgbClr val="0B0C0C"/>
              </a:solidFill>
              <a:effectLst/>
              <a:uLnTx/>
              <a:uFillTx/>
              <a:latin typeface="Gill Sans" panose="020B0502020104020203" pitchFamily="34" charset="-79"/>
              <a:ea typeface="+mn-ea"/>
              <a:cs typeface="Gill Sans" panose="020B0502020104020203" pitchFamily="34" charset="-79"/>
            </a:endParaRPr>
          </a:p>
          <a:p>
            <a:pPr marL="228600" marR="0" lvl="0" indent="-228600" algn="l" defTabSz="914400" rtl="0" eaLnBrk="1" fontAlgn="auto" latinLnBrk="0" hangingPunct="1">
              <a:lnSpc>
                <a:spcPct val="120000"/>
              </a:lnSpc>
              <a:spcBef>
                <a:spcPts val="1000"/>
              </a:spcBef>
              <a:spcAft>
                <a:spcPts val="0"/>
              </a:spcAft>
              <a:buClr>
                <a:srgbClr val="78C30D"/>
              </a:buClr>
              <a:buSzPct val="110000"/>
              <a:buFont typeface="Wingdings" panose="05000000000000000000" pitchFamily="2" charset="2"/>
              <a:buChar char="§"/>
              <a:tabLst/>
              <a:defRPr/>
            </a:pPr>
            <a:r>
              <a:rPr kumimoji="0" lang="en-GB" sz="1600" b="1" i="0" u="none" strike="noStrike" kern="1200" cap="none" spc="0" normalizeH="0" baseline="0" noProof="0">
                <a:ln>
                  <a:noFill/>
                </a:ln>
                <a:solidFill>
                  <a:srgbClr val="0B0C0C"/>
                </a:solidFill>
                <a:effectLst/>
                <a:uLnTx/>
                <a:uFillTx/>
                <a:latin typeface="Gill Sans SemiBold" panose="020B0502020104020203" pitchFamily="34" charset="-79"/>
                <a:ea typeface="+mn-ea"/>
                <a:cs typeface="Gill Sans SemiBold" panose="020B0502020104020203" pitchFamily="34" charset="-79"/>
              </a:rPr>
              <a:t>Mind (mental health conditions): </a:t>
            </a:r>
            <a:r>
              <a:rPr kumimoji="0" lang="en-GB" sz="1600" b="0" i="0" u="none" strike="noStrike" kern="1200" cap="none" spc="0" normalizeH="0" baseline="0" noProof="0">
                <a:ln>
                  <a:noFill/>
                </a:ln>
                <a:solidFill>
                  <a:srgbClr val="0B0C0C"/>
                </a:solidFill>
                <a:effectLst/>
                <a:uLnTx/>
                <a:uFillTx/>
                <a:latin typeface="Gill Sans" panose="020B0502020104020203" pitchFamily="34" charset="-79"/>
                <a:ea typeface="+mn-ea"/>
                <a:cs typeface="Gill Sans" panose="020B0502020104020203" pitchFamily="34" charset="-79"/>
                <a:hlinkClick r:id="rId7"/>
              </a:rPr>
              <a:t>https://www.mind.org.uk/</a:t>
            </a:r>
            <a:endParaRPr kumimoji="0" lang="en-GB" sz="1600" b="0" i="0" u="none" strike="noStrike" kern="1200" cap="none" spc="0" normalizeH="0" baseline="0" noProof="0">
              <a:ln>
                <a:noFill/>
              </a:ln>
              <a:solidFill>
                <a:srgbClr val="0B0C0C"/>
              </a:solidFill>
              <a:effectLst/>
              <a:uLnTx/>
              <a:uFillTx/>
              <a:latin typeface="Gill Sans" panose="020B0502020104020203" pitchFamily="34" charset="-79"/>
              <a:ea typeface="+mn-ea"/>
              <a:cs typeface="Gill Sans" panose="020B0502020104020203" pitchFamily="34" charset="-79"/>
            </a:endParaRPr>
          </a:p>
          <a:p>
            <a:pPr marL="228600" marR="0" lvl="0" indent="-228600" algn="l" defTabSz="914400" rtl="0" eaLnBrk="1" fontAlgn="auto" latinLnBrk="0" hangingPunct="1">
              <a:lnSpc>
                <a:spcPct val="120000"/>
              </a:lnSpc>
              <a:spcBef>
                <a:spcPts val="1000"/>
              </a:spcBef>
              <a:spcAft>
                <a:spcPts val="0"/>
              </a:spcAft>
              <a:buClr>
                <a:srgbClr val="78C30D"/>
              </a:buClr>
              <a:buSzPct val="110000"/>
              <a:buFont typeface="Wingdings" panose="05000000000000000000" pitchFamily="2" charset="2"/>
              <a:buChar char="§"/>
              <a:tabLst/>
              <a:defRPr/>
            </a:pPr>
            <a:r>
              <a:rPr kumimoji="0" lang="en-GB" sz="1600" b="1" i="0" u="none" strike="noStrike" kern="1200" cap="none" spc="0" normalizeH="0" baseline="0" noProof="0">
                <a:ln>
                  <a:noFill/>
                </a:ln>
                <a:solidFill>
                  <a:srgbClr val="0B0C0C"/>
                </a:solidFill>
                <a:effectLst/>
                <a:uLnTx/>
                <a:uFillTx/>
                <a:latin typeface="Gill Sans SemiBold" panose="020B0502020104020203" pitchFamily="34" charset="-79"/>
                <a:ea typeface="+mn-ea"/>
                <a:cs typeface="Gill Sans SemiBold" panose="020B0502020104020203" pitchFamily="34" charset="-79"/>
              </a:rPr>
              <a:t>Aspire (spinal cord injury): </a:t>
            </a:r>
            <a:r>
              <a:rPr kumimoji="0" lang="en-GB" sz="1600" b="0" i="0" u="none" strike="noStrike" kern="1200" cap="none" spc="0" normalizeH="0" baseline="0" noProof="0">
                <a:ln>
                  <a:noFill/>
                </a:ln>
                <a:solidFill>
                  <a:srgbClr val="0B0C0C"/>
                </a:solidFill>
                <a:effectLst/>
                <a:uLnTx/>
                <a:uFillTx/>
                <a:latin typeface="Gill Sans" panose="020B0502020104020203" pitchFamily="34" charset="-79"/>
                <a:ea typeface="+mn-ea"/>
                <a:cs typeface="Gill Sans" panose="020B0502020104020203" pitchFamily="34" charset="-79"/>
                <a:hlinkClick r:id="rId8"/>
              </a:rPr>
              <a:t>https://www.aspire.org.uk/</a:t>
            </a:r>
            <a:endParaRPr kumimoji="0" lang="en-GB" sz="1600" b="0" i="0" u="none" strike="noStrike" kern="1200" cap="none" spc="0" normalizeH="0" baseline="0" noProof="0">
              <a:ln>
                <a:noFill/>
              </a:ln>
              <a:solidFill>
                <a:srgbClr val="0B0C0C"/>
              </a:solidFill>
              <a:effectLst/>
              <a:uLnTx/>
              <a:uFillTx/>
              <a:latin typeface="Gill Sans" panose="020B0502020104020203" pitchFamily="34" charset="-79"/>
              <a:ea typeface="+mn-ea"/>
              <a:cs typeface="Gill Sans" panose="020B0502020104020203" pitchFamily="34" charset="-79"/>
            </a:endParaRPr>
          </a:p>
          <a:p>
            <a:pPr marL="228600" marR="0" lvl="0" indent="-228600" algn="l" defTabSz="914400" rtl="0" eaLnBrk="1" fontAlgn="auto" latinLnBrk="0" hangingPunct="1">
              <a:lnSpc>
                <a:spcPct val="120000"/>
              </a:lnSpc>
              <a:spcBef>
                <a:spcPts val="1000"/>
              </a:spcBef>
              <a:spcAft>
                <a:spcPts val="0"/>
              </a:spcAft>
              <a:buClr>
                <a:srgbClr val="78C30D"/>
              </a:buClr>
              <a:buSzPct val="110000"/>
              <a:buFont typeface="Wingdings" panose="05000000000000000000" pitchFamily="2" charset="2"/>
              <a:buChar char="§"/>
              <a:tabLst/>
              <a:defRPr/>
            </a:pPr>
            <a:r>
              <a:rPr kumimoji="0" lang="en-GB" sz="1600" b="1" i="0" u="none" strike="noStrike" kern="1200" cap="none" spc="0" normalizeH="0" baseline="0" noProof="0">
                <a:ln>
                  <a:noFill/>
                </a:ln>
                <a:solidFill>
                  <a:srgbClr val="0B0C0C"/>
                </a:solidFill>
                <a:effectLst/>
                <a:uLnTx/>
                <a:uFillTx/>
                <a:latin typeface="Gill Sans SemiBold" panose="020B0502020104020203" pitchFamily="34" charset="-79"/>
                <a:ea typeface="+mn-ea"/>
                <a:cs typeface="Gill Sans SemiBold" panose="020B0502020104020203" pitchFamily="34" charset="-79"/>
              </a:rPr>
              <a:t>Headway (brain injury): </a:t>
            </a:r>
            <a:r>
              <a:rPr kumimoji="0" lang="en-GB" sz="1600" b="0" i="0" u="none" strike="noStrike" kern="1200" cap="none" spc="0" normalizeH="0" baseline="0" noProof="0">
                <a:ln>
                  <a:noFill/>
                </a:ln>
                <a:solidFill>
                  <a:srgbClr val="0B0C0C"/>
                </a:solidFill>
                <a:effectLst/>
                <a:uLnTx/>
                <a:uFillTx/>
                <a:latin typeface="Gill Sans" panose="020B0502020104020203" pitchFamily="34" charset="-79"/>
                <a:ea typeface="+mn-ea"/>
                <a:cs typeface="Gill Sans" panose="020B0502020104020203" pitchFamily="34" charset="-79"/>
                <a:hlinkClick r:id="rId9"/>
              </a:rPr>
              <a:t>https://www.headway.org.uk/</a:t>
            </a:r>
            <a:endParaRPr kumimoji="0" lang="en-GB" sz="1600" b="0" i="0" u="none" strike="noStrike" kern="1200" cap="none" spc="0" normalizeH="0" baseline="0" noProof="0">
              <a:ln>
                <a:noFill/>
              </a:ln>
              <a:solidFill>
                <a:srgbClr val="0B0C0C"/>
              </a:solidFill>
              <a:effectLst/>
              <a:uLnTx/>
              <a:uFillTx/>
              <a:latin typeface="Gill Sans" panose="020B0502020104020203" pitchFamily="34" charset="-79"/>
              <a:ea typeface="+mn-ea"/>
              <a:cs typeface="Gill Sans" panose="020B0502020104020203" pitchFamily="34" charset="-79"/>
            </a:endParaRPr>
          </a:p>
          <a:p>
            <a:pPr marL="228600" marR="0" lvl="0" indent="-228600" algn="l" defTabSz="914400" rtl="0" eaLnBrk="1" fontAlgn="auto" latinLnBrk="0" hangingPunct="1">
              <a:lnSpc>
                <a:spcPct val="120000"/>
              </a:lnSpc>
              <a:spcBef>
                <a:spcPts val="1000"/>
              </a:spcBef>
              <a:spcAft>
                <a:spcPts val="0"/>
              </a:spcAft>
              <a:buClr>
                <a:srgbClr val="78C30D"/>
              </a:buClr>
              <a:buSzPct val="110000"/>
              <a:buFont typeface="Wingdings" panose="05000000000000000000" pitchFamily="2" charset="2"/>
              <a:buChar char="§"/>
              <a:tabLst/>
              <a:defRPr/>
            </a:pPr>
            <a:r>
              <a:rPr kumimoji="0" lang="en-GB" sz="1600" b="1" i="0" u="none" strike="noStrike" kern="1200" cap="none" spc="0" normalizeH="0" baseline="0" noProof="0">
                <a:ln>
                  <a:noFill/>
                </a:ln>
                <a:solidFill>
                  <a:srgbClr val="0B0C0C"/>
                </a:solidFill>
                <a:effectLst/>
                <a:uLnTx/>
                <a:uFillTx/>
                <a:latin typeface="Gill Sans SemiBold" panose="020B0502020104020203" pitchFamily="34" charset="-79"/>
                <a:ea typeface="+mn-ea"/>
                <a:cs typeface="Gill Sans SemiBold" panose="020B0502020104020203" pitchFamily="34" charset="-79"/>
              </a:rPr>
              <a:t>ME Association (chronic fatigue syndrome):</a:t>
            </a:r>
            <a:r>
              <a:rPr kumimoji="0" lang="en-GB" sz="1600" b="0" i="0" u="none" strike="noStrike" kern="1200" cap="none" spc="0" normalizeH="0" baseline="0" noProof="0">
                <a:ln>
                  <a:noFill/>
                </a:ln>
                <a:solidFill>
                  <a:srgbClr val="0B0C0C"/>
                </a:solidFill>
                <a:effectLst/>
                <a:uLnTx/>
                <a:uFillTx/>
                <a:latin typeface="Gill Sans" panose="020B0502020104020203" pitchFamily="34" charset="-79"/>
                <a:ea typeface="+mn-ea"/>
                <a:cs typeface="Gill Sans" panose="020B0502020104020203" pitchFamily="34" charset="-79"/>
              </a:rPr>
              <a:t> </a:t>
            </a:r>
            <a:r>
              <a:rPr kumimoji="0" lang="en-GB" sz="1600" b="0" i="0" u="none" strike="noStrike" kern="1200" cap="none" spc="0" normalizeH="0" baseline="0" noProof="0">
                <a:ln>
                  <a:noFill/>
                </a:ln>
                <a:solidFill>
                  <a:srgbClr val="0B0C0C"/>
                </a:solidFill>
                <a:effectLst/>
                <a:uLnTx/>
                <a:uFillTx/>
                <a:latin typeface="Gill Sans" panose="020B0502020104020203" pitchFamily="34" charset="-79"/>
                <a:ea typeface="+mn-ea"/>
                <a:cs typeface="Gill Sans" panose="020B0502020104020203" pitchFamily="34" charset="-79"/>
                <a:hlinkClick r:id="rId10"/>
              </a:rPr>
              <a:t>https://meassociation.org.uk/</a:t>
            </a:r>
            <a:endParaRPr kumimoji="0" lang="en-GB" sz="1600" b="0" i="0" u="none" strike="noStrike" kern="1200" cap="none" spc="0" normalizeH="0" baseline="0" noProof="0">
              <a:ln>
                <a:noFill/>
              </a:ln>
              <a:solidFill>
                <a:srgbClr val="0B0C0C"/>
              </a:solidFill>
              <a:effectLst/>
              <a:uLnTx/>
              <a:uFillTx/>
              <a:latin typeface="Gill Sans" panose="020B0502020104020203" pitchFamily="34" charset="-79"/>
              <a:ea typeface="+mn-ea"/>
              <a:cs typeface="Gill Sans" panose="020B0502020104020203" pitchFamily="34" charset="-79"/>
            </a:endParaRPr>
          </a:p>
          <a:p>
            <a:pPr marL="228600" marR="0" lvl="0" indent="-228600" algn="l" defTabSz="914400" rtl="0" eaLnBrk="1" fontAlgn="auto" latinLnBrk="0" hangingPunct="1">
              <a:lnSpc>
                <a:spcPct val="120000"/>
              </a:lnSpc>
              <a:spcBef>
                <a:spcPts val="1000"/>
              </a:spcBef>
              <a:spcAft>
                <a:spcPts val="0"/>
              </a:spcAft>
              <a:buClr>
                <a:srgbClr val="78C30D"/>
              </a:buClr>
              <a:buSzPct val="110000"/>
              <a:buFont typeface="Wingdings" panose="05000000000000000000" pitchFamily="2" charset="2"/>
              <a:buChar char="§"/>
              <a:tabLst/>
              <a:defRPr/>
            </a:pPr>
            <a:r>
              <a:rPr kumimoji="0" lang="en-GB" sz="1600" b="1" i="0" u="none" strike="noStrike" kern="1200" cap="none" spc="0" normalizeH="0" baseline="0" noProof="0">
                <a:ln>
                  <a:noFill/>
                </a:ln>
                <a:solidFill>
                  <a:srgbClr val="0B0C0C"/>
                </a:solidFill>
                <a:effectLst/>
                <a:uLnTx/>
                <a:uFillTx/>
                <a:latin typeface="Gill Sans SemiBold" panose="020B0502020104020203" pitchFamily="34" charset="-79"/>
                <a:ea typeface="+mn-ea"/>
                <a:cs typeface="Gill Sans SemiBold" panose="020B0502020104020203" pitchFamily="34" charset="-79"/>
              </a:rPr>
              <a:t>British Dyslexia Association (dyslexia):</a:t>
            </a:r>
            <a:r>
              <a:rPr kumimoji="0" lang="en-GB" sz="1600" b="0" i="0" u="none" strike="noStrike" kern="1200" cap="none" spc="0" normalizeH="0" baseline="0" noProof="0">
                <a:ln>
                  <a:noFill/>
                </a:ln>
                <a:solidFill>
                  <a:srgbClr val="0B0C0C"/>
                </a:solidFill>
                <a:effectLst/>
                <a:uLnTx/>
                <a:uFillTx/>
                <a:latin typeface="Gill Sans" panose="020B0502020104020203" pitchFamily="34" charset="-79"/>
                <a:ea typeface="+mn-ea"/>
                <a:cs typeface="Gill Sans" panose="020B0502020104020203" pitchFamily="34" charset="-79"/>
              </a:rPr>
              <a:t> </a:t>
            </a:r>
            <a:r>
              <a:rPr kumimoji="0" lang="en-GB" sz="1600" b="0" i="0" u="none" strike="noStrike" kern="1200" cap="none" spc="0" normalizeH="0" baseline="0" noProof="0">
                <a:ln>
                  <a:noFill/>
                </a:ln>
                <a:solidFill>
                  <a:srgbClr val="0B0C0C"/>
                </a:solidFill>
                <a:effectLst/>
                <a:uLnTx/>
                <a:uFillTx/>
                <a:latin typeface="Gill Sans" panose="020B0502020104020203" pitchFamily="34" charset="-79"/>
                <a:ea typeface="+mn-ea"/>
                <a:cs typeface="Gill Sans" panose="020B0502020104020203" pitchFamily="34" charset="-79"/>
                <a:hlinkClick r:id="rId11"/>
              </a:rPr>
              <a:t>https://www.bdadyslexia.org.uk/</a:t>
            </a:r>
            <a:endParaRPr lang="en-GB"/>
          </a:p>
        </p:txBody>
      </p:sp>
    </p:spTree>
    <p:extLst>
      <p:ext uri="{BB962C8B-B14F-4D97-AF65-F5344CB8AC3E}">
        <p14:creationId xmlns:p14="http://schemas.microsoft.com/office/powerpoint/2010/main" val="797320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a:extLst>
              <a:ext uri="{FF2B5EF4-FFF2-40B4-BE49-F238E27FC236}">
                <a16:creationId xmlns:a16="http://schemas.microsoft.com/office/drawing/2014/main" id="{A50E8CF0-03AC-9045-83C3-7D9CE65707B0}"/>
              </a:ext>
            </a:extLst>
          </p:cNvPr>
          <p:cNvSpPr>
            <a:spLocks noGrp="1" noChangeArrowheads="1"/>
          </p:cNvSpPr>
          <p:nvPr>
            <p:ph type="ctrTitle"/>
          </p:nvPr>
        </p:nvSpPr>
        <p:spPr bwMode="auto">
          <a:xfrm>
            <a:off x="684359" y="764118"/>
            <a:ext cx="5520267" cy="165523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r>
              <a:rPr lang="en-US" altLang="en-US"/>
              <a:t>Welfare Exec Training- 2022</a:t>
            </a:r>
          </a:p>
        </p:txBody>
      </p:sp>
      <p:sp>
        <p:nvSpPr>
          <p:cNvPr id="27650" name="Subtitle 2">
            <a:extLst>
              <a:ext uri="{FF2B5EF4-FFF2-40B4-BE49-F238E27FC236}">
                <a16:creationId xmlns:a16="http://schemas.microsoft.com/office/drawing/2014/main" id="{B66B37DB-F1CA-9D43-AC8D-C20345FCE180}"/>
              </a:ext>
            </a:extLst>
          </p:cNvPr>
          <p:cNvSpPr>
            <a:spLocks noGrp="1" noChangeArrowheads="1"/>
          </p:cNvSpPr>
          <p:nvPr>
            <p:ph type="subTitle" idx="1"/>
          </p:nvPr>
        </p:nvSpPr>
        <p:spPr bwMode="auto">
          <a:xfrm>
            <a:off x="831687" y="2889647"/>
            <a:ext cx="4720167" cy="57361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r>
              <a:rPr lang="en-US" altLang="en-US"/>
              <a:t>Jemma Ansell – </a:t>
            </a:r>
          </a:p>
          <a:p>
            <a:r>
              <a:rPr lang="en-US" altLang="en-US"/>
              <a:t>Student Liaison Manager</a:t>
            </a:r>
          </a:p>
        </p:txBody>
      </p:sp>
    </p:spTree>
    <p:extLst>
      <p:ext uri="{BB962C8B-B14F-4D97-AF65-F5344CB8AC3E}">
        <p14:creationId xmlns:p14="http://schemas.microsoft.com/office/powerpoint/2010/main" val="21688617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ext Placeholder 1">
            <a:extLst>
              <a:ext uri="{FF2B5EF4-FFF2-40B4-BE49-F238E27FC236}">
                <a16:creationId xmlns:a16="http://schemas.microsoft.com/office/drawing/2014/main" id="{6F2621F4-6367-B247-8D39-E69B8DA9B50B}"/>
              </a:ext>
            </a:extLst>
          </p:cNvPr>
          <p:cNvSpPr txBox="1">
            <a:spLocks noChangeArrowheads="1"/>
          </p:cNvSpPr>
          <p:nvPr/>
        </p:nvSpPr>
        <p:spPr bwMode="auto">
          <a:xfrm>
            <a:off x="4133851" y="4811184"/>
            <a:ext cx="6136216" cy="7366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l" defTabSz="609585"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609585" algn="l" defTabSz="609585"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1219170" algn="l" defTabSz="609585"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828754" algn="l" defTabSz="609585"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2438339" algn="l" defTabSz="609585"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3047924" algn="l" defTabSz="1219170" rtl="0" eaLnBrk="1" latinLnBrk="0" hangingPunct="1">
              <a:defRPr kern="1200">
                <a:solidFill>
                  <a:schemeClr val="tx1"/>
                </a:solidFill>
                <a:latin typeface="Calibri" panose="020F0502020204030204" pitchFamily="34" charset="0"/>
                <a:ea typeface="+mn-ea"/>
                <a:cs typeface="+mn-cs"/>
              </a:defRPr>
            </a:lvl6pPr>
            <a:lvl7pPr marL="3657509" algn="l" defTabSz="1219170" rtl="0" eaLnBrk="1" latinLnBrk="0" hangingPunct="1">
              <a:defRPr kern="1200">
                <a:solidFill>
                  <a:schemeClr val="tx1"/>
                </a:solidFill>
                <a:latin typeface="Calibri" panose="020F0502020204030204" pitchFamily="34" charset="0"/>
                <a:ea typeface="+mn-ea"/>
                <a:cs typeface="+mn-cs"/>
              </a:defRPr>
            </a:lvl7pPr>
            <a:lvl8pPr marL="4267093" algn="l" defTabSz="1219170" rtl="0" eaLnBrk="1" latinLnBrk="0" hangingPunct="1">
              <a:defRPr kern="1200">
                <a:solidFill>
                  <a:schemeClr val="tx1"/>
                </a:solidFill>
                <a:latin typeface="Calibri" panose="020F0502020204030204" pitchFamily="34" charset="0"/>
                <a:ea typeface="+mn-ea"/>
                <a:cs typeface="+mn-cs"/>
              </a:defRPr>
            </a:lvl8pPr>
            <a:lvl9pPr marL="4876678" algn="l" defTabSz="1219170" rtl="0" eaLnBrk="1" latinLnBrk="0" hangingPunct="1">
              <a:defRPr kern="1200">
                <a:solidFill>
                  <a:schemeClr val="tx1"/>
                </a:solidFill>
                <a:latin typeface="Calibri" panose="020F0502020204030204" pitchFamily="34" charset="0"/>
                <a:ea typeface="+mn-ea"/>
                <a:cs typeface="+mn-cs"/>
              </a:defRPr>
            </a:lvl9pPr>
          </a:lstStyle>
          <a:p>
            <a:pPr algn="ctr" eaLnBrk="1" hangingPunct="1">
              <a:lnSpc>
                <a:spcPct val="90000"/>
              </a:lnSpc>
              <a:spcBef>
                <a:spcPts val="1000"/>
              </a:spcBef>
            </a:pPr>
            <a:r>
              <a:rPr lang="en-US" altLang="en-US" sz="1600">
                <a:solidFill>
                  <a:schemeClr val="accent1"/>
                </a:solidFill>
              </a:rPr>
              <a:t>“We”   means all of us,   students and staff alike.</a:t>
            </a:r>
          </a:p>
        </p:txBody>
      </p:sp>
      <p:sp>
        <p:nvSpPr>
          <p:cNvPr id="34" name="Rectangle 33">
            <a:extLst>
              <a:ext uri="{FF2B5EF4-FFF2-40B4-BE49-F238E27FC236}">
                <a16:creationId xmlns:a16="http://schemas.microsoft.com/office/drawing/2014/main" id="{8464EE58-2959-844C-A51C-E7E62EE11361}"/>
              </a:ext>
            </a:extLst>
          </p:cNvPr>
          <p:cNvSpPr/>
          <p:nvPr/>
        </p:nvSpPr>
        <p:spPr>
          <a:xfrm>
            <a:off x="5734052" y="5029200"/>
            <a:ext cx="1428749" cy="289984"/>
          </a:xfrm>
          <a:prstGeom prst="rect">
            <a:avLst/>
          </a:prstGeom>
          <a:no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defTabSz="609585"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609585" algn="l" defTabSz="609585"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1219170" algn="l" defTabSz="609585"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828754" algn="l" defTabSz="609585"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2438339" algn="l" defTabSz="609585"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3047924" algn="l" defTabSz="1219170" rtl="0" eaLnBrk="1" latinLnBrk="0" hangingPunct="1">
              <a:defRPr kern="1200">
                <a:solidFill>
                  <a:schemeClr val="tx1"/>
                </a:solidFill>
                <a:latin typeface="Calibri" panose="020F0502020204030204" pitchFamily="34" charset="0"/>
                <a:ea typeface="+mn-ea"/>
                <a:cs typeface="+mn-cs"/>
              </a:defRPr>
            </a:lvl6pPr>
            <a:lvl7pPr marL="3657509" algn="l" defTabSz="1219170" rtl="0" eaLnBrk="1" latinLnBrk="0" hangingPunct="1">
              <a:defRPr kern="1200">
                <a:solidFill>
                  <a:schemeClr val="tx1"/>
                </a:solidFill>
                <a:latin typeface="Calibri" panose="020F0502020204030204" pitchFamily="34" charset="0"/>
                <a:ea typeface="+mn-ea"/>
                <a:cs typeface="+mn-cs"/>
              </a:defRPr>
            </a:lvl7pPr>
            <a:lvl8pPr marL="4267093" algn="l" defTabSz="1219170" rtl="0" eaLnBrk="1" latinLnBrk="0" hangingPunct="1">
              <a:defRPr kern="1200">
                <a:solidFill>
                  <a:schemeClr val="tx1"/>
                </a:solidFill>
                <a:latin typeface="Calibri" panose="020F0502020204030204" pitchFamily="34" charset="0"/>
                <a:ea typeface="+mn-ea"/>
                <a:cs typeface="+mn-cs"/>
              </a:defRPr>
            </a:lvl8pPr>
            <a:lvl9pPr marL="4876678" algn="l" defTabSz="1219170" rtl="0" eaLnBrk="1" latinLnBrk="0" hangingPunct="1">
              <a:defRPr kern="1200">
                <a:solidFill>
                  <a:schemeClr val="tx1"/>
                </a:solidFill>
                <a:latin typeface="Calibri" panose="020F0502020204030204" pitchFamily="34" charset="0"/>
                <a:ea typeface="+mn-ea"/>
                <a:cs typeface="+mn-cs"/>
              </a:defRPr>
            </a:lvl9pPr>
          </a:lstStyle>
          <a:p>
            <a:pPr algn="ctr" eaLnBrk="1" fontAlgn="auto" hangingPunct="1">
              <a:spcBef>
                <a:spcPts val="0"/>
              </a:spcBef>
              <a:spcAft>
                <a:spcPts val="0"/>
              </a:spcAft>
              <a:defRPr/>
            </a:pPr>
            <a:endParaRPr lang="en-US"/>
          </a:p>
        </p:txBody>
      </p:sp>
      <p:sp>
        <p:nvSpPr>
          <p:cNvPr id="33795" name="Title 2">
            <a:extLst>
              <a:ext uri="{FF2B5EF4-FFF2-40B4-BE49-F238E27FC236}">
                <a16:creationId xmlns:a16="http://schemas.microsoft.com/office/drawing/2014/main" id="{8D60BC4E-339C-3046-9521-8F720F53C1E9}"/>
              </a:ext>
            </a:extLst>
          </p:cNvPr>
          <p:cNvSpPr>
            <a:spLocks noGrp="1" noChangeArrowheads="1"/>
          </p:cNvSpPr>
          <p:nvPr>
            <p:ph type="title"/>
          </p:nvPr>
        </p:nvSpPr>
        <p:spPr bwMode="auto">
          <a:xfrm>
            <a:off x="948267" y="1335619"/>
            <a:ext cx="2870200" cy="901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60960" rIns="121920" bIns="60960" numCol="1" anchor="t" anchorCtr="0" compatLnSpc="1">
            <a:prstTxWarp prst="textNoShape">
              <a:avLst/>
            </a:prstTxWarp>
          </a:bodyPr>
          <a:lstStyle>
            <a:defPPr>
              <a:defRPr lang="en-US"/>
            </a:defPPr>
            <a:lvl1pPr algn="l" defTabSz="609585"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609585" algn="l" defTabSz="609585"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1219170" algn="l" defTabSz="609585"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828754" algn="l" defTabSz="609585"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2438339" algn="l" defTabSz="609585"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3047924" algn="l" defTabSz="1219170" rtl="0" eaLnBrk="1" latinLnBrk="0" hangingPunct="1">
              <a:defRPr kern="1200">
                <a:solidFill>
                  <a:schemeClr val="tx1"/>
                </a:solidFill>
                <a:latin typeface="Calibri" panose="020F0502020204030204" pitchFamily="34" charset="0"/>
                <a:ea typeface="+mn-ea"/>
                <a:cs typeface="+mn-cs"/>
              </a:defRPr>
            </a:lvl6pPr>
            <a:lvl7pPr marL="3657509" algn="l" defTabSz="1219170" rtl="0" eaLnBrk="1" latinLnBrk="0" hangingPunct="1">
              <a:defRPr kern="1200">
                <a:solidFill>
                  <a:schemeClr val="tx1"/>
                </a:solidFill>
                <a:latin typeface="Calibri" panose="020F0502020204030204" pitchFamily="34" charset="0"/>
                <a:ea typeface="+mn-ea"/>
                <a:cs typeface="+mn-cs"/>
              </a:defRPr>
            </a:lvl7pPr>
            <a:lvl8pPr marL="4267093" algn="l" defTabSz="1219170" rtl="0" eaLnBrk="1" latinLnBrk="0" hangingPunct="1">
              <a:defRPr kern="1200">
                <a:solidFill>
                  <a:schemeClr val="tx1"/>
                </a:solidFill>
                <a:latin typeface="Calibri" panose="020F0502020204030204" pitchFamily="34" charset="0"/>
                <a:ea typeface="+mn-ea"/>
                <a:cs typeface="+mn-cs"/>
              </a:defRPr>
            </a:lvl8pPr>
            <a:lvl9pPr marL="4876678" algn="l" defTabSz="1219170" rtl="0" eaLnBrk="1" latinLnBrk="0" hangingPunct="1">
              <a:defRPr kern="1200">
                <a:solidFill>
                  <a:schemeClr val="tx1"/>
                </a:solidFill>
                <a:latin typeface="Calibri" panose="020F0502020204030204" pitchFamily="34" charset="0"/>
                <a:ea typeface="+mn-ea"/>
                <a:cs typeface="+mn-cs"/>
              </a:defRPr>
            </a:lvl9pPr>
          </a:lstStyle>
          <a:p>
            <a:pPr>
              <a:lnSpc>
                <a:spcPct val="100000"/>
              </a:lnSpc>
            </a:pPr>
            <a:r>
              <a:rPr lang="en-US" altLang="en-US">
                <a:solidFill>
                  <a:schemeClr val="accent1"/>
                </a:solidFill>
                <a:latin typeface="+mj-lt"/>
              </a:rPr>
              <a:t>Why are we here</a:t>
            </a:r>
            <a:br>
              <a:rPr lang="en-US" altLang="en-US">
                <a:solidFill>
                  <a:schemeClr val="accent1"/>
                </a:solidFill>
                <a:latin typeface="+mj-lt"/>
              </a:rPr>
            </a:br>
            <a:r>
              <a:rPr lang="en-US" altLang="en-US">
                <a:solidFill>
                  <a:schemeClr val="accent1"/>
                </a:solidFill>
                <a:latin typeface="+mj-lt"/>
              </a:rPr>
              <a:t>today? – Principles.</a:t>
            </a:r>
          </a:p>
        </p:txBody>
      </p:sp>
      <p:cxnSp>
        <p:nvCxnSpPr>
          <p:cNvPr id="4" name="Straight Connector 3">
            <a:extLst>
              <a:ext uri="{FF2B5EF4-FFF2-40B4-BE49-F238E27FC236}">
                <a16:creationId xmlns:a16="http://schemas.microsoft.com/office/drawing/2014/main" id="{051A8234-4335-7C4E-808D-4B49F76C82C4}"/>
              </a:ext>
            </a:extLst>
          </p:cNvPr>
          <p:cNvCxnSpPr>
            <a:cxnSpLocks/>
          </p:cNvCxnSpPr>
          <p:nvPr/>
        </p:nvCxnSpPr>
        <p:spPr>
          <a:xfrm flipV="1">
            <a:off x="918635" y="1784948"/>
            <a:ext cx="2523067" cy="0"/>
          </a:xfrm>
          <a:prstGeom prst="line">
            <a:avLst/>
          </a:prstGeom>
          <a:ln w="12700"/>
        </p:spPr>
        <p:style>
          <a:lnRef idx="1">
            <a:schemeClr val="accent2"/>
          </a:lnRef>
          <a:fillRef idx="0">
            <a:schemeClr val="accent2"/>
          </a:fillRef>
          <a:effectRef idx="0">
            <a:schemeClr val="accent2"/>
          </a:effectRef>
          <a:fontRef idx="minor">
            <a:schemeClr val="tx1"/>
          </a:fontRef>
        </p:style>
      </p:cxnSp>
      <p:sp>
        <p:nvSpPr>
          <p:cNvPr id="33797" name="Text Placeholder 3">
            <a:extLst>
              <a:ext uri="{FF2B5EF4-FFF2-40B4-BE49-F238E27FC236}">
                <a16:creationId xmlns:a16="http://schemas.microsoft.com/office/drawing/2014/main" id="{72AE45CD-7C3D-0643-9E39-E66149F3A1FC}"/>
              </a:ext>
            </a:extLst>
          </p:cNvPr>
          <p:cNvSpPr txBox="1">
            <a:spLocks noChangeArrowheads="1"/>
          </p:cNvSpPr>
          <p:nvPr/>
        </p:nvSpPr>
        <p:spPr bwMode="auto">
          <a:xfrm>
            <a:off x="918636" y="5109633"/>
            <a:ext cx="3215217"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defPPr>
              <a:defRPr lang="en-US"/>
            </a:defPPr>
            <a:lvl1pPr algn="l" defTabSz="609585"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609585" algn="l" defTabSz="609585"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1219170" algn="l" defTabSz="609585"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828754" algn="l" defTabSz="609585"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2438339" algn="l" defTabSz="609585"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3047924" algn="l" defTabSz="1219170" rtl="0" eaLnBrk="1" latinLnBrk="0" hangingPunct="1">
              <a:defRPr kern="1200">
                <a:solidFill>
                  <a:schemeClr val="tx1"/>
                </a:solidFill>
                <a:latin typeface="Calibri" panose="020F0502020204030204" pitchFamily="34" charset="0"/>
                <a:ea typeface="+mn-ea"/>
                <a:cs typeface="+mn-cs"/>
              </a:defRPr>
            </a:lvl6pPr>
            <a:lvl7pPr marL="3657509" algn="l" defTabSz="1219170" rtl="0" eaLnBrk="1" latinLnBrk="0" hangingPunct="1">
              <a:defRPr kern="1200">
                <a:solidFill>
                  <a:schemeClr val="tx1"/>
                </a:solidFill>
                <a:latin typeface="Calibri" panose="020F0502020204030204" pitchFamily="34" charset="0"/>
                <a:ea typeface="+mn-ea"/>
                <a:cs typeface="+mn-cs"/>
              </a:defRPr>
            </a:lvl7pPr>
            <a:lvl8pPr marL="4267093" algn="l" defTabSz="1219170" rtl="0" eaLnBrk="1" latinLnBrk="0" hangingPunct="1">
              <a:defRPr kern="1200">
                <a:solidFill>
                  <a:schemeClr val="tx1"/>
                </a:solidFill>
                <a:latin typeface="Calibri" panose="020F0502020204030204" pitchFamily="34" charset="0"/>
                <a:ea typeface="+mn-ea"/>
                <a:cs typeface="+mn-cs"/>
              </a:defRPr>
            </a:lvl8pPr>
            <a:lvl9pPr marL="4876678" algn="l" defTabSz="1219170" rtl="0" eaLnBrk="1" latinLnBrk="0" hangingPunct="1">
              <a:defRPr kern="1200">
                <a:solidFill>
                  <a:schemeClr val="tx1"/>
                </a:solidFill>
                <a:latin typeface="Calibri" panose="020F0502020204030204" pitchFamily="34" charset="0"/>
                <a:ea typeface="+mn-ea"/>
                <a:cs typeface="+mn-cs"/>
              </a:defRPr>
            </a:lvl9pPr>
          </a:lstStyle>
          <a:p>
            <a:pPr eaLnBrk="1" hangingPunct="1">
              <a:lnSpc>
                <a:spcPct val="90000"/>
              </a:lnSpc>
              <a:spcBef>
                <a:spcPts val="1000"/>
              </a:spcBef>
            </a:pPr>
            <a:r>
              <a:rPr lang="en-US" altLang="en-US" sz="933" b="1">
                <a:solidFill>
                  <a:schemeClr val="accent1"/>
                </a:solidFill>
              </a:rPr>
              <a:t>In July 2019, the University of Warwick’s Independent </a:t>
            </a:r>
            <a:br>
              <a:rPr lang="en-US" altLang="en-US" sz="933" b="1">
                <a:solidFill>
                  <a:schemeClr val="accent1"/>
                </a:solidFill>
              </a:rPr>
            </a:br>
            <a:r>
              <a:rPr lang="en-US" altLang="en-US" sz="933" b="1">
                <a:solidFill>
                  <a:schemeClr val="accent1"/>
                </a:solidFill>
              </a:rPr>
              <a:t>External Review, by Dr. Sharon Persaud was published.</a:t>
            </a:r>
            <a:br>
              <a:rPr lang="en-US" altLang="en-US" sz="933" b="1">
                <a:solidFill>
                  <a:schemeClr val="accent1"/>
                </a:solidFill>
              </a:rPr>
            </a:br>
            <a:r>
              <a:rPr lang="en-US" altLang="en-US" sz="933" b="1">
                <a:solidFill>
                  <a:schemeClr val="accent1"/>
                </a:solidFill>
              </a:rPr>
              <a:t>All 30 of her recommendations were accepted.</a:t>
            </a:r>
          </a:p>
        </p:txBody>
      </p:sp>
      <p:sp>
        <p:nvSpPr>
          <p:cNvPr id="7" name="Text Placeholder 3">
            <a:extLst>
              <a:ext uri="{FF2B5EF4-FFF2-40B4-BE49-F238E27FC236}">
                <a16:creationId xmlns:a16="http://schemas.microsoft.com/office/drawing/2014/main" id="{872D46EF-7803-AB41-A1E8-A72E29E8926D}"/>
              </a:ext>
            </a:extLst>
          </p:cNvPr>
          <p:cNvSpPr txBox="1">
            <a:spLocks/>
          </p:cNvSpPr>
          <p:nvPr/>
        </p:nvSpPr>
        <p:spPr>
          <a:xfrm>
            <a:off x="948269" y="2446869"/>
            <a:ext cx="3113617" cy="2408767"/>
          </a:xfrm>
          <a:prstGeom prst="rect">
            <a:avLst/>
          </a:prstGeom>
        </p:spPr>
        <p:txBody>
          <a:bodyPr lIns="0" tIns="0" rIns="0" bIns="0">
            <a:normAutofit/>
          </a:bodyPr>
          <a:lstStyle>
            <a:defPPr>
              <a:defRPr lang="en-US"/>
            </a:defPPr>
            <a:lvl1pPr algn="l" defTabSz="609585"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609585" algn="l" defTabSz="609585"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1219170" algn="l" defTabSz="609585"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828754" algn="l" defTabSz="609585"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2438339" algn="l" defTabSz="609585"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3047924" algn="l" defTabSz="1219170" rtl="0" eaLnBrk="1" latinLnBrk="0" hangingPunct="1">
              <a:defRPr kern="1200">
                <a:solidFill>
                  <a:schemeClr val="tx1"/>
                </a:solidFill>
                <a:latin typeface="Calibri" panose="020F0502020204030204" pitchFamily="34" charset="0"/>
                <a:ea typeface="+mn-ea"/>
                <a:cs typeface="+mn-cs"/>
              </a:defRPr>
            </a:lvl6pPr>
            <a:lvl7pPr marL="3657509" algn="l" defTabSz="1219170" rtl="0" eaLnBrk="1" latinLnBrk="0" hangingPunct="1">
              <a:defRPr kern="1200">
                <a:solidFill>
                  <a:schemeClr val="tx1"/>
                </a:solidFill>
                <a:latin typeface="Calibri" panose="020F0502020204030204" pitchFamily="34" charset="0"/>
                <a:ea typeface="+mn-ea"/>
                <a:cs typeface="+mn-cs"/>
              </a:defRPr>
            </a:lvl7pPr>
            <a:lvl8pPr marL="4267093" algn="l" defTabSz="1219170" rtl="0" eaLnBrk="1" latinLnBrk="0" hangingPunct="1">
              <a:defRPr kern="1200">
                <a:solidFill>
                  <a:schemeClr val="tx1"/>
                </a:solidFill>
                <a:latin typeface="Calibri" panose="020F0502020204030204" pitchFamily="34" charset="0"/>
                <a:ea typeface="+mn-ea"/>
                <a:cs typeface="+mn-cs"/>
              </a:defRPr>
            </a:lvl8pPr>
            <a:lvl9pPr marL="4876678" algn="l" defTabSz="1219170" rtl="0" eaLnBrk="1" latinLnBrk="0" hangingPunct="1">
              <a:defRPr kern="1200">
                <a:solidFill>
                  <a:schemeClr val="tx1"/>
                </a:solidFill>
                <a:latin typeface="Calibri" panose="020F0502020204030204" pitchFamily="34" charset="0"/>
                <a:ea typeface="+mn-ea"/>
                <a:cs typeface="+mn-cs"/>
              </a:defRPr>
            </a:lvl9pPr>
          </a:lstStyle>
          <a:p>
            <a:pPr fontAlgn="auto">
              <a:spcBef>
                <a:spcPts val="1067"/>
              </a:spcBef>
              <a:spcAft>
                <a:spcPts val="0"/>
              </a:spcAft>
              <a:defRPr/>
            </a:pPr>
            <a:r>
              <a:rPr lang="en-GB" sz="1867">
                <a:solidFill>
                  <a:schemeClr val="accent1"/>
                </a:solidFill>
                <a:ea typeface="+mn-lt"/>
                <a:cs typeface="+mn-lt"/>
              </a:rPr>
              <a:t>Joint Advisory Group</a:t>
            </a:r>
            <a:br>
              <a:rPr lang="en-GB" sz="1867">
                <a:solidFill>
                  <a:schemeClr val="accent1"/>
                </a:solidFill>
                <a:ea typeface="+mn-lt"/>
                <a:cs typeface="+mn-lt"/>
              </a:rPr>
            </a:br>
            <a:r>
              <a:rPr lang="en-GB" sz="1867">
                <a:solidFill>
                  <a:schemeClr val="accent1"/>
                </a:solidFill>
                <a:ea typeface="+mn-lt"/>
                <a:cs typeface="+mn-lt"/>
              </a:rPr>
              <a:t>discussed, consulted and concluded </a:t>
            </a:r>
            <a:r>
              <a:rPr lang="en-GB" sz="1867" b="1">
                <a:solidFill>
                  <a:schemeClr val="accent1"/>
                </a:solidFill>
                <a:ea typeface="+mn-lt"/>
                <a:cs typeface="+mn-lt"/>
              </a:rPr>
              <a:t>5 Principles</a:t>
            </a:r>
            <a:r>
              <a:rPr lang="en-GB" sz="1867">
                <a:solidFill>
                  <a:schemeClr val="accent1"/>
                </a:solidFill>
                <a:ea typeface="+mn-lt"/>
                <a:cs typeface="+mn-lt"/>
              </a:rPr>
              <a:t>.</a:t>
            </a:r>
          </a:p>
          <a:p>
            <a:pPr fontAlgn="auto">
              <a:spcBef>
                <a:spcPts val="1067"/>
              </a:spcBef>
              <a:spcAft>
                <a:spcPts val="0"/>
              </a:spcAft>
              <a:defRPr/>
            </a:pPr>
            <a:r>
              <a:rPr lang="en-GB" sz="1467">
                <a:solidFill>
                  <a:schemeClr val="accent1"/>
                </a:solidFill>
                <a:ea typeface="+mn-lt"/>
                <a:cs typeface="+mn-lt"/>
              </a:rPr>
              <a:t>These set out our values and expectations of how we behave as</a:t>
            </a:r>
            <a:br>
              <a:rPr lang="en-GB" sz="1467">
                <a:solidFill>
                  <a:schemeClr val="accent1"/>
                </a:solidFill>
                <a:ea typeface="+mn-lt"/>
                <a:cs typeface="+mn-lt"/>
              </a:rPr>
            </a:br>
            <a:r>
              <a:rPr lang="en-GB" sz="1467">
                <a:solidFill>
                  <a:schemeClr val="accent1"/>
                </a:solidFill>
                <a:ea typeface="+mn-lt"/>
                <a:cs typeface="+mn-lt"/>
              </a:rPr>
              <a:t>a University community, both as individuals and as an institution:</a:t>
            </a:r>
            <a:endParaRPr lang="en-GB" sz="1867">
              <a:solidFill>
                <a:schemeClr val="accent1"/>
              </a:solidFill>
              <a:ea typeface="+mn-lt"/>
              <a:cs typeface="+mn-lt"/>
            </a:endParaRPr>
          </a:p>
        </p:txBody>
      </p:sp>
      <p:sp>
        <p:nvSpPr>
          <p:cNvPr id="33801" name="TextBox 9">
            <a:extLst>
              <a:ext uri="{FF2B5EF4-FFF2-40B4-BE49-F238E27FC236}">
                <a16:creationId xmlns:a16="http://schemas.microsoft.com/office/drawing/2014/main" id="{4897EC85-6EEF-324C-A8E5-01C6988396C1}"/>
              </a:ext>
            </a:extLst>
          </p:cNvPr>
          <p:cNvSpPr txBox="1">
            <a:spLocks noChangeArrowheads="1"/>
          </p:cNvSpPr>
          <p:nvPr/>
        </p:nvSpPr>
        <p:spPr bwMode="auto">
          <a:xfrm>
            <a:off x="6320367" y="1623485"/>
            <a:ext cx="25273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defTabSz="609585"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609585" algn="l" defTabSz="609585"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1219170" algn="l" defTabSz="609585"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828754" algn="l" defTabSz="609585"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2438339" algn="l" defTabSz="609585"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3047924" algn="l" defTabSz="1219170" rtl="0" eaLnBrk="1" latinLnBrk="0" hangingPunct="1">
              <a:defRPr kern="1200">
                <a:solidFill>
                  <a:schemeClr val="tx1"/>
                </a:solidFill>
                <a:latin typeface="Calibri" panose="020F0502020204030204" pitchFamily="34" charset="0"/>
                <a:ea typeface="+mn-ea"/>
                <a:cs typeface="+mn-cs"/>
              </a:defRPr>
            </a:lvl6pPr>
            <a:lvl7pPr marL="3657509" algn="l" defTabSz="1219170" rtl="0" eaLnBrk="1" latinLnBrk="0" hangingPunct="1">
              <a:defRPr kern="1200">
                <a:solidFill>
                  <a:schemeClr val="tx1"/>
                </a:solidFill>
                <a:latin typeface="Calibri" panose="020F0502020204030204" pitchFamily="34" charset="0"/>
                <a:ea typeface="+mn-ea"/>
                <a:cs typeface="+mn-cs"/>
              </a:defRPr>
            </a:lvl7pPr>
            <a:lvl8pPr marL="4267093" algn="l" defTabSz="1219170" rtl="0" eaLnBrk="1" latinLnBrk="0" hangingPunct="1">
              <a:defRPr kern="1200">
                <a:solidFill>
                  <a:schemeClr val="tx1"/>
                </a:solidFill>
                <a:latin typeface="Calibri" panose="020F0502020204030204" pitchFamily="34" charset="0"/>
                <a:ea typeface="+mn-ea"/>
                <a:cs typeface="+mn-cs"/>
              </a:defRPr>
            </a:lvl8pPr>
            <a:lvl9pPr marL="4876678" algn="l" defTabSz="1219170" rtl="0" eaLnBrk="1" latinLnBrk="0" hangingPunct="1">
              <a:defRPr kern="1200">
                <a:solidFill>
                  <a:schemeClr val="tx1"/>
                </a:solidFill>
                <a:latin typeface="Calibri" panose="020F0502020204030204" pitchFamily="34" charset="0"/>
                <a:ea typeface="+mn-ea"/>
                <a:cs typeface="+mn-cs"/>
              </a:defRPr>
            </a:lvl9pPr>
          </a:lstStyle>
          <a:p>
            <a:pPr eaLnBrk="1" hangingPunct="1"/>
            <a:endParaRPr lang="en-US" altLang="en-US"/>
          </a:p>
        </p:txBody>
      </p:sp>
      <p:sp>
        <p:nvSpPr>
          <p:cNvPr id="33802" name="Text Placeholder 1">
            <a:extLst>
              <a:ext uri="{FF2B5EF4-FFF2-40B4-BE49-F238E27FC236}">
                <a16:creationId xmlns:a16="http://schemas.microsoft.com/office/drawing/2014/main" id="{B2281551-4168-E04A-92D3-EB4873A336FD}"/>
              </a:ext>
            </a:extLst>
          </p:cNvPr>
          <p:cNvSpPr txBox="1">
            <a:spLocks noChangeArrowheads="1"/>
          </p:cNvSpPr>
          <p:nvPr/>
        </p:nvSpPr>
        <p:spPr bwMode="auto">
          <a:xfrm>
            <a:off x="4133851" y="3983567"/>
            <a:ext cx="6136216" cy="7366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l" defTabSz="609585"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609585" algn="l" defTabSz="609585"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1219170" algn="l" defTabSz="609585"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828754" algn="l" defTabSz="609585"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2438339" algn="l" defTabSz="609585"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3047924" algn="l" defTabSz="1219170" rtl="0" eaLnBrk="1" latinLnBrk="0" hangingPunct="1">
              <a:defRPr kern="1200">
                <a:solidFill>
                  <a:schemeClr val="tx1"/>
                </a:solidFill>
                <a:latin typeface="Calibri" panose="020F0502020204030204" pitchFamily="34" charset="0"/>
                <a:ea typeface="+mn-ea"/>
                <a:cs typeface="+mn-cs"/>
              </a:defRPr>
            </a:lvl6pPr>
            <a:lvl7pPr marL="3657509" algn="l" defTabSz="1219170" rtl="0" eaLnBrk="1" latinLnBrk="0" hangingPunct="1">
              <a:defRPr kern="1200">
                <a:solidFill>
                  <a:schemeClr val="tx1"/>
                </a:solidFill>
                <a:latin typeface="Calibri" panose="020F0502020204030204" pitchFamily="34" charset="0"/>
                <a:ea typeface="+mn-ea"/>
                <a:cs typeface="+mn-cs"/>
              </a:defRPr>
            </a:lvl7pPr>
            <a:lvl8pPr marL="4267093" algn="l" defTabSz="1219170" rtl="0" eaLnBrk="1" latinLnBrk="0" hangingPunct="1">
              <a:defRPr kern="1200">
                <a:solidFill>
                  <a:schemeClr val="tx1"/>
                </a:solidFill>
                <a:latin typeface="Calibri" panose="020F0502020204030204" pitchFamily="34" charset="0"/>
                <a:ea typeface="+mn-ea"/>
                <a:cs typeface="+mn-cs"/>
              </a:defRPr>
            </a:lvl8pPr>
            <a:lvl9pPr marL="4876678" algn="l" defTabSz="1219170" rtl="0" eaLnBrk="1" latinLnBrk="0" hangingPunct="1">
              <a:defRPr kern="1200">
                <a:solidFill>
                  <a:schemeClr val="tx1"/>
                </a:solidFill>
                <a:latin typeface="Calibri" panose="020F0502020204030204" pitchFamily="34" charset="0"/>
                <a:ea typeface="+mn-ea"/>
                <a:cs typeface="+mn-cs"/>
              </a:defRPr>
            </a:lvl9pPr>
          </a:lstStyle>
          <a:p>
            <a:pPr algn="ctr" eaLnBrk="1" hangingPunct="1">
              <a:lnSpc>
                <a:spcPct val="90000"/>
              </a:lnSpc>
              <a:spcBef>
                <a:spcPts val="1000"/>
              </a:spcBef>
            </a:pPr>
            <a:r>
              <a:rPr lang="en-US" altLang="en-US" sz="1600">
                <a:solidFill>
                  <a:schemeClr val="accent1"/>
                </a:solidFill>
              </a:rPr>
              <a:t>We keep our   campus + community safe.</a:t>
            </a:r>
          </a:p>
        </p:txBody>
      </p:sp>
      <p:cxnSp>
        <p:nvCxnSpPr>
          <p:cNvPr id="21" name="Straight Connector 20">
            <a:extLst>
              <a:ext uri="{FF2B5EF4-FFF2-40B4-BE49-F238E27FC236}">
                <a16:creationId xmlns:a16="http://schemas.microsoft.com/office/drawing/2014/main" id="{9FD00A77-6AB1-5D4C-BB12-8A0D8CBDEB3E}"/>
              </a:ext>
            </a:extLst>
          </p:cNvPr>
          <p:cNvCxnSpPr>
            <a:cxnSpLocks/>
          </p:cNvCxnSpPr>
          <p:nvPr/>
        </p:nvCxnSpPr>
        <p:spPr>
          <a:xfrm>
            <a:off x="948269" y="2214033"/>
            <a:ext cx="2664625" cy="0"/>
          </a:xfrm>
          <a:prstGeom prst="line">
            <a:avLst/>
          </a:prstGeom>
          <a:ln w="12700"/>
        </p:spPr>
        <p:style>
          <a:lnRef idx="1">
            <a:schemeClr val="accent2"/>
          </a:lnRef>
          <a:fillRef idx="0">
            <a:schemeClr val="accent2"/>
          </a:fillRef>
          <a:effectRef idx="0">
            <a:schemeClr val="accent2"/>
          </a:effectRef>
          <a:fontRef idx="minor">
            <a:schemeClr val="tx1"/>
          </a:fontRef>
        </p:style>
      </p:cxnSp>
      <p:sp>
        <p:nvSpPr>
          <p:cNvPr id="33804" name="Text Placeholder 1">
            <a:extLst>
              <a:ext uri="{FF2B5EF4-FFF2-40B4-BE49-F238E27FC236}">
                <a16:creationId xmlns:a16="http://schemas.microsoft.com/office/drawing/2014/main" id="{96F53C43-E996-9A4B-9E6E-FC2AC3BD3C39}"/>
              </a:ext>
            </a:extLst>
          </p:cNvPr>
          <p:cNvSpPr txBox="1">
            <a:spLocks noChangeArrowheads="1"/>
          </p:cNvSpPr>
          <p:nvPr/>
        </p:nvSpPr>
        <p:spPr bwMode="auto">
          <a:xfrm>
            <a:off x="4133851" y="3155951"/>
            <a:ext cx="6136216" cy="7366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l" defTabSz="609585"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609585" algn="l" defTabSz="609585"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1219170" algn="l" defTabSz="609585"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828754" algn="l" defTabSz="609585"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2438339" algn="l" defTabSz="609585"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3047924" algn="l" defTabSz="1219170" rtl="0" eaLnBrk="1" latinLnBrk="0" hangingPunct="1">
              <a:defRPr kern="1200">
                <a:solidFill>
                  <a:schemeClr val="tx1"/>
                </a:solidFill>
                <a:latin typeface="Calibri" panose="020F0502020204030204" pitchFamily="34" charset="0"/>
                <a:ea typeface="+mn-ea"/>
                <a:cs typeface="+mn-cs"/>
              </a:defRPr>
            </a:lvl6pPr>
            <a:lvl7pPr marL="3657509" algn="l" defTabSz="1219170" rtl="0" eaLnBrk="1" latinLnBrk="0" hangingPunct="1">
              <a:defRPr kern="1200">
                <a:solidFill>
                  <a:schemeClr val="tx1"/>
                </a:solidFill>
                <a:latin typeface="Calibri" panose="020F0502020204030204" pitchFamily="34" charset="0"/>
                <a:ea typeface="+mn-ea"/>
                <a:cs typeface="+mn-cs"/>
              </a:defRPr>
            </a:lvl7pPr>
            <a:lvl8pPr marL="4267093" algn="l" defTabSz="1219170" rtl="0" eaLnBrk="1" latinLnBrk="0" hangingPunct="1">
              <a:defRPr kern="1200">
                <a:solidFill>
                  <a:schemeClr val="tx1"/>
                </a:solidFill>
                <a:latin typeface="Calibri" panose="020F0502020204030204" pitchFamily="34" charset="0"/>
                <a:ea typeface="+mn-ea"/>
                <a:cs typeface="+mn-cs"/>
              </a:defRPr>
            </a:lvl8pPr>
            <a:lvl9pPr marL="4876678" algn="l" defTabSz="1219170" rtl="0" eaLnBrk="1" latinLnBrk="0" hangingPunct="1">
              <a:defRPr kern="1200">
                <a:solidFill>
                  <a:schemeClr val="tx1"/>
                </a:solidFill>
                <a:latin typeface="Calibri" panose="020F0502020204030204" pitchFamily="34" charset="0"/>
                <a:ea typeface="+mn-ea"/>
                <a:cs typeface="+mn-cs"/>
              </a:defRPr>
            </a:lvl9pPr>
          </a:lstStyle>
          <a:p>
            <a:pPr algn="ctr" eaLnBrk="1" hangingPunct="1">
              <a:lnSpc>
                <a:spcPct val="110000"/>
              </a:lnSpc>
              <a:spcBef>
                <a:spcPts val="1000"/>
              </a:spcBef>
            </a:pPr>
            <a:r>
              <a:rPr lang="en-US" altLang="en-US" sz="1600">
                <a:solidFill>
                  <a:schemeClr val="accent1"/>
                </a:solidFill>
              </a:rPr>
              <a:t>We   do not tolerate   Sexual Misconduct, Violence or Abuse.</a:t>
            </a:r>
          </a:p>
        </p:txBody>
      </p:sp>
      <p:sp>
        <p:nvSpPr>
          <p:cNvPr id="33805" name="Text Placeholder 1">
            <a:extLst>
              <a:ext uri="{FF2B5EF4-FFF2-40B4-BE49-F238E27FC236}">
                <a16:creationId xmlns:a16="http://schemas.microsoft.com/office/drawing/2014/main" id="{4A1F3F37-90A2-B94C-BB72-885C0C681EFC}"/>
              </a:ext>
            </a:extLst>
          </p:cNvPr>
          <p:cNvSpPr txBox="1">
            <a:spLocks noChangeArrowheads="1"/>
          </p:cNvSpPr>
          <p:nvPr/>
        </p:nvSpPr>
        <p:spPr bwMode="auto">
          <a:xfrm>
            <a:off x="4133851" y="2319867"/>
            <a:ext cx="6136216" cy="7366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l" defTabSz="609585"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609585" algn="l" defTabSz="609585"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1219170" algn="l" defTabSz="609585"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828754" algn="l" defTabSz="609585"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2438339" algn="l" defTabSz="609585"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3047924" algn="l" defTabSz="1219170" rtl="0" eaLnBrk="1" latinLnBrk="0" hangingPunct="1">
              <a:defRPr kern="1200">
                <a:solidFill>
                  <a:schemeClr val="tx1"/>
                </a:solidFill>
                <a:latin typeface="Calibri" panose="020F0502020204030204" pitchFamily="34" charset="0"/>
                <a:ea typeface="+mn-ea"/>
                <a:cs typeface="+mn-cs"/>
              </a:defRPr>
            </a:lvl6pPr>
            <a:lvl7pPr marL="3657509" algn="l" defTabSz="1219170" rtl="0" eaLnBrk="1" latinLnBrk="0" hangingPunct="1">
              <a:defRPr kern="1200">
                <a:solidFill>
                  <a:schemeClr val="tx1"/>
                </a:solidFill>
                <a:latin typeface="Calibri" panose="020F0502020204030204" pitchFamily="34" charset="0"/>
                <a:ea typeface="+mn-ea"/>
                <a:cs typeface="+mn-cs"/>
              </a:defRPr>
            </a:lvl7pPr>
            <a:lvl8pPr marL="4267093" algn="l" defTabSz="1219170" rtl="0" eaLnBrk="1" latinLnBrk="0" hangingPunct="1">
              <a:defRPr kern="1200">
                <a:solidFill>
                  <a:schemeClr val="tx1"/>
                </a:solidFill>
                <a:latin typeface="Calibri" panose="020F0502020204030204" pitchFamily="34" charset="0"/>
                <a:ea typeface="+mn-ea"/>
                <a:cs typeface="+mn-cs"/>
              </a:defRPr>
            </a:lvl8pPr>
            <a:lvl9pPr marL="4876678" algn="l" defTabSz="1219170" rtl="0" eaLnBrk="1" latinLnBrk="0" hangingPunct="1">
              <a:defRPr kern="1200">
                <a:solidFill>
                  <a:schemeClr val="tx1"/>
                </a:solidFill>
                <a:latin typeface="Calibri" panose="020F0502020204030204" pitchFamily="34" charset="0"/>
                <a:ea typeface="+mn-ea"/>
                <a:cs typeface="+mn-cs"/>
              </a:defRPr>
            </a:lvl9pPr>
          </a:lstStyle>
          <a:p>
            <a:pPr algn="ctr" eaLnBrk="1" hangingPunct="1">
              <a:lnSpc>
                <a:spcPct val="90000"/>
              </a:lnSpc>
              <a:spcBef>
                <a:spcPts val="1000"/>
              </a:spcBef>
            </a:pPr>
            <a:r>
              <a:rPr lang="en-US" altLang="en-US" sz="1600">
                <a:solidFill>
                  <a:schemeClr val="accent1"/>
                </a:solidFill>
              </a:rPr>
              <a:t>We   do not tolerate   discrimination.</a:t>
            </a:r>
          </a:p>
        </p:txBody>
      </p:sp>
      <p:sp>
        <p:nvSpPr>
          <p:cNvPr id="33806" name="Text Placeholder 1">
            <a:extLst>
              <a:ext uri="{FF2B5EF4-FFF2-40B4-BE49-F238E27FC236}">
                <a16:creationId xmlns:a16="http://schemas.microsoft.com/office/drawing/2014/main" id="{7471D2CC-7986-A54A-B958-4C1044539202}"/>
              </a:ext>
            </a:extLst>
          </p:cNvPr>
          <p:cNvSpPr txBox="1">
            <a:spLocks noChangeArrowheads="1"/>
          </p:cNvSpPr>
          <p:nvPr/>
        </p:nvSpPr>
        <p:spPr bwMode="auto">
          <a:xfrm>
            <a:off x="4133851" y="1477433"/>
            <a:ext cx="6136216" cy="7366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l" defTabSz="609585"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609585" algn="l" defTabSz="609585"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1219170" algn="l" defTabSz="609585"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828754" algn="l" defTabSz="609585"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2438339" algn="l" defTabSz="609585"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3047924" algn="l" defTabSz="1219170" rtl="0" eaLnBrk="1" latinLnBrk="0" hangingPunct="1">
              <a:defRPr kern="1200">
                <a:solidFill>
                  <a:schemeClr val="tx1"/>
                </a:solidFill>
                <a:latin typeface="Calibri" panose="020F0502020204030204" pitchFamily="34" charset="0"/>
                <a:ea typeface="+mn-ea"/>
                <a:cs typeface="+mn-cs"/>
              </a:defRPr>
            </a:lvl6pPr>
            <a:lvl7pPr marL="3657509" algn="l" defTabSz="1219170" rtl="0" eaLnBrk="1" latinLnBrk="0" hangingPunct="1">
              <a:defRPr kern="1200">
                <a:solidFill>
                  <a:schemeClr val="tx1"/>
                </a:solidFill>
                <a:latin typeface="Calibri" panose="020F0502020204030204" pitchFamily="34" charset="0"/>
                <a:ea typeface="+mn-ea"/>
                <a:cs typeface="+mn-cs"/>
              </a:defRPr>
            </a:lvl7pPr>
            <a:lvl8pPr marL="4267093" algn="l" defTabSz="1219170" rtl="0" eaLnBrk="1" latinLnBrk="0" hangingPunct="1">
              <a:defRPr kern="1200">
                <a:solidFill>
                  <a:schemeClr val="tx1"/>
                </a:solidFill>
                <a:latin typeface="Calibri" panose="020F0502020204030204" pitchFamily="34" charset="0"/>
                <a:ea typeface="+mn-ea"/>
                <a:cs typeface="+mn-cs"/>
              </a:defRPr>
            </a:lvl8pPr>
            <a:lvl9pPr marL="4876678" algn="l" defTabSz="1219170" rtl="0" eaLnBrk="1" latinLnBrk="0" hangingPunct="1">
              <a:defRPr kern="1200">
                <a:solidFill>
                  <a:schemeClr val="tx1"/>
                </a:solidFill>
                <a:latin typeface="Calibri" panose="020F0502020204030204" pitchFamily="34" charset="0"/>
                <a:ea typeface="+mn-ea"/>
                <a:cs typeface="+mn-cs"/>
              </a:defRPr>
            </a:lvl9pPr>
          </a:lstStyle>
          <a:p>
            <a:pPr algn="ctr" eaLnBrk="1" hangingPunct="1">
              <a:lnSpc>
                <a:spcPct val="90000"/>
              </a:lnSpc>
              <a:spcBef>
                <a:spcPts val="1000"/>
              </a:spcBef>
            </a:pPr>
            <a:r>
              <a:rPr lang="en-US" altLang="en-US" sz="1600">
                <a:solidFill>
                  <a:schemeClr val="accent1"/>
                </a:solidFill>
              </a:rPr>
              <a:t>We treat everyone with   respect.</a:t>
            </a:r>
          </a:p>
        </p:txBody>
      </p:sp>
      <p:sp>
        <p:nvSpPr>
          <p:cNvPr id="33" name="Rectangle 32">
            <a:extLst>
              <a:ext uri="{FF2B5EF4-FFF2-40B4-BE49-F238E27FC236}">
                <a16:creationId xmlns:a16="http://schemas.microsoft.com/office/drawing/2014/main" id="{13FD78B8-CCCA-8548-9ACE-3E322528A713}"/>
              </a:ext>
            </a:extLst>
          </p:cNvPr>
          <p:cNvSpPr/>
          <p:nvPr/>
        </p:nvSpPr>
        <p:spPr>
          <a:xfrm>
            <a:off x="5052536" y="3395189"/>
            <a:ext cx="1382184" cy="289983"/>
          </a:xfrm>
          <a:prstGeom prst="rect">
            <a:avLst/>
          </a:prstGeom>
          <a:no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defTabSz="609585"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609585" algn="l" defTabSz="609585"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1219170" algn="l" defTabSz="609585"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828754" algn="l" defTabSz="609585"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2438339" algn="l" defTabSz="609585"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3047924" algn="l" defTabSz="1219170" rtl="0" eaLnBrk="1" latinLnBrk="0" hangingPunct="1">
              <a:defRPr kern="1200">
                <a:solidFill>
                  <a:schemeClr val="tx1"/>
                </a:solidFill>
                <a:latin typeface="Calibri" panose="020F0502020204030204" pitchFamily="34" charset="0"/>
                <a:ea typeface="+mn-ea"/>
                <a:cs typeface="+mn-cs"/>
              </a:defRPr>
            </a:lvl6pPr>
            <a:lvl7pPr marL="3657509" algn="l" defTabSz="1219170" rtl="0" eaLnBrk="1" latinLnBrk="0" hangingPunct="1">
              <a:defRPr kern="1200">
                <a:solidFill>
                  <a:schemeClr val="tx1"/>
                </a:solidFill>
                <a:latin typeface="Calibri" panose="020F0502020204030204" pitchFamily="34" charset="0"/>
                <a:ea typeface="+mn-ea"/>
                <a:cs typeface="+mn-cs"/>
              </a:defRPr>
            </a:lvl7pPr>
            <a:lvl8pPr marL="4267093" algn="l" defTabSz="1219170" rtl="0" eaLnBrk="1" latinLnBrk="0" hangingPunct="1">
              <a:defRPr kern="1200">
                <a:solidFill>
                  <a:schemeClr val="tx1"/>
                </a:solidFill>
                <a:latin typeface="Calibri" panose="020F0502020204030204" pitchFamily="34" charset="0"/>
                <a:ea typeface="+mn-ea"/>
                <a:cs typeface="+mn-cs"/>
              </a:defRPr>
            </a:lvl8pPr>
            <a:lvl9pPr marL="4876678" algn="l" defTabSz="1219170" rtl="0" eaLnBrk="1" latinLnBrk="0" hangingPunct="1">
              <a:defRPr kern="1200">
                <a:solidFill>
                  <a:schemeClr val="tx1"/>
                </a:solidFill>
                <a:latin typeface="Calibri" panose="020F0502020204030204" pitchFamily="34" charset="0"/>
                <a:ea typeface="+mn-ea"/>
                <a:cs typeface="+mn-cs"/>
              </a:defRPr>
            </a:lvl9pPr>
          </a:lstStyle>
          <a:p>
            <a:pPr algn="ctr" eaLnBrk="1" fontAlgn="auto" hangingPunct="1">
              <a:spcBef>
                <a:spcPts val="0"/>
              </a:spcBef>
              <a:spcAft>
                <a:spcPts val="0"/>
              </a:spcAft>
              <a:defRPr/>
            </a:pPr>
            <a:endParaRPr lang="en-US"/>
          </a:p>
        </p:txBody>
      </p:sp>
      <p:sp>
        <p:nvSpPr>
          <p:cNvPr id="35" name="Rectangle 34">
            <a:extLst>
              <a:ext uri="{FF2B5EF4-FFF2-40B4-BE49-F238E27FC236}">
                <a16:creationId xmlns:a16="http://schemas.microsoft.com/office/drawing/2014/main" id="{A5362258-3F38-BC4A-AE2C-C314E74AF398}"/>
              </a:ext>
            </a:extLst>
          </p:cNvPr>
          <p:cNvSpPr/>
          <p:nvPr/>
        </p:nvSpPr>
        <p:spPr>
          <a:xfrm>
            <a:off x="6624137" y="4209249"/>
            <a:ext cx="2366433" cy="289984"/>
          </a:xfrm>
          <a:prstGeom prst="rect">
            <a:avLst/>
          </a:prstGeom>
          <a:no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defTabSz="609585"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609585" algn="l" defTabSz="609585"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1219170" algn="l" defTabSz="609585"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828754" algn="l" defTabSz="609585"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2438339" algn="l" defTabSz="609585"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3047924" algn="l" defTabSz="1219170" rtl="0" eaLnBrk="1" latinLnBrk="0" hangingPunct="1">
              <a:defRPr kern="1200">
                <a:solidFill>
                  <a:schemeClr val="tx1"/>
                </a:solidFill>
                <a:latin typeface="Calibri" panose="020F0502020204030204" pitchFamily="34" charset="0"/>
                <a:ea typeface="+mn-ea"/>
                <a:cs typeface="+mn-cs"/>
              </a:defRPr>
            </a:lvl6pPr>
            <a:lvl7pPr marL="3657509" algn="l" defTabSz="1219170" rtl="0" eaLnBrk="1" latinLnBrk="0" hangingPunct="1">
              <a:defRPr kern="1200">
                <a:solidFill>
                  <a:schemeClr val="tx1"/>
                </a:solidFill>
                <a:latin typeface="Calibri" panose="020F0502020204030204" pitchFamily="34" charset="0"/>
                <a:ea typeface="+mn-ea"/>
                <a:cs typeface="+mn-cs"/>
              </a:defRPr>
            </a:lvl7pPr>
            <a:lvl8pPr marL="4267093" algn="l" defTabSz="1219170" rtl="0" eaLnBrk="1" latinLnBrk="0" hangingPunct="1">
              <a:defRPr kern="1200">
                <a:solidFill>
                  <a:schemeClr val="tx1"/>
                </a:solidFill>
                <a:latin typeface="Calibri" panose="020F0502020204030204" pitchFamily="34" charset="0"/>
                <a:ea typeface="+mn-ea"/>
                <a:cs typeface="+mn-cs"/>
              </a:defRPr>
            </a:lvl8pPr>
            <a:lvl9pPr marL="4876678" algn="l" defTabSz="1219170" rtl="0" eaLnBrk="1" latinLnBrk="0" hangingPunct="1">
              <a:defRPr kern="1200">
                <a:solidFill>
                  <a:schemeClr val="tx1"/>
                </a:solidFill>
                <a:latin typeface="Calibri" panose="020F0502020204030204" pitchFamily="34" charset="0"/>
                <a:ea typeface="+mn-ea"/>
                <a:cs typeface="+mn-cs"/>
              </a:defRPr>
            </a:lvl9pPr>
          </a:lstStyle>
          <a:p>
            <a:pPr algn="ctr" eaLnBrk="1" fontAlgn="auto" hangingPunct="1">
              <a:spcBef>
                <a:spcPts val="0"/>
              </a:spcBef>
              <a:spcAft>
                <a:spcPts val="0"/>
              </a:spcAft>
              <a:defRPr/>
            </a:pPr>
            <a:endParaRPr lang="en-US"/>
          </a:p>
        </p:txBody>
      </p:sp>
      <p:sp>
        <p:nvSpPr>
          <p:cNvPr id="36" name="Rectangle 35">
            <a:extLst>
              <a:ext uri="{FF2B5EF4-FFF2-40B4-BE49-F238E27FC236}">
                <a16:creationId xmlns:a16="http://schemas.microsoft.com/office/drawing/2014/main" id="{EB40F2FB-FC82-F74A-AC1D-3F9B56D0D8C9}"/>
              </a:ext>
            </a:extLst>
          </p:cNvPr>
          <p:cNvSpPr/>
          <p:nvPr/>
        </p:nvSpPr>
        <p:spPr>
          <a:xfrm>
            <a:off x="7823202" y="1699686"/>
            <a:ext cx="800100" cy="289983"/>
          </a:xfrm>
          <a:prstGeom prst="rect">
            <a:avLst/>
          </a:prstGeom>
          <a:no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defTabSz="609585"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609585" algn="l" defTabSz="609585"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1219170" algn="l" defTabSz="609585"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828754" algn="l" defTabSz="609585"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2438339" algn="l" defTabSz="609585"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3047924" algn="l" defTabSz="1219170" rtl="0" eaLnBrk="1" latinLnBrk="0" hangingPunct="1">
              <a:defRPr kern="1200">
                <a:solidFill>
                  <a:schemeClr val="tx1"/>
                </a:solidFill>
                <a:latin typeface="Calibri" panose="020F0502020204030204" pitchFamily="34" charset="0"/>
                <a:ea typeface="+mn-ea"/>
                <a:cs typeface="+mn-cs"/>
              </a:defRPr>
            </a:lvl6pPr>
            <a:lvl7pPr marL="3657509" algn="l" defTabSz="1219170" rtl="0" eaLnBrk="1" latinLnBrk="0" hangingPunct="1">
              <a:defRPr kern="1200">
                <a:solidFill>
                  <a:schemeClr val="tx1"/>
                </a:solidFill>
                <a:latin typeface="Calibri" panose="020F0502020204030204" pitchFamily="34" charset="0"/>
                <a:ea typeface="+mn-ea"/>
                <a:cs typeface="+mn-cs"/>
              </a:defRPr>
            </a:lvl7pPr>
            <a:lvl8pPr marL="4267093" algn="l" defTabSz="1219170" rtl="0" eaLnBrk="1" latinLnBrk="0" hangingPunct="1">
              <a:defRPr kern="1200">
                <a:solidFill>
                  <a:schemeClr val="tx1"/>
                </a:solidFill>
                <a:latin typeface="Calibri" panose="020F0502020204030204" pitchFamily="34" charset="0"/>
                <a:ea typeface="+mn-ea"/>
                <a:cs typeface="+mn-cs"/>
              </a:defRPr>
            </a:lvl8pPr>
            <a:lvl9pPr marL="4876678" algn="l" defTabSz="1219170" rtl="0" eaLnBrk="1" latinLnBrk="0" hangingPunct="1">
              <a:defRPr kern="1200">
                <a:solidFill>
                  <a:schemeClr val="tx1"/>
                </a:solidFill>
                <a:latin typeface="Calibri" panose="020F0502020204030204" pitchFamily="34" charset="0"/>
                <a:ea typeface="+mn-ea"/>
                <a:cs typeface="+mn-cs"/>
              </a:defRPr>
            </a:lvl9pPr>
          </a:lstStyle>
          <a:p>
            <a:pPr algn="ctr" eaLnBrk="1" fontAlgn="auto" hangingPunct="1">
              <a:spcBef>
                <a:spcPts val="0"/>
              </a:spcBef>
              <a:spcAft>
                <a:spcPts val="0"/>
              </a:spcAft>
              <a:defRPr/>
            </a:pPr>
            <a:endParaRPr lang="en-US"/>
          </a:p>
        </p:txBody>
      </p:sp>
      <p:sp>
        <p:nvSpPr>
          <p:cNvPr id="37" name="Rectangle 36">
            <a:extLst>
              <a:ext uri="{FF2B5EF4-FFF2-40B4-BE49-F238E27FC236}">
                <a16:creationId xmlns:a16="http://schemas.microsoft.com/office/drawing/2014/main" id="{811852AD-91C1-8F4C-9021-70CF28979863}"/>
              </a:ext>
            </a:extLst>
          </p:cNvPr>
          <p:cNvSpPr/>
          <p:nvPr/>
        </p:nvSpPr>
        <p:spPr>
          <a:xfrm>
            <a:off x="6034617" y="2542119"/>
            <a:ext cx="1380067" cy="289983"/>
          </a:xfrm>
          <a:prstGeom prst="rect">
            <a:avLst/>
          </a:prstGeom>
          <a:no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defTabSz="609585"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609585" algn="l" defTabSz="609585"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1219170" algn="l" defTabSz="609585"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828754" algn="l" defTabSz="609585"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2438339" algn="l" defTabSz="609585"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3047924" algn="l" defTabSz="1219170" rtl="0" eaLnBrk="1" latinLnBrk="0" hangingPunct="1">
              <a:defRPr kern="1200">
                <a:solidFill>
                  <a:schemeClr val="tx1"/>
                </a:solidFill>
                <a:latin typeface="Calibri" panose="020F0502020204030204" pitchFamily="34" charset="0"/>
                <a:ea typeface="+mn-ea"/>
                <a:cs typeface="+mn-cs"/>
              </a:defRPr>
            </a:lvl6pPr>
            <a:lvl7pPr marL="3657509" algn="l" defTabSz="1219170" rtl="0" eaLnBrk="1" latinLnBrk="0" hangingPunct="1">
              <a:defRPr kern="1200">
                <a:solidFill>
                  <a:schemeClr val="tx1"/>
                </a:solidFill>
                <a:latin typeface="Calibri" panose="020F0502020204030204" pitchFamily="34" charset="0"/>
                <a:ea typeface="+mn-ea"/>
                <a:cs typeface="+mn-cs"/>
              </a:defRPr>
            </a:lvl7pPr>
            <a:lvl8pPr marL="4267093" algn="l" defTabSz="1219170" rtl="0" eaLnBrk="1" latinLnBrk="0" hangingPunct="1">
              <a:defRPr kern="1200">
                <a:solidFill>
                  <a:schemeClr val="tx1"/>
                </a:solidFill>
                <a:latin typeface="Calibri" panose="020F0502020204030204" pitchFamily="34" charset="0"/>
                <a:ea typeface="+mn-ea"/>
                <a:cs typeface="+mn-cs"/>
              </a:defRPr>
            </a:lvl8pPr>
            <a:lvl9pPr marL="4876678" algn="l" defTabSz="1219170" rtl="0" eaLnBrk="1" latinLnBrk="0" hangingPunct="1">
              <a:defRPr kern="1200">
                <a:solidFill>
                  <a:schemeClr val="tx1"/>
                </a:solidFill>
                <a:latin typeface="Calibri" panose="020F0502020204030204" pitchFamily="34" charset="0"/>
                <a:ea typeface="+mn-ea"/>
                <a:cs typeface="+mn-cs"/>
              </a:defRPr>
            </a:lvl9pPr>
          </a:lstStyle>
          <a:p>
            <a:pPr algn="ctr" eaLnBrk="1" fontAlgn="auto" hangingPunct="1">
              <a:spcBef>
                <a:spcPts val="0"/>
              </a:spcBef>
              <a:spcAft>
                <a:spcPts val="0"/>
              </a:spcAft>
              <a:defRPr/>
            </a:pPr>
            <a:endParaRPr lang="en-US"/>
          </a:p>
        </p:txBody>
      </p:sp>
    </p:spTree>
    <p:extLst>
      <p:ext uri="{BB962C8B-B14F-4D97-AF65-F5344CB8AC3E}">
        <p14:creationId xmlns:p14="http://schemas.microsoft.com/office/powerpoint/2010/main" val="15019673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3">
            <a:extLst>
              <a:ext uri="{FF2B5EF4-FFF2-40B4-BE49-F238E27FC236}">
                <a16:creationId xmlns:a16="http://schemas.microsoft.com/office/drawing/2014/main" id="{023F15F8-558F-7D45-B92B-EA753FDB5DAA}"/>
              </a:ext>
            </a:extLst>
          </p:cNvPr>
          <p:cNvSpPr>
            <a:spLocks noGrp="1" noChangeArrowheads="1"/>
          </p:cNvSpPr>
          <p:nvPr>
            <p:ph type="title"/>
          </p:nvPr>
        </p:nvSpPr>
        <p:spPr bwMode="auto">
          <a:xfrm>
            <a:off x="948269" y="1333500"/>
            <a:ext cx="8005233" cy="70273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60960" rIns="121920" bIns="60960" numCol="1" anchor="t" anchorCtr="0" compatLnSpc="1">
            <a:prstTxWarp prst="textNoShape">
              <a:avLst/>
            </a:prstTxWarp>
            <a:normAutofit/>
          </a:bodyPr>
          <a:lstStyle>
            <a:defPPr>
              <a:defRPr lang="en-US"/>
            </a:defPPr>
            <a:lvl1pPr algn="l" defTabSz="609585"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609585" algn="l" defTabSz="609585"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1219170" algn="l" defTabSz="609585"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828754" algn="l" defTabSz="609585"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2438339" algn="l" defTabSz="609585"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3047924" algn="l" defTabSz="1219170" rtl="0" eaLnBrk="1" latinLnBrk="0" hangingPunct="1">
              <a:defRPr kern="1200">
                <a:solidFill>
                  <a:schemeClr val="tx1"/>
                </a:solidFill>
                <a:latin typeface="Calibri" panose="020F0502020204030204" pitchFamily="34" charset="0"/>
                <a:ea typeface="+mn-ea"/>
                <a:cs typeface="+mn-cs"/>
              </a:defRPr>
            </a:lvl6pPr>
            <a:lvl7pPr marL="3657509" algn="l" defTabSz="1219170" rtl="0" eaLnBrk="1" latinLnBrk="0" hangingPunct="1">
              <a:defRPr kern="1200">
                <a:solidFill>
                  <a:schemeClr val="tx1"/>
                </a:solidFill>
                <a:latin typeface="Calibri" panose="020F0502020204030204" pitchFamily="34" charset="0"/>
                <a:ea typeface="+mn-ea"/>
                <a:cs typeface="+mn-cs"/>
              </a:defRPr>
            </a:lvl7pPr>
            <a:lvl8pPr marL="4267093" algn="l" defTabSz="1219170" rtl="0" eaLnBrk="1" latinLnBrk="0" hangingPunct="1">
              <a:defRPr kern="1200">
                <a:solidFill>
                  <a:schemeClr val="tx1"/>
                </a:solidFill>
                <a:latin typeface="Calibri" panose="020F0502020204030204" pitchFamily="34" charset="0"/>
                <a:ea typeface="+mn-ea"/>
                <a:cs typeface="+mn-cs"/>
              </a:defRPr>
            </a:lvl8pPr>
            <a:lvl9pPr marL="4876678" algn="l" defTabSz="1219170" rtl="0" eaLnBrk="1" latinLnBrk="0" hangingPunct="1">
              <a:defRPr kern="1200">
                <a:solidFill>
                  <a:schemeClr val="tx1"/>
                </a:solidFill>
                <a:latin typeface="Calibri" panose="020F0502020204030204" pitchFamily="34" charset="0"/>
                <a:ea typeface="+mn-ea"/>
                <a:cs typeface="+mn-cs"/>
              </a:defRPr>
            </a:lvl9pPr>
          </a:lstStyle>
          <a:p>
            <a:r>
              <a:rPr lang="en-US" altLang="en-US" b="0">
                <a:solidFill>
                  <a:schemeClr val="accent1"/>
                </a:solidFill>
              </a:rPr>
              <a:t>What incidents are being disclosed?</a:t>
            </a:r>
          </a:p>
        </p:txBody>
      </p:sp>
      <p:cxnSp>
        <p:nvCxnSpPr>
          <p:cNvPr id="13" name="Straight Connector 12">
            <a:extLst>
              <a:ext uri="{FF2B5EF4-FFF2-40B4-BE49-F238E27FC236}">
                <a16:creationId xmlns:a16="http://schemas.microsoft.com/office/drawing/2014/main" id="{7B4D4F86-A741-F84E-85CF-D3C171A7424A}"/>
              </a:ext>
            </a:extLst>
          </p:cNvPr>
          <p:cNvCxnSpPr>
            <a:cxnSpLocks/>
          </p:cNvCxnSpPr>
          <p:nvPr/>
        </p:nvCxnSpPr>
        <p:spPr>
          <a:xfrm flipV="1">
            <a:off x="948267" y="1757213"/>
            <a:ext cx="4874684" cy="23283"/>
          </a:xfrm>
          <a:prstGeom prst="line">
            <a:avLst/>
          </a:prstGeom>
          <a:ln w="12700"/>
        </p:spPr>
        <p:style>
          <a:lnRef idx="1">
            <a:schemeClr val="accent2"/>
          </a:lnRef>
          <a:fillRef idx="0">
            <a:schemeClr val="accent2"/>
          </a:fillRef>
          <a:effectRef idx="0">
            <a:schemeClr val="accent2"/>
          </a:effectRef>
          <a:fontRef idx="minor">
            <a:schemeClr val="tx1"/>
          </a:fontRef>
        </p:style>
      </p:cxnSp>
      <p:sp>
        <p:nvSpPr>
          <p:cNvPr id="35845" name="TextBox 20">
            <a:extLst>
              <a:ext uri="{FF2B5EF4-FFF2-40B4-BE49-F238E27FC236}">
                <a16:creationId xmlns:a16="http://schemas.microsoft.com/office/drawing/2014/main" id="{F364CA70-B66A-FB48-990D-751F400C6A88}"/>
              </a:ext>
            </a:extLst>
          </p:cNvPr>
          <p:cNvSpPr txBox="1">
            <a:spLocks noChangeArrowheads="1"/>
          </p:cNvSpPr>
          <p:nvPr/>
        </p:nvSpPr>
        <p:spPr bwMode="auto">
          <a:xfrm>
            <a:off x="-1991784" y="2700867"/>
            <a:ext cx="24765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defTabSz="609585"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609585" algn="l" defTabSz="609585"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1219170" algn="l" defTabSz="609585"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828754" algn="l" defTabSz="609585"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2438339" algn="l" defTabSz="609585"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3047924" algn="l" defTabSz="1219170" rtl="0" eaLnBrk="1" latinLnBrk="0" hangingPunct="1">
              <a:defRPr kern="1200">
                <a:solidFill>
                  <a:schemeClr val="tx1"/>
                </a:solidFill>
                <a:latin typeface="Calibri" panose="020F0502020204030204" pitchFamily="34" charset="0"/>
                <a:ea typeface="+mn-ea"/>
                <a:cs typeface="+mn-cs"/>
              </a:defRPr>
            </a:lvl6pPr>
            <a:lvl7pPr marL="3657509" algn="l" defTabSz="1219170" rtl="0" eaLnBrk="1" latinLnBrk="0" hangingPunct="1">
              <a:defRPr kern="1200">
                <a:solidFill>
                  <a:schemeClr val="tx1"/>
                </a:solidFill>
                <a:latin typeface="Calibri" panose="020F0502020204030204" pitchFamily="34" charset="0"/>
                <a:ea typeface="+mn-ea"/>
                <a:cs typeface="+mn-cs"/>
              </a:defRPr>
            </a:lvl7pPr>
            <a:lvl8pPr marL="4267093" algn="l" defTabSz="1219170" rtl="0" eaLnBrk="1" latinLnBrk="0" hangingPunct="1">
              <a:defRPr kern="1200">
                <a:solidFill>
                  <a:schemeClr val="tx1"/>
                </a:solidFill>
                <a:latin typeface="Calibri" panose="020F0502020204030204" pitchFamily="34" charset="0"/>
                <a:ea typeface="+mn-ea"/>
                <a:cs typeface="+mn-cs"/>
              </a:defRPr>
            </a:lvl8pPr>
            <a:lvl9pPr marL="4876678" algn="l" defTabSz="1219170" rtl="0" eaLnBrk="1" latinLnBrk="0" hangingPunct="1">
              <a:defRPr kern="1200">
                <a:solidFill>
                  <a:schemeClr val="tx1"/>
                </a:solidFill>
                <a:latin typeface="Calibri" panose="020F0502020204030204" pitchFamily="34" charset="0"/>
                <a:ea typeface="+mn-ea"/>
                <a:cs typeface="+mn-cs"/>
              </a:defRPr>
            </a:lvl9pPr>
          </a:lstStyle>
          <a:p>
            <a:pPr eaLnBrk="1" hangingPunct="1"/>
            <a:endParaRPr lang="en-US" altLang="en-US"/>
          </a:p>
        </p:txBody>
      </p:sp>
      <p:grpSp>
        <p:nvGrpSpPr>
          <p:cNvPr id="5" name="Group 4">
            <a:extLst>
              <a:ext uri="{FF2B5EF4-FFF2-40B4-BE49-F238E27FC236}">
                <a16:creationId xmlns:a16="http://schemas.microsoft.com/office/drawing/2014/main" id="{98BB0DB3-1BCB-CF4B-B9DA-866FB4ADCE8A}"/>
              </a:ext>
            </a:extLst>
          </p:cNvPr>
          <p:cNvGrpSpPr/>
          <p:nvPr/>
        </p:nvGrpSpPr>
        <p:grpSpPr>
          <a:xfrm>
            <a:off x="82136" y="2204210"/>
            <a:ext cx="5689192" cy="3739361"/>
            <a:chOff x="449405" y="1511290"/>
            <a:chExt cx="4266894" cy="2804521"/>
          </a:xfrm>
        </p:grpSpPr>
        <p:graphicFrame>
          <p:nvGraphicFramePr>
            <p:cNvPr id="3" name="Chart 13">
              <a:extLst>
                <a:ext uri="{FF2B5EF4-FFF2-40B4-BE49-F238E27FC236}">
                  <a16:creationId xmlns:a16="http://schemas.microsoft.com/office/drawing/2014/main" id="{56433762-4726-D04C-99EC-B10117B761D3}"/>
                </a:ext>
              </a:extLst>
            </p:cNvPr>
            <p:cNvGraphicFramePr>
              <a:graphicFrameLocks/>
            </p:cNvGraphicFramePr>
            <p:nvPr>
              <p:extLst>
                <p:ext uri="{D42A27DB-BD31-4B8C-83A1-F6EECF244321}">
                  <p14:modId xmlns:p14="http://schemas.microsoft.com/office/powerpoint/2010/main" val="191971856"/>
                </p:ext>
              </p:extLst>
            </p:nvPr>
          </p:nvGraphicFramePr>
          <p:xfrm>
            <a:off x="449405" y="1738894"/>
            <a:ext cx="4266894" cy="2576917"/>
          </p:xfrm>
          <a:graphic>
            <a:graphicData uri="http://schemas.openxmlformats.org/drawingml/2006/chart">
              <c:chart xmlns:c="http://schemas.openxmlformats.org/drawingml/2006/chart" xmlns:r="http://schemas.openxmlformats.org/officeDocument/2006/relationships" r:id="rId3"/>
            </a:graphicData>
          </a:graphic>
        </p:graphicFrame>
        <p:sp>
          <p:nvSpPr>
            <p:cNvPr id="17" name="Rectangle 16">
              <a:extLst>
                <a:ext uri="{FF2B5EF4-FFF2-40B4-BE49-F238E27FC236}">
                  <a16:creationId xmlns:a16="http://schemas.microsoft.com/office/drawing/2014/main" id="{5B70E75D-1A3F-9E43-80E9-1D0336A2FF03}"/>
                </a:ext>
              </a:extLst>
            </p:cNvPr>
            <p:cNvSpPr/>
            <p:nvPr/>
          </p:nvSpPr>
          <p:spPr>
            <a:xfrm>
              <a:off x="1725294" y="1511290"/>
              <a:ext cx="2568575" cy="184666"/>
            </a:xfrm>
            <a:prstGeom prst="rect">
              <a:avLst/>
            </a:prstGeom>
            <a:solidFill>
              <a:schemeClr val="bg1"/>
            </a:solidFill>
            <a:effectLst>
              <a:outerShdw blurRad="50800" dist="50800" dir="5400000" algn="ctr" rotWithShape="0">
                <a:schemeClr val="bg1"/>
              </a:outerShdw>
            </a:effectLst>
          </p:spPr>
          <p:txBody>
            <a:bodyPr lIns="0" tIns="0" rIns="0" bIns="0">
              <a:spAutoFit/>
            </a:bodyPr>
            <a:lstStyle>
              <a:defPPr>
                <a:defRPr lang="en-US"/>
              </a:defPPr>
              <a:lvl1pPr algn="l" defTabSz="609585"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609585" algn="l" defTabSz="609585"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1219170" algn="l" defTabSz="609585"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828754" algn="l" defTabSz="609585"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2438339" algn="l" defTabSz="609585"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3047924" algn="l" defTabSz="1219170" rtl="0" eaLnBrk="1" latinLnBrk="0" hangingPunct="1">
                <a:defRPr kern="1200">
                  <a:solidFill>
                    <a:schemeClr val="tx1"/>
                  </a:solidFill>
                  <a:latin typeface="Calibri" panose="020F0502020204030204" pitchFamily="34" charset="0"/>
                  <a:ea typeface="+mn-ea"/>
                  <a:cs typeface="+mn-cs"/>
                </a:defRPr>
              </a:lvl6pPr>
              <a:lvl7pPr marL="3657509" algn="l" defTabSz="1219170" rtl="0" eaLnBrk="1" latinLnBrk="0" hangingPunct="1">
                <a:defRPr kern="1200">
                  <a:solidFill>
                    <a:schemeClr val="tx1"/>
                  </a:solidFill>
                  <a:latin typeface="Calibri" panose="020F0502020204030204" pitchFamily="34" charset="0"/>
                  <a:ea typeface="+mn-ea"/>
                  <a:cs typeface="+mn-cs"/>
                </a:defRPr>
              </a:lvl7pPr>
              <a:lvl8pPr marL="4267093" algn="l" defTabSz="1219170" rtl="0" eaLnBrk="1" latinLnBrk="0" hangingPunct="1">
                <a:defRPr kern="1200">
                  <a:solidFill>
                    <a:schemeClr val="tx1"/>
                  </a:solidFill>
                  <a:latin typeface="Calibri" panose="020F0502020204030204" pitchFamily="34" charset="0"/>
                  <a:ea typeface="+mn-ea"/>
                  <a:cs typeface="+mn-cs"/>
                </a:defRPr>
              </a:lvl8pPr>
              <a:lvl9pPr marL="4876678" algn="l" defTabSz="1219170" rtl="0" eaLnBrk="1" latinLnBrk="0" hangingPunct="1">
                <a:defRPr kern="1200">
                  <a:solidFill>
                    <a:schemeClr val="tx1"/>
                  </a:solidFill>
                  <a:latin typeface="Calibri" panose="020F0502020204030204" pitchFamily="34" charset="0"/>
                  <a:ea typeface="+mn-ea"/>
                  <a:cs typeface="+mn-cs"/>
                </a:defRPr>
              </a:lvl9pPr>
            </a:lstStyle>
            <a:p>
              <a:pPr eaLnBrk="1" fontAlgn="auto" hangingPunct="1">
                <a:spcBef>
                  <a:spcPts val="0"/>
                </a:spcBef>
                <a:spcAft>
                  <a:spcPts val="0"/>
                </a:spcAft>
                <a:defRPr sz="2200" b="1" i="0" u="none" strike="noStrike" kern="1200" baseline="0">
                  <a:solidFill>
                    <a:srgbClr val="521B65"/>
                  </a:solidFill>
                  <a:latin typeface="+mn-lt"/>
                  <a:ea typeface="+mn-ea"/>
                  <a:cs typeface="+mn-cs"/>
                </a:defRPr>
              </a:pPr>
              <a:r>
                <a:rPr lang="en-US" sz="1600" b="1">
                  <a:solidFill>
                    <a:schemeClr val="accent1"/>
                  </a:solidFill>
                  <a:latin typeface="+mj-lt"/>
                </a:rPr>
                <a:t>Academic year 2020/21</a:t>
              </a:r>
              <a:endParaRPr lang="en-GB" sz="1600" b="1">
                <a:solidFill>
                  <a:schemeClr val="accent1"/>
                </a:solidFill>
                <a:latin typeface="+mj-lt"/>
              </a:endParaRPr>
            </a:p>
          </p:txBody>
        </p:sp>
      </p:grpSp>
      <p:grpSp>
        <p:nvGrpSpPr>
          <p:cNvPr id="8" name="Group 7">
            <a:extLst>
              <a:ext uri="{FF2B5EF4-FFF2-40B4-BE49-F238E27FC236}">
                <a16:creationId xmlns:a16="http://schemas.microsoft.com/office/drawing/2014/main" id="{B02BB83D-5A19-B3F0-3042-AFA0B84F7ABC}"/>
              </a:ext>
            </a:extLst>
          </p:cNvPr>
          <p:cNvGrpSpPr/>
          <p:nvPr/>
        </p:nvGrpSpPr>
        <p:grpSpPr>
          <a:xfrm>
            <a:off x="6218049" y="2058665"/>
            <a:ext cx="5689192" cy="3704544"/>
            <a:chOff x="4898940" y="1249732"/>
            <a:chExt cx="4266894" cy="2778408"/>
          </a:xfrm>
        </p:grpSpPr>
        <p:graphicFrame>
          <p:nvGraphicFramePr>
            <p:cNvPr id="9" name="Chart 13">
              <a:extLst>
                <a:ext uri="{FF2B5EF4-FFF2-40B4-BE49-F238E27FC236}">
                  <a16:creationId xmlns:a16="http://schemas.microsoft.com/office/drawing/2014/main" id="{2945D630-23E6-6A8B-1EB4-8B6152623558}"/>
                </a:ext>
              </a:extLst>
            </p:cNvPr>
            <p:cNvGraphicFramePr>
              <a:graphicFrameLocks/>
            </p:cNvGraphicFramePr>
            <p:nvPr>
              <p:extLst>
                <p:ext uri="{D42A27DB-BD31-4B8C-83A1-F6EECF244321}">
                  <p14:modId xmlns:p14="http://schemas.microsoft.com/office/powerpoint/2010/main" val="2860788734"/>
                </p:ext>
              </p:extLst>
            </p:nvPr>
          </p:nvGraphicFramePr>
          <p:xfrm>
            <a:off x="4898940" y="1451223"/>
            <a:ext cx="4266894" cy="2576917"/>
          </p:xfrm>
          <a:graphic>
            <a:graphicData uri="http://schemas.openxmlformats.org/drawingml/2006/chart">
              <c:chart xmlns:c="http://schemas.openxmlformats.org/drawingml/2006/chart" xmlns:r="http://schemas.openxmlformats.org/officeDocument/2006/relationships" r:id="rId4"/>
            </a:graphicData>
          </a:graphic>
        </p:graphicFrame>
        <p:sp>
          <p:nvSpPr>
            <p:cNvPr id="10" name="Rectangle 9">
              <a:extLst>
                <a:ext uri="{FF2B5EF4-FFF2-40B4-BE49-F238E27FC236}">
                  <a16:creationId xmlns:a16="http://schemas.microsoft.com/office/drawing/2014/main" id="{EA18A056-7E88-3B12-917E-9C10B316D670}"/>
                </a:ext>
              </a:extLst>
            </p:cNvPr>
            <p:cNvSpPr/>
            <p:nvPr/>
          </p:nvSpPr>
          <p:spPr>
            <a:xfrm>
              <a:off x="6101352" y="1249732"/>
              <a:ext cx="2568575" cy="184666"/>
            </a:xfrm>
            <a:prstGeom prst="rect">
              <a:avLst/>
            </a:prstGeom>
            <a:solidFill>
              <a:schemeClr val="bg1"/>
            </a:solidFill>
            <a:effectLst>
              <a:outerShdw blurRad="50800" dist="50800" dir="5400000" algn="ctr" rotWithShape="0">
                <a:schemeClr val="bg1"/>
              </a:outerShdw>
            </a:effectLst>
          </p:spPr>
          <p:txBody>
            <a:bodyPr lIns="0" tIns="0" rIns="0" bIns="0">
              <a:spAutoFit/>
            </a:bodyPr>
            <a:lstStyle>
              <a:defPPr>
                <a:defRPr lang="en-US"/>
              </a:defPPr>
              <a:lvl1pPr algn="l" defTabSz="609585"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609585" algn="l" defTabSz="609585"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1219170" algn="l" defTabSz="609585"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828754" algn="l" defTabSz="609585"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2438339" algn="l" defTabSz="609585"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3047924" algn="l" defTabSz="1219170" rtl="0" eaLnBrk="1" latinLnBrk="0" hangingPunct="1">
                <a:defRPr kern="1200">
                  <a:solidFill>
                    <a:schemeClr val="tx1"/>
                  </a:solidFill>
                  <a:latin typeface="Calibri" panose="020F0502020204030204" pitchFamily="34" charset="0"/>
                  <a:ea typeface="+mn-ea"/>
                  <a:cs typeface="+mn-cs"/>
                </a:defRPr>
              </a:lvl6pPr>
              <a:lvl7pPr marL="3657509" algn="l" defTabSz="1219170" rtl="0" eaLnBrk="1" latinLnBrk="0" hangingPunct="1">
                <a:defRPr kern="1200">
                  <a:solidFill>
                    <a:schemeClr val="tx1"/>
                  </a:solidFill>
                  <a:latin typeface="Calibri" panose="020F0502020204030204" pitchFamily="34" charset="0"/>
                  <a:ea typeface="+mn-ea"/>
                  <a:cs typeface="+mn-cs"/>
                </a:defRPr>
              </a:lvl7pPr>
              <a:lvl8pPr marL="4267093" algn="l" defTabSz="1219170" rtl="0" eaLnBrk="1" latinLnBrk="0" hangingPunct="1">
                <a:defRPr kern="1200">
                  <a:solidFill>
                    <a:schemeClr val="tx1"/>
                  </a:solidFill>
                  <a:latin typeface="Calibri" panose="020F0502020204030204" pitchFamily="34" charset="0"/>
                  <a:ea typeface="+mn-ea"/>
                  <a:cs typeface="+mn-cs"/>
                </a:defRPr>
              </a:lvl8pPr>
              <a:lvl9pPr marL="4876678" algn="l" defTabSz="1219170" rtl="0" eaLnBrk="1" latinLnBrk="0" hangingPunct="1">
                <a:defRPr kern="1200">
                  <a:solidFill>
                    <a:schemeClr val="tx1"/>
                  </a:solidFill>
                  <a:latin typeface="Calibri" panose="020F0502020204030204" pitchFamily="34" charset="0"/>
                  <a:ea typeface="+mn-ea"/>
                  <a:cs typeface="+mn-cs"/>
                </a:defRPr>
              </a:lvl9pPr>
            </a:lstStyle>
            <a:p>
              <a:pPr eaLnBrk="1" fontAlgn="auto" hangingPunct="1">
                <a:spcBef>
                  <a:spcPts val="0"/>
                </a:spcBef>
                <a:spcAft>
                  <a:spcPts val="0"/>
                </a:spcAft>
                <a:defRPr sz="2200" b="1" i="0" u="none" strike="noStrike" kern="1200" baseline="0">
                  <a:solidFill>
                    <a:srgbClr val="521B65"/>
                  </a:solidFill>
                  <a:latin typeface="+mn-lt"/>
                  <a:ea typeface="+mn-ea"/>
                  <a:cs typeface="+mn-cs"/>
                </a:defRPr>
              </a:pPr>
              <a:r>
                <a:rPr lang="en-US" sz="1600" b="1">
                  <a:solidFill>
                    <a:schemeClr val="accent1"/>
                  </a:solidFill>
                  <a:latin typeface="+mj-lt"/>
                </a:rPr>
                <a:t>Academic year 2021/22</a:t>
              </a:r>
              <a:endParaRPr lang="en-GB" sz="1600" b="1">
                <a:solidFill>
                  <a:schemeClr val="accent1"/>
                </a:solidFill>
                <a:latin typeface="+mj-lt"/>
              </a:endParaRPr>
            </a:p>
          </p:txBody>
        </p:sp>
      </p:grpSp>
    </p:spTree>
    <p:extLst>
      <p:ext uri="{BB962C8B-B14F-4D97-AF65-F5344CB8AC3E}">
        <p14:creationId xmlns:p14="http://schemas.microsoft.com/office/powerpoint/2010/main" val="33671188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29FBB-DD38-42D1-BD14-6933E00FF774}"/>
              </a:ext>
            </a:extLst>
          </p:cNvPr>
          <p:cNvSpPr txBox="1">
            <a:spLocks/>
          </p:cNvSpPr>
          <p:nvPr/>
        </p:nvSpPr>
        <p:spPr>
          <a:xfrm>
            <a:off x="1905763" y="625976"/>
            <a:ext cx="9144000" cy="1004888"/>
          </a:xfrm>
          <a:prstGeom prst="rect">
            <a:avLst/>
          </a:prstGeom>
        </p:spPr>
        <p:txBody>
          <a:bodyPr lIns="91440" tIns="45720" rIns="91440" bIns="45720"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r>
              <a:rPr lang="en-US" sz="4000" b="1">
                <a:solidFill>
                  <a:schemeClr val="bg2">
                    <a:lumMod val="50000"/>
                  </a:schemeClr>
                </a:solidFill>
                <a:latin typeface="Arial"/>
                <a:cs typeface="Arial"/>
              </a:rPr>
              <a:t>What does this mean in practice?</a:t>
            </a:r>
          </a:p>
        </p:txBody>
      </p:sp>
      <p:cxnSp>
        <p:nvCxnSpPr>
          <p:cNvPr id="4" name="Straight Connector 3">
            <a:extLst>
              <a:ext uri="{FF2B5EF4-FFF2-40B4-BE49-F238E27FC236}">
                <a16:creationId xmlns:a16="http://schemas.microsoft.com/office/drawing/2014/main" id="{1E34F798-CC2E-487E-93CA-9E79CFB9B3D6}"/>
              </a:ext>
            </a:extLst>
          </p:cNvPr>
          <p:cNvCxnSpPr/>
          <p:nvPr/>
        </p:nvCxnSpPr>
        <p:spPr>
          <a:xfrm>
            <a:off x="1413163" y="1779249"/>
            <a:ext cx="9056028" cy="0"/>
          </a:xfrm>
          <a:prstGeom prst="line">
            <a:avLst/>
          </a:prstGeom>
          <a:ln w="19050">
            <a:solidFill>
              <a:srgbClr val="5C5D61"/>
            </a:solidFill>
          </a:ln>
        </p:spPr>
        <p:style>
          <a:lnRef idx="1">
            <a:schemeClr val="accent1"/>
          </a:lnRef>
          <a:fillRef idx="0">
            <a:schemeClr val="accent1"/>
          </a:fillRef>
          <a:effectRef idx="0">
            <a:schemeClr val="accent1"/>
          </a:effectRef>
          <a:fontRef idx="minor">
            <a:schemeClr val="tx1"/>
          </a:fontRef>
        </p:style>
      </p:cxnSp>
      <p:sp>
        <p:nvSpPr>
          <p:cNvPr id="149" name="Rectangle: Rounded Corners 148">
            <a:extLst>
              <a:ext uri="{FF2B5EF4-FFF2-40B4-BE49-F238E27FC236}">
                <a16:creationId xmlns:a16="http://schemas.microsoft.com/office/drawing/2014/main" id="{E8F4E2A2-E810-9D24-E8E2-5C917324715D}"/>
              </a:ext>
            </a:extLst>
          </p:cNvPr>
          <p:cNvSpPr/>
          <p:nvPr/>
        </p:nvSpPr>
        <p:spPr>
          <a:xfrm>
            <a:off x="3423104" y="2014009"/>
            <a:ext cx="2515810" cy="1838475"/>
          </a:xfrm>
          <a:prstGeom prst="roundRect">
            <a:avLst/>
          </a:prstGeom>
        </p:spPr>
        <p:style>
          <a:lnRef idx="3">
            <a:schemeClr val="lt1"/>
          </a:lnRef>
          <a:fillRef idx="1">
            <a:schemeClr val="accent1"/>
          </a:fillRef>
          <a:effectRef idx="1">
            <a:schemeClr val="accent1"/>
          </a:effectRef>
          <a:fontRef idx="minor">
            <a:schemeClr val="lt1"/>
          </a:fontRef>
        </p:style>
        <p:txBody>
          <a:bodyPr lIns="91440" tIns="45720" rIns="91440" bIns="45720" rtlCol="0" anchor="ctr"/>
          <a:lstStyle/>
          <a:p>
            <a:pPr algn="ctr"/>
            <a:r>
              <a:rPr lang="en-US" sz="2000">
                <a:ea typeface="+mn-lt"/>
                <a:cs typeface="+mn-lt"/>
              </a:rPr>
              <a:t>Make sure your members are aware of your role.</a:t>
            </a:r>
            <a:endParaRPr lang="en-US" sz="2000"/>
          </a:p>
        </p:txBody>
      </p:sp>
      <p:sp>
        <p:nvSpPr>
          <p:cNvPr id="150" name="TextBox 149">
            <a:extLst>
              <a:ext uri="{FF2B5EF4-FFF2-40B4-BE49-F238E27FC236}">
                <a16:creationId xmlns:a16="http://schemas.microsoft.com/office/drawing/2014/main" id="{E5D61C01-BDC2-DA1C-C672-E36F0069B94E}"/>
              </a:ext>
            </a:extLst>
          </p:cNvPr>
          <p:cNvSpPr txBox="1"/>
          <p:nvPr/>
        </p:nvSpPr>
        <p:spPr>
          <a:xfrm>
            <a:off x="3453186" y="4457089"/>
            <a:ext cx="4983236" cy="1569660"/>
          </a:xfrm>
          <a:prstGeom prst="rect">
            <a:avLst/>
          </a:prstGeom>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ea typeface="+mn-lt"/>
                <a:cs typeface="+mn-lt"/>
              </a:rPr>
              <a:t>Welfare officers are  not expected to act as therapists, crisis workers, a 24/7 source of support or be responsible for their members’ health.  </a:t>
            </a:r>
            <a:endParaRPr lang="en-US" sz="2400"/>
          </a:p>
        </p:txBody>
      </p:sp>
      <p:sp>
        <p:nvSpPr>
          <p:cNvPr id="152" name="Rectangle: Rounded Corners 151">
            <a:extLst>
              <a:ext uri="{FF2B5EF4-FFF2-40B4-BE49-F238E27FC236}">
                <a16:creationId xmlns:a16="http://schemas.microsoft.com/office/drawing/2014/main" id="{26C10601-5219-008C-2338-E809AECDCA51}"/>
              </a:ext>
            </a:extLst>
          </p:cNvPr>
          <p:cNvSpPr/>
          <p:nvPr/>
        </p:nvSpPr>
        <p:spPr>
          <a:xfrm>
            <a:off x="6096150" y="2001912"/>
            <a:ext cx="2527905" cy="1838475"/>
          </a:xfrm>
          <a:prstGeom prst="roundRect">
            <a:avLst/>
          </a:prstGeom>
        </p:spPr>
        <p:style>
          <a:lnRef idx="3">
            <a:schemeClr val="lt1"/>
          </a:lnRef>
          <a:fillRef idx="1">
            <a:schemeClr val="accent1"/>
          </a:fillRef>
          <a:effectRef idx="1">
            <a:schemeClr val="accent1"/>
          </a:effectRef>
          <a:fontRef idx="minor">
            <a:schemeClr val="lt1"/>
          </a:fontRef>
        </p:style>
        <p:txBody>
          <a:bodyPr lIns="91440" tIns="45720" rIns="91440" bIns="45720" rtlCol="0" anchor="ctr"/>
          <a:lstStyle/>
          <a:p>
            <a:pPr algn="ctr"/>
            <a:r>
              <a:rPr lang="en-US">
                <a:ea typeface="+mn-lt"/>
                <a:cs typeface="+mn-lt"/>
              </a:rPr>
              <a:t>Promote an open environment to discuss and support positive mental health in your activities. </a:t>
            </a:r>
            <a:endParaRPr lang="en-US"/>
          </a:p>
        </p:txBody>
      </p:sp>
      <p:sp>
        <p:nvSpPr>
          <p:cNvPr id="153" name="Rectangle: Rounded Corners 152">
            <a:extLst>
              <a:ext uri="{FF2B5EF4-FFF2-40B4-BE49-F238E27FC236}">
                <a16:creationId xmlns:a16="http://schemas.microsoft.com/office/drawing/2014/main" id="{FCE9F8B0-0FE9-A7C1-2877-C7195CFDC044}"/>
              </a:ext>
            </a:extLst>
          </p:cNvPr>
          <p:cNvSpPr/>
          <p:nvPr/>
        </p:nvSpPr>
        <p:spPr>
          <a:xfrm>
            <a:off x="737961" y="2001912"/>
            <a:ext cx="2527905" cy="1826380"/>
          </a:xfrm>
          <a:prstGeom prst="roundRect">
            <a:avLst/>
          </a:prstGeom>
        </p:spPr>
        <p:style>
          <a:lnRef idx="3">
            <a:schemeClr val="lt1"/>
          </a:lnRef>
          <a:fillRef idx="1">
            <a:schemeClr val="accent1"/>
          </a:fillRef>
          <a:effectRef idx="1">
            <a:schemeClr val="accent1"/>
          </a:effectRef>
          <a:fontRef idx="minor">
            <a:schemeClr val="lt1"/>
          </a:fontRef>
        </p:style>
        <p:txBody>
          <a:bodyPr lIns="91440" tIns="45720" rIns="91440" bIns="45720" rtlCol="0" anchor="ctr"/>
          <a:lstStyle/>
          <a:p>
            <a:pPr algn="ctr"/>
            <a:r>
              <a:rPr lang="en-US" sz="2000">
                <a:ea typeface="+mn-lt"/>
                <a:cs typeface="+mn-lt"/>
              </a:rPr>
              <a:t>Signpost your members to wellbeing services. </a:t>
            </a:r>
            <a:endParaRPr lang="en-US" sz="2000"/>
          </a:p>
        </p:txBody>
      </p:sp>
      <p:sp>
        <p:nvSpPr>
          <p:cNvPr id="154" name="Rectangle: Rounded Corners 153">
            <a:extLst>
              <a:ext uri="{FF2B5EF4-FFF2-40B4-BE49-F238E27FC236}">
                <a16:creationId xmlns:a16="http://schemas.microsoft.com/office/drawing/2014/main" id="{2775CFF1-A04C-0BFF-3D94-AF9FF5922E5F}"/>
              </a:ext>
            </a:extLst>
          </p:cNvPr>
          <p:cNvSpPr/>
          <p:nvPr/>
        </p:nvSpPr>
        <p:spPr>
          <a:xfrm>
            <a:off x="8757103" y="2014007"/>
            <a:ext cx="2527905" cy="1826380"/>
          </a:xfrm>
          <a:prstGeom prst="roundRect">
            <a:avLst/>
          </a:prstGeom>
        </p:spPr>
        <p:style>
          <a:lnRef idx="3">
            <a:schemeClr val="lt1"/>
          </a:lnRef>
          <a:fillRef idx="1">
            <a:schemeClr val="accent1"/>
          </a:fillRef>
          <a:effectRef idx="1">
            <a:schemeClr val="accent1"/>
          </a:effectRef>
          <a:fontRef idx="minor">
            <a:schemeClr val="lt1"/>
          </a:fontRef>
        </p:style>
        <p:txBody>
          <a:bodyPr lIns="91440" tIns="45720" rIns="91440" bIns="45720" rtlCol="0" anchor="ctr"/>
          <a:lstStyle/>
          <a:p>
            <a:pPr algn="ctr"/>
            <a:r>
              <a:rPr lang="en-US" sz="2000">
                <a:ea typeface="+mn-lt"/>
                <a:cs typeface="+mn-lt"/>
              </a:rPr>
              <a:t>Help to make your activities inclusive.</a:t>
            </a:r>
            <a:r>
              <a:rPr lang="en-US">
                <a:ea typeface="+mn-lt"/>
                <a:cs typeface="+mn-lt"/>
              </a:rPr>
              <a:t> </a:t>
            </a:r>
            <a:endParaRPr lang="en-US"/>
          </a:p>
        </p:txBody>
      </p:sp>
    </p:spTree>
    <p:extLst>
      <p:ext uri="{BB962C8B-B14F-4D97-AF65-F5344CB8AC3E}">
        <p14:creationId xmlns:p14="http://schemas.microsoft.com/office/powerpoint/2010/main" val="25357530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Title 3">
            <a:extLst>
              <a:ext uri="{FF2B5EF4-FFF2-40B4-BE49-F238E27FC236}">
                <a16:creationId xmlns:a16="http://schemas.microsoft.com/office/drawing/2014/main" id="{41CB4706-7C47-2E44-9B66-A27844903ECB}"/>
              </a:ext>
            </a:extLst>
          </p:cNvPr>
          <p:cNvSpPr txBox="1">
            <a:spLocks noChangeArrowheads="1"/>
          </p:cNvSpPr>
          <p:nvPr/>
        </p:nvSpPr>
        <p:spPr bwMode="auto">
          <a:xfrm>
            <a:off x="1860649" y="1304187"/>
            <a:ext cx="8005233" cy="702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lstStyle>
            <a:lvl1pPr defTabSz="685800">
              <a:defRPr>
                <a:solidFill>
                  <a:schemeClr val="tx1"/>
                </a:solidFill>
                <a:latin typeface="Calibri" panose="020F0502020204030204" pitchFamily="34" charset="0"/>
              </a:defRPr>
            </a:lvl1pPr>
            <a:lvl2pPr marL="742950" indent="-285750" defTabSz="685800">
              <a:defRPr>
                <a:solidFill>
                  <a:schemeClr val="tx1"/>
                </a:solidFill>
                <a:latin typeface="Calibri" panose="020F0502020204030204" pitchFamily="34" charset="0"/>
              </a:defRPr>
            </a:lvl2pPr>
            <a:lvl3pPr marL="1143000" indent="-228600" defTabSz="685800">
              <a:defRPr>
                <a:solidFill>
                  <a:schemeClr val="tx1"/>
                </a:solidFill>
                <a:latin typeface="Calibri" panose="020F0502020204030204" pitchFamily="34" charset="0"/>
              </a:defRPr>
            </a:lvl3pPr>
            <a:lvl4pPr marL="1600200" indent="-228600" defTabSz="685800">
              <a:defRPr>
                <a:solidFill>
                  <a:schemeClr val="tx1"/>
                </a:solidFill>
                <a:latin typeface="Calibri" panose="020F0502020204030204" pitchFamily="34" charset="0"/>
              </a:defRPr>
            </a:lvl4pPr>
            <a:lvl5pPr marL="2057400" indent="-228600" defTabSz="685800">
              <a:defRPr>
                <a:solidFill>
                  <a:schemeClr val="tx1"/>
                </a:solidFill>
                <a:latin typeface="Calibri" panose="020F0502020204030204" pitchFamily="34" charset="0"/>
              </a:defRPr>
            </a:lvl5pPr>
            <a:lvl6pPr marL="2514600" indent="-228600" defTabSz="685800" fontAlgn="base">
              <a:spcBef>
                <a:spcPct val="0"/>
              </a:spcBef>
              <a:spcAft>
                <a:spcPct val="0"/>
              </a:spcAft>
              <a:defRPr>
                <a:solidFill>
                  <a:schemeClr val="tx1"/>
                </a:solidFill>
                <a:latin typeface="Calibri" panose="020F0502020204030204" pitchFamily="34" charset="0"/>
              </a:defRPr>
            </a:lvl6pPr>
            <a:lvl7pPr marL="2971800" indent="-228600" defTabSz="685800" fontAlgn="base">
              <a:spcBef>
                <a:spcPct val="0"/>
              </a:spcBef>
              <a:spcAft>
                <a:spcPct val="0"/>
              </a:spcAft>
              <a:defRPr>
                <a:solidFill>
                  <a:schemeClr val="tx1"/>
                </a:solidFill>
                <a:latin typeface="Calibri" panose="020F0502020204030204" pitchFamily="34" charset="0"/>
              </a:defRPr>
            </a:lvl7pPr>
            <a:lvl8pPr marL="3429000" indent="-228600" defTabSz="685800" fontAlgn="base">
              <a:spcBef>
                <a:spcPct val="0"/>
              </a:spcBef>
              <a:spcAft>
                <a:spcPct val="0"/>
              </a:spcAft>
              <a:defRPr>
                <a:solidFill>
                  <a:schemeClr val="tx1"/>
                </a:solidFill>
                <a:latin typeface="Calibri" panose="020F0502020204030204" pitchFamily="34" charset="0"/>
              </a:defRPr>
            </a:lvl8pPr>
            <a:lvl9pPr marL="3886200" indent="-228600" defTabSz="685800" fontAlgn="base">
              <a:spcBef>
                <a:spcPct val="0"/>
              </a:spcBef>
              <a:spcAft>
                <a:spcPct val="0"/>
              </a:spcAft>
              <a:defRPr>
                <a:solidFill>
                  <a:schemeClr val="tx1"/>
                </a:solidFill>
                <a:latin typeface="Calibri" panose="020F0502020204030204" pitchFamily="34" charset="0"/>
              </a:defRPr>
            </a:lvl9pPr>
          </a:lstStyle>
          <a:p>
            <a:pPr eaLnBrk="1" hangingPunct="1">
              <a:lnSpc>
                <a:spcPct val="90000"/>
              </a:lnSpc>
            </a:pPr>
            <a:r>
              <a:rPr lang="en-US" altLang="en-US" sz="2667" b="1">
                <a:solidFill>
                  <a:schemeClr val="accent1"/>
                </a:solidFill>
                <a:latin typeface="Calibri Light" panose="020F0302020204030204" pitchFamily="34" charset="0"/>
              </a:rPr>
              <a:t>Conferring belief is vital.</a:t>
            </a:r>
          </a:p>
        </p:txBody>
      </p:sp>
      <p:cxnSp>
        <p:nvCxnSpPr>
          <p:cNvPr id="10" name="Straight Connector 9">
            <a:extLst>
              <a:ext uri="{FF2B5EF4-FFF2-40B4-BE49-F238E27FC236}">
                <a16:creationId xmlns:a16="http://schemas.microsoft.com/office/drawing/2014/main" id="{4F630B44-3DB8-9248-9A61-F4F2EA39D22C}"/>
              </a:ext>
            </a:extLst>
          </p:cNvPr>
          <p:cNvCxnSpPr>
            <a:cxnSpLocks/>
          </p:cNvCxnSpPr>
          <p:nvPr/>
        </p:nvCxnSpPr>
        <p:spPr>
          <a:xfrm flipV="1">
            <a:off x="1860649" y="1790700"/>
            <a:ext cx="3255433" cy="0"/>
          </a:xfrm>
          <a:prstGeom prst="line">
            <a:avLst/>
          </a:prstGeom>
          <a:ln w="12700"/>
        </p:spPr>
        <p:style>
          <a:lnRef idx="1">
            <a:schemeClr val="accent2"/>
          </a:lnRef>
          <a:fillRef idx="0">
            <a:schemeClr val="accent2"/>
          </a:fillRef>
          <a:effectRef idx="0">
            <a:schemeClr val="accent2"/>
          </a:effectRef>
          <a:fontRef idx="minor">
            <a:schemeClr val="tx1"/>
          </a:fontRef>
        </p:style>
      </p:cxnSp>
      <p:graphicFrame>
        <p:nvGraphicFramePr>
          <p:cNvPr id="4" name="Table 4">
            <a:extLst>
              <a:ext uri="{FF2B5EF4-FFF2-40B4-BE49-F238E27FC236}">
                <a16:creationId xmlns:a16="http://schemas.microsoft.com/office/drawing/2014/main" id="{626CFD1E-5886-0E43-BAB9-C8E4C545F274}"/>
              </a:ext>
            </a:extLst>
          </p:cNvPr>
          <p:cNvGraphicFramePr>
            <a:graphicFrameLocks noGrp="1"/>
          </p:cNvGraphicFramePr>
          <p:nvPr/>
        </p:nvGraphicFramePr>
        <p:xfrm>
          <a:off x="948267" y="1953685"/>
          <a:ext cx="2385484" cy="3576839"/>
        </p:xfrm>
        <a:graphic>
          <a:graphicData uri="http://schemas.openxmlformats.org/drawingml/2006/table">
            <a:tbl>
              <a:tblPr firstRow="1" bandRow="1">
                <a:tableStyleId>{5C22544A-7EE6-4342-B048-85BDC9FD1C3A}</a:tableStyleId>
              </a:tblPr>
              <a:tblGrid>
                <a:gridCol w="2385484">
                  <a:extLst>
                    <a:ext uri="{9D8B030D-6E8A-4147-A177-3AD203B41FA5}">
                      <a16:colId xmlns:a16="http://schemas.microsoft.com/office/drawing/2014/main" val="20000"/>
                    </a:ext>
                  </a:extLst>
                </a:gridCol>
              </a:tblGrid>
              <a:tr h="824276">
                <a:tc>
                  <a:txBody>
                    <a:bodyPr/>
                    <a:lstStyle/>
                    <a:p>
                      <a:pPr algn="ctr"/>
                      <a:r>
                        <a:rPr lang="en-US" sz="1700" b="0">
                          <a:solidFill>
                            <a:schemeClr val="accent4"/>
                          </a:solidFill>
                          <a:latin typeface="+mn-lt"/>
                        </a:rPr>
                        <a:t>SAFETY</a:t>
                      </a:r>
                    </a:p>
                  </a:txBody>
                  <a:tcPr marL="121967" marR="121967" marT="60939" marB="60939" anchor="ctr"/>
                </a:tc>
                <a:extLst>
                  <a:ext uri="{0D108BD9-81ED-4DB2-BD59-A6C34878D82A}">
                    <a16:rowId xmlns:a16="http://schemas.microsoft.com/office/drawing/2014/main" val="10000"/>
                  </a:ext>
                </a:extLst>
              </a:tr>
              <a:tr h="824276">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200" b="1">
                          <a:solidFill>
                            <a:schemeClr val="accent1"/>
                          </a:solidFill>
                        </a:rPr>
                        <a:t>Immediate danger?</a:t>
                      </a:r>
                    </a:p>
                  </a:txBody>
                  <a:tcPr marL="121967" marR="121967" marT="60939" marB="60939" anchor="ctr"/>
                </a:tc>
                <a:extLst>
                  <a:ext uri="{0D108BD9-81ED-4DB2-BD59-A6C34878D82A}">
                    <a16:rowId xmlns:a16="http://schemas.microsoft.com/office/drawing/2014/main" val="10001"/>
                  </a:ext>
                </a:extLst>
              </a:tr>
              <a:tr h="1104011">
                <a:tc>
                  <a:txBody>
                    <a:bodyPr/>
                    <a:lstStyle/>
                    <a:p>
                      <a:pPr algn="ctr">
                        <a:spcBef>
                          <a:spcPts val="400"/>
                        </a:spcBef>
                      </a:pPr>
                      <a:r>
                        <a:rPr lang="en-US" sz="1200">
                          <a:solidFill>
                            <a:schemeClr val="accent1"/>
                          </a:solidFill>
                        </a:rPr>
                        <a:t>On campus:</a:t>
                      </a:r>
                      <a:br>
                        <a:rPr lang="en-US" sz="1200">
                          <a:solidFill>
                            <a:schemeClr val="accent1"/>
                          </a:solidFill>
                        </a:rPr>
                      </a:br>
                      <a:r>
                        <a:rPr lang="en-US" sz="1200">
                          <a:solidFill>
                            <a:schemeClr val="accent1"/>
                          </a:solidFill>
                        </a:rPr>
                        <a:t>Community Safety Team - 024 7652 2222</a:t>
                      </a:r>
                    </a:p>
                    <a:p>
                      <a:pPr algn="ctr">
                        <a:spcBef>
                          <a:spcPts val="400"/>
                        </a:spcBef>
                      </a:pPr>
                      <a:r>
                        <a:rPr lang="en-US" sz="1200">
                          <a:solidFill>
                            <a:schemeClr val="accent1"/>
                          </a:solidFill>
                        </a:rPr>
                        <a:t>Off campus:</a:t>
                      </a:r>
                      <a:br>
                        <a:rPr lang="en-US" sz="1200">
                          <a:solidFill>
                            <a:schemeClr val="accent1"/>
                          </a:solidFill>
                        </a:rPr>
                      </a:br>
                      <a:r>
                        <a:rPr lang="en-US" sz="1200">
                          <a:solidFill>
                            <a:schemeClr val="accent1"/>
                          </a:solidFill>
                        </a:rPr>
                        <a:t>Emergency Services - 999</a:t>
                      </a:r>
                    </a:p>
                  </a:txBody>
                  <a:tcPr marL="121967" marR="121967" marT="60939" marB="60939" anchor="ctr"/>
                </a:tc>
                <a:extLst>
                  <a:ext uri="{0D108BD9-81ED-4DB2-BD59-A6C34878D82A}">
                    <a16:rowId xmlns:a16="http://schemas.microsoft.com/office/drawing/2014/main" val="10002"/>
                  </a:ext>
                </a:extLst>
              </a:tr>
              <a:tr h="824276">
                <a:tc>
                  <a:txBody>
                    <a:bodyPr/>
                    <a:lstStyle/>
                    <a:p>
                      <a:pPr algn="ctr"/>
                      <a:r>
                        <a:rPr lang="en-US" sz="1200">
                          <a:solidFill>
                            <a:schemeClr val="accent1"/>
                          </a:solidFill>
                        </a:rPr>
                        <a:t>Get them to a safe, calm space.</a:t>
                      </a:r>
                    </a:p>
                  </a:txBody>
                  <a:tcPr marL="121967" marR="121967" marT="60939" marB="60939" anchor="ctr"/>
                </a:tc>
                <a:extLst>
                  <a:ext uri="{0D108BD9-81ED-4DB2-BD59-A6C34878D82A}">
                    <a16:rowId xmlns:a16="http://schemas.microsoft.com/office/drawing/2014/main" val="10003"/>
                  </a:ext>
                </a:extLst>
              </a:tr>
            </a:tbl>
          </a:graphicData>
        </a:graphic>
      </p:graphicFrame>
      <p:graphicFrame>
        <p:nvGraphicFramePr>
          <p:cNvPr id="11" name="Table 4">
            <a:extLst>
              <a:ext uri="{FF2B5EF4-FFF2-40B4-BE49-F238E27FC236}">
                <a16:creationId xmlns:a16="http://schemas.microsoft.com/office/drawing/2014/main" id="{E4A35025-984E-EE48-AE85-646EC7D9DA11}"/>
              </a:ext>
            </a:extLst>
          </p:cNvPr>
          <p:cNvGraphicFramePr>
            <a:graphicFrameLocks noGrp="1"/>
          </p:cNvGraphicFramePr>
          <p:nvPr/>
        </p:nvGraphicFramePr>
        <p:xfrm>
          <a:off x="3585634" y="1957918"/>
          <a:ext cx="2383367" cy="3572934"/>
        </p:xfrm>
        <a:graphic>
          <a:graphicData uri="http://schemas.openxmlformats.org/drawingml/2006/table">
            <a:tbl>
              <a:tblPr firstRow="1" bandRow="1">
                <a:tableStyleId>{5C22544A-7EE6-4342-B048-85BDC9FD1C3A}</a:tableStyleId>
              </a:tblPr>
              <a:tblGrid>
                <a:gridCol w="2383367">
                  <a:extLst>
                    <a:ext uri="{9D8B030D-6E8A-4147-A177-3AD203B41FA5}">
                      <a16:colId xmlns:a16="http://schemas.microsoft.com/office/drawing/2014/main" val="20000"/>
                    </a:ext>
                  </a:extLst>
                </a:gridCol>
              </a:tblGrid>
              <a:tr h="824765">
                <a:tc>
                  <a:txBody>
                    <a:bodyPr/>
                    <a:lstStyle/>
                    <a:p>
                      <a:pPr algn="ctr"/>
                      <a:r>
                        <a:rPr lang="en-US" sz="1900" b="0">
                          <a:solidFill>
                            <a:schemeClr val="accent4"/>
                          </a:solidFill>
                          <a:latin typeface="+mn-lt"/>
                        </a:rPr>
                        <a:t>LISTEN</a:t>
                      </a:r>
                    </a:p>
                  </a:txBody>
                  <a:tcPr marL="121859" marR="121859" marT="60975" marB="60975" anchor="ctr"/>
                </a:tc>
                <a:extLst>
                  <a:ext uri="{0D108BD9-81ED-4DB2-BD59-A6C34878D82A}">
                    <a16:rowId xmlns:a16="http://schemas.microsoft.com/office/drawing/2014/main" val="10000"/>
                  </a:ext>
                </a:extLst>
              </a:tr>
              <a:tr h="824765">
                <a:tc>
                  <a:txBody>
                    <a:bodyPr/>
                    <a:lstStyle/>
                    <a:p>
                      <a:pPr algn="ctr"/>
                      <a:r>
                        <a:rPr lang="en-US" sz="1200">
                          <a:solidFill>
                            <a:schemeClr val="accent1"/>
                          </a:solidFill>
                        </a:rPr>
                        <a:t>Give them space – physical contact may be too intrusive.</a:t>
                      </a:r>
                    </a:p>
                  </a:txBody>
                  <a:tcPr marL="121859" marR="121859" marT="60975" marB="60975" anchor="ctr"/>
                </a:tc>
                <a:extLst>
                  <a:ext uri="{0D108BD9-81ED-4DB2-BD59-A6C34878D82A}">
                    <a16:rowId xmlns:a16="http://schemas.microsoft.com/office/drawing/2014/main" val="10001"/>
                  </a:ext>
                </a:extLst>
              </a:tr>
              <a:tr h="1098639">
                <a:tc>
                  <a:txBody>
                    <a:bodyPr/>
                    <a:lstStyle/>
                    <a:p>
                      <a:pPr algn="ctr">
                        <a:spcBef>
                          <a:spcPts val="600"/>
                        </a:spcBef>
                      </a:pPr>
                      <a:r>
                        <a:rPr lang="en-US" sz="1200">
                          <a:solidFill>
                            <a:schemeClr val="accent1"/>
                          </a:solidFill>
                        </a:rPr>
                        <a:t>Reflective Listening – relay</a:t>
                      </a:r>
                      <a:br>
                        <a:rPr lang="en-US" sz="1200">
                          <a:solidFill>
                            <a:schemeClr val="accent1"/>
                          </a:solidFill>
                        </a:rPr>
                      </a:br>
                      <a:r>
                        <a:rPr lang="en-US" sz="1200">
                          <a:solidFill>
                            <a:schemeClr val="accent1"/>
                          </a:solidFill>
                        </a:rPr>
                        <a:t>what they have said and give</a:t>
                      </a:r>
                      <a:br>
                        <a:rPr lang="en-US" sz="1200">
                          <a:solidFill>
                            <a:schemeClr val="accent1"/>
                          </a:solidFill>
                        </a:rPr>
                      </a:br>
                      <a:r>
                        <a:rPr lang="en-US" sz="1200">
                          <a:solidFill>
                            <a:schemeClr val="accent1"/>
                          </a:solidFill>
                        </a:rPr>
                        <a:t>them time to speak.</a:t>
                      </a:r>
                    </a:p>
                  </a:txBody>
                  <a:tcPr marL="121859" marR="121859" marT="60975" marB="60975" anchor="ctr"/>
                </a:tc>
                <a:extLst>
                  <a:ext uri="{0D108BD9-81ED-4DB2-BD59-A6C34878D82A}">
                    <a16:rowId xmlns:a16="http://schemas.microsoft.com/office/drawing/2014/main" val="10002"/>
                  </a:ext>
                </a:extLst>
              </a:tr>
              <a:tr h="824765">
                <a:tc>
                  <a:txBody>
                    <a:bodyPr/>
                    <a:lstStyle/>
                    <a:p>
                      <a:pPr algn="ctr"/>
                      <a:r>
                        <a:rPr lang="en-US" sz="1200">
                          <a:solidFill>
                            <a:schemeClr val="accent1"/>
                          </a:solidFill>
                        </a:rPr>
                        <a:t>If they do not want to talk about</a:t>
                      </a:r>
                      <a:br>
                        <a:rPr lang="en-US" sz="1200">
                          <a:solidFill>
                            <a:schemeClr val="accent1"/>
                          </a:solidFill>
                        </a:rPr>
                      </a:br>
                      <a:r>
                        <a:rPr lang="en-US" sz="1200">
                          <a:solidFill>
                            <a:schemeClr val="accent1"/>
                          </a:solidFill>
                        </a:rPr>
                        <a:t>it in that moment in time, </a:t>
                      </a:r>
                      <a:br>
                        <a:rPr lang="en-US" sz="1200">
                          <a:solidFill>
                            <a:schemeClr val="accent1"/>
                          </a:solidFill>
                        </a:rPr>
                      </a:br>
                      <a:r>
                        <a:rPr lang="en-US" sz="1200">
                          <a:solidFill>
                            <a:schemeClr val="accent1"/>
                          </a:solidFill>
                        </a:rPr>
                        <a:t>that is okay.</a:t>
                      </a:r>
                    </a:p>
                  </a:txBody>
                  <a:tcPr marL="121859" marR="121859" marT="60975" marB="60975" anchor="ctr"/>
                </a:tc>
                <a:extLst>
                  <a:ext uri="{0D108BD9-81ED-4DB2-BD59-A6C34878D82A}">
                    <a16:rowId xmlns:a16="http://schemas.microsoft.com/office/drawing/2014/main" val="10003"/>
                  </a:ext>
                </a:extLst>
              </a:tr>
            </a:tbl>
          </a:graphicData>
        </a:graphic>
      </p:graphicFrame>
      <p:graphicFrame>
        <p:nvGraphicFramePr>
          <p:cNvPr id="12" name="Table 4">
            <a:extLst>
              <a:ext uri="{FF2B5EF4-FFF2-40B4-BE49-F238E27FC236}">
                <a16:creationId xmlns:a16="http://schemas.microsoft.com/office/drawing/2014/main" id="{3B35E93F-2468-1141-B3BB-FBE987F82F89}"/>
              </a:ext>
            </a:extLst>
          </p:cNvPr>
          <p:cNvGraphicFramePr>
            <a:graphicFrameLocks noGrp="1"/>
          </p:cNvGraphicFramePr>
          <p:nvPr/>
        </p:nvGraphicFramePr>
        <p:xfrm>
          <a:off x="6223001" y="1953684"/>
          <a:ext cx="2383367" cy="3570816"/>
        </p:xfrm>
        <a:graphic>
          <a:graphicData uri="http://schemas.openxmlformats.org/drawingml/2006/table">
            <a:tbl>
              <a:tblPr firstRow="1" bandRow="1">
                <a:tableStyleId>{5C22544A-7EE6-4342-B048-85BDC9FD1C3A}</a:tableStyleId>
              </a:tblPr>
              <a:tblGrid>
                <a:gridCol w="2383367">
                  <a:extLst>
                    <a:ext uri="{9D8B030D-6E8A-4147-A177-3AD203B41FA5}">
                      <a16:colId xmlns:a16="http://schemas.microsoft.com/office/drawing/2014/main" val="20000"/>
                    </a:ext>
                  </a:extLst>
                </a:gridCol>
              </a:tblGrid>
              <a:tr h="824276">
                <a:tc>
                  <a:txBody>
                    <a:bodyPr/>
                    <a:lstStyle/>
                    <a:p>
                      <a:pPr algn="ctr"/>
                      <a:r>
                        <a:rPr lang="en-US" sz="1700" b="0">
                          <a:solidFill>
                            <a:schemeClr val="accent4"/>
                          </a:solidFill>
                          <a:latin typeface="+mn-lt"/>
                        </a:rPr>
                        <a:t>BELIEVE</a:t>
                      </a:r>
                    </a:p>
                  </a:txBody>
                  <a:tcPr marL="121859" marR="121859" marT="60939" marB="60939" anchor="ctr"/>
                </a:tc>
                <a:extLst>
                  <a:ext uri="{0D108BD9-81ED-4DB2-BD59-A6C34878D82A}">
                    <a16:rowId xmlns:a16="http://schemas.microsoft.com/office/drawing/2014/main" val="10000"/>
                  </a:ext>
                </a:extLst>
              </a:tr>
              <a:tr h="824276">
                <a:tc>
                  <a:txBody>
                    <a:bodyPr/>
                    <a:lstStyle/>
                    <a:p>
                      <a:pPr algn="ctr"/>
                      <a:r>
                        <a:rPr lang="en-US" sz="1200">
                          <a:solidFill>
                            <a:schemeClr val="accent1"/>
                          </a:solidFill>
                        </a:rPr>
                        <a:t>Ensure that they are understood</a:t>
                      </a:r>
                      <a:br>
                        <a:rPr lang="en-US" sz="1200">
                          <a:solidFill>
                            <a:schemeClr val="accent1"/>
                          </a:solidFill>
                        </a:rPr>
                      </a:br>
                      <a:r>
                        <a:rPr lang="en-US" sz="1200">
                          <a:solidFill>
                            <a:schemeClr val="accent1"/>
                          </a:solidFill>
                        </a:rPr>
                        <a:t>and that you believe them.</a:t>
                      </a:r>
                    </a:p>
                  </a:txBody>
                  <a:tcPr marL="121859" marR="121859" marT="60939" marB="60939" anchor="ctr"/>
                </a:tc>
                <a:extLst>
                  <a:ext uri="{0D108BD9-81ED-4DB2-BD59-A6C34878D82A}">
                    <a16:rowId xmlns:a16="http://schemas.microsoft.com/office/drawing/2014/main" val="10001"/>
                  </a:ext>
                </a:extLst>
              </a:tr>
              <a:tr h="1097988">
                <a:tc>
                  <a:txBody>
                    <a:bodyPr/>
                    <a:lstStyle/>
                    <a:p>
                      <a:pPr algn="ctr">
                        <a:spcBef>
                          <a:spcPts val="600"/>
                        </a:spcBef>
                      </a:pPr>
                      <a:r>
                        <a:rPr lang="en-US" sz="1200">
                          <a:solidFill>
                            <a:schemeClr val="accent1"/>
                          </a:solidFill>
                        </a:rPr>
                        <a:t>Ask open, not closed questions</a:t>
                      </a:r>
                    </a:p>
                  </a:txBody>
                  <a:tcPr marL="121859" marR="121859" marT="60939" marB="60939" anchor="ctr"/>
                </a:tc>
                <a:extLst>
                  <a:ext uri="{0D108BD9-81ED-4DB2-BD59-A6C34878D82A}">
                    <a16:rowId xmlns:a16="http://schemas.microsoft.com/office/drawing/2014/main" val="10002"/>
                  </a:ext>
                </a:extLst>
              </a:tr>
              <a:tr h="824276">
                <a:tc>
                  <a:txBody>
                    <a:bodyPr/>
                    <a:lstStyle/>
                    <a:p>
                      <a:pPr algn="ctr"/>
                      <a:r>
                        <a:rPr lang="en-US" sz="1200">
                          <a:solidFill>
                            <a:schemeClr val="accent1"/>
                          </a:solidFill>
                        </a:rPr>
                        <a:t>Self-doubt, shame and ultimately fear of not being believed are barriers to disclosure. </a:t>
                      </a:r>
                    </a:p>
                  </a:txBody>
                  <a:tcPr marL="121859" marR="121859" marT="60939" marB="60939" anchor="ctr"/>
                </a:tc>
                <a:extLst>
                  <a:ext uri="{0D108BD9-81ED-4DB2-BD59-A6C34878D82A}">
                    <a16:rowId xmlns:a16="http://schemas.microsoft.com/office/drawing/2014/main" val="10003"/>
                  </a:ext>
                </a:extLst>
              </a:tr>
            </a:tbl>
          </a:graphicData>
        </a:graphic>
      </p:graphicFrame>
      <p:graphicFrame>
        <p:nvGraphicFramePr>
          <p:cNvPr id="13" name="Table 4">
            <a:extLst>
              <a:ext uri="{FF2B5EF4-FFF2-40B4-BE49-F238E27FC236}">
                <a16:creationId xmlns:a16="http://schemas.microsoft.com/office/drawing/2014/main" id="{E53E98C8-8A58-9F42-A0BA-A670C39EFE89}"/>
              </a:ext>
            </a:extLst>
          </p:cNvPr>
          <p:cNvGraphicFramePr>
            <a:graphicFrameLocks noGrp="1"/>
          </p:cNvGraphicFramePr>
          <p:nvPr/>
        </p:nvGraphicFramePr>
        <p:xfrm>
          <a:off x="8858251" y="1953684"/>
          <a:ext cx="2385483" cy="3570816"/>
        </p:xfrm>
        <a:graphic>
          <a:graphicData uri="http://schemas.openxmlformats.org/drawingml/2006/table">
            <a:tbl>
              <a:tblPr firstRow="1" bandRow="1">
                <a:tableStyleId>{5C22544A-7EE6-4342-B048-85BDC9FD1C3A}</a:tableStyleId>
              </a:tblPr>
              <a:tblGrid>
                <a:gridCol w="2385483">
                  <a:extLst>
                    <a:ext uri="{9D8B030D-6E8A-4147-A177-3AD203B41FA5}">
                      <a16:colId xmlns:a16="http://schemas.microsoft.com/office/drawing/2014/main" val="20000"/>
                    </a:ext>
                  </a:extLst>
                </a:gridCol>
              </a:tblGrid>
              <a:tr h="824276">
                <a:tc>
                  <a:txBody>
                    <a:bodyPr/>
                    <a:lstStyle/>
                    <a:p>
                      <a:pPr algn="ctr"/>
                      <a:r>
                        <a:rPr lang="en-US" sz="1700" b="0">
                          <a:solidFill>
                            <a:schemeClr val="accent4"/>
                          </a:solidFill>
                          <a:latin typeface="+mn-lt"/>
                        </a:rPr>
                        <a:t>SUPPORT</a:t>
                      </a:r>
                    </a:p>
                  </a:txBody>
                  <a:tcPr marL="121967" marR="121967" marT="60939" marB="60939" anchor="ctr"/>
                </a:tc>
                <a:extLst>
                  <a:ext uri="{0D108BD9-81ED-4DB2-BD59-A6C34878D82A}">
                    <a16:rowId xmlns:a16="http://schemas.microsoft.com/office/drawing/2014/main" val="10000"/>
                  </a:ext>
                </a:extLst>
              </a:tr>
              <a:tr h="824276">
                <a:tc>
                  <a:txBody>
                    <a:bodyPr/>
                    <a:lstStyle/>
                    <a:p>
                      <a:pPr algn="ctr"/>
                      <a:r>
                        <a:rPr lang="en-US" sz="1200">
                          <a:solidFill>
                            <a:schemeClr val="accent1"/>
                          </a:solidFill>
                        </a:rPr>
                        <a:t>Signpost: Report + Support</a:t>
                      </a:r>
                      <a:br>
                        <a:rPr lang="en-US" sz="1200">
                          <a:solidFill>
                            <a:schemeClr val="accent1"/>
                          </a:solidFill>
                        </a:rPr>
                      </a:br>
                      <a:r>
                        <a:rPr lang="en-US" sz="1200">
                          <a:solidFill>
                            <a:schemeClr val="accent1"/>
                          </a:solidFill>
                        </a:rPr>
                        <a:t>ISVA / Wellbeing / SARC</a:t>
                      </a:r>
                    </a:p>
                  </a:txBody>
                  <a:tcPr marL="121967" marR="121967" marT="60939" marB="60939" anchor="ctr"/>
                </a:tc>
                <a:extLst>
                  <a:ext uri="{0D108BD9-81ED-4DB2-BD59-A6C34878D82A}">
                    <a16:rowId xmlns:a16="http://schemas.microsoft.com/office/drawing/2014/main" val="10001"/>
                  </a:ext>
                </a:extLst>
              </a:tr>
              <a:tr h="1097988">
                <a:tc>
                  <a:txBody>
                    <a:bodyPr/>
                    <a:lstStyle/>
                    <a:p>
                      <a:pPr algn="ctr">
                        <a:spcBef>
                          <a:spcPts val="600"/>
                        </a:spcBef>
                      </a:pPr>
                      <a:r>
                        <a:rPr lang="en-US" sz="1200">
                          <a:solidFill>
                            <a:schemeClr val="accent1"/>
                          </a:solidFill>
                        </a:rPr>
                        <a:t>Offer continual support.</a:t>
                      </a:r>
                      <a:br>
                        <a:rPr lang="en-US" sz="1200">
                          <a:solidFill>
                            <a:schemeClr val="accent1"/>
                          </a:solidFill>
                        </a:rPr>
                      </a:br>
                      <a:r>
                        <a:rPr lang="en-US" sz="1200">
                          <a:solidFill>
                            <a:schemeClr val="accent1"/>
                          </a:solidFill>
                        </a:rPr>
                        <a:t>This could be practical</a:t>
                      </a:r>
                      <a:br>
                        <a:rPr lang="en-US" sz="1200">
                          <a:solidFill>
                            <a:schemeClr val="accent1"/>
                          </a:solidFill>
                        </a:rPr>
                      </a:br>
                      <a:r>
                        <a:rPr lang="en-US" sz="1200">
                          <a:solidFill>
                            <a:schemeClr val="accent1"/>
                          </a:solidFill>
                        </a:rPr>
                        <a:t>or emotional.</a:t>
                      </a:r>
                    </a:p>
                  </a:txBody>
                  <a:tcPr marL="121967" marR="121967" marT="60939" marB="60939" anchor="ctr"/>
                </a:tc>
                <a:extLst>
                  <a:ext uri="{0D108BD9-81ED-4DB2-BD59-A6C34878D82A}">
                    <a16:rowId xmlns:a16="http://schemas.microsoft.com/office/drawing/2014/main" val="10002"/>
                  </a:ext>
                </a:extLst>
              </a:tr>
              <a:tr h="824276">
                <a:tc>
                  <a:txBody>
                    <a:bodyPr/>
                    <a:lstStyle/>
                    <a:p>
                      <a:pPr algn="ctr"/>
                      <a:r>
                        <a:rPr lang="en-US" sz="1200">
                          <a:solidFill>
                            <a:schemeClr val="accent1"/>
                          </a:solidFill>
                        </a:rPr>
                        <a:t>Check up on them.</a:t>
                      </a:r>
                    </a:p>
                  </a:txBody>
                  <a:tcPr marL="121967" marR="121967" marT="60939" marB="60939" anchor="ctr"/>
                </a:tc>
                <a:extLst>
                  <a:ext uri="{0D108BD9-81ED-4DB2-BD59-A6C34878D82A}">
                    <a16:rowId xmlns:a16="http://schemas.microsoft.com/office/drawing/2014/main" val="10003"/>
                  </a:ext>
                </a:extLst>
              </a:tr>
            </a:tbl>
          </a:graphicData>
        </a:graphic>
      </p:graphicFrame>
      <p:sp>
        <p:nvSpPr>
          <p:cNvPr id="2" name="Rectangle 1">
            <a:extLst>
              <a:ext uri="{FF2B5EF4-FFF2-40B4-BE49-F238E27FC236}">
                <a16:creationId xmlns:a16="http://schemas.microsoft.com/office/drawing/2014/main" id="{22533028-CAC1-439B-8598-DBC617F7F953}"/>
              </a:ext>
            </a:extLst>
          </p:cNvPr>
          <p:cNvSpPr/>
          <p:nvPr/>
        </p:nvSpPr>
        <p:spPr>
          <a:xfrm>
            <a:off x="948266" y="5937955"/>
            <a:ext cx="7010401" cy="5475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C992CEE4-E1E8-4696-8393-FD5F6CFCE067}"/>
              </a:ext>
            </a:extLst>
          </p:cNvPr>
          <p:cNvSpPr txBox="1"/>
          <p:nvPr/>
        </p:nvSpPr>
        <p:spPr>
          <a:xfrm>
            <a:off x="1013884" y="6027043"/>
            <a:ext cx="6959600" cy="338554"/>
          </a:xfrm>
          <a:prstGeom prst="rect">
            <a:avLst/>
          </a:prstGeom>
          <a:noFill/>
        </p:spPr>
        <p:txBody>
          <a:bodyPr wrap="square" rtlCol="0">
            <a:spAutoFit/>
          </a:bodyPr>
          <a:lstStyle/>
          <a:p>
            <a:r>
              <a:rPr lang="en-GB" sz="1600" b="1">
                <a:solidFill>
                  <a:schemeClr val="accent2"/>
                </a:solidFill>
              </a:rPr>
              <a:t>Top Tip: </a:t>
            </a:r>
            <a:r>
              <a:rPr lang="en-GB" sz="1600">
                <a:solidFill>
                  <a:schemeClr val="accent2"/>
                </a:solidFill>
              </a:rPr>
              <a:t>when receiving a disclosure, it is essential to set </a:t>
            </a:r>
            <a:r>
              <a:rPr lang="en-GB" sz="1600" u="sng">
                <a:solidFill>
                  <a:schemeClr val="accent2"/>
                </a:solidFill>
              </a:rPr>
              <a:t>realistic expectations</a:t>
            </a:r>
            <a:r>
              <a:rPr lang="en-GB" sz="1600">
                <a:solidFill>
                  <a:schemeClr val="accent2"/>
                </a:solidFill>
              </a:rPr>
              <a:t>.</a:t>
            </a:r>
            <a:endParaRPr lang="en-GB" sz="1600" b="1">
              <a:solidFill>
                <a:schemeClr val="accent2"/>
              </a:solidFill>
            </a:endParaRPr>
          </a:p>
        </p:txBody>
      </p:sp>
      <p:pic>
        <p:nvPicPr>
          <p:cNvPr id="5" name="Picture 4">
            <a:extLst>
              <a:ext uri="{FF2B5EF4-FFF2-40B4-BE49-F238E27FC236}">
                <a16:creationId xmlns:a16="http://schemas.microsoft.com/office/drawing/2014/main" id="{A40A35F7-78AC-4896-A2AD-1CBB643B1959}"/>
              </a:ext>
            </a:extLst>
          </p:cNvPr>
          <p:cNvPicPr>
            <a:picLocks noChangeAspect="1"/>
          </p:cNvPicPr>
          <p:nvPr/>
        </p:nvPicPr>
        <p:blipFill>
          <a:blip r:embed="rId3"/>
          <a:stretch>
            <a:fillRect/>
          </a:stretch>
        </p:blipFill>
        <p:spPr>
          <a:xfrm>
            <a:off x="948266" y="1051651"/>
            <a:ext cx="853513" cy="861643"/>
          </a:xfrm>
          <a:prstGeom prst="rect">
            <a:avLst/>
          </a:prstGeom>
        </p:spPr>
      </p:pic>
    </p:spTree>
    <p:custDataLst>
      <p:tags r:id="rId1"/>
    </p:custDataLst>
    <p:extLst>
      <p:ext uri="{BB962C8B-B14F-4D97-AF65-F5344CB8AC3E}">
        <p14:creationId xmlns:p14="http://schemas.microsoft.com/office/powerpoint/2010/main" val="6548818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a:extLst>
              <a:ext uri="{FF2B5EF4-FFF2-40B4-BE49-F238E27FC236}">
                <a16:creationId xmlns:a16="http://schemas.microsoft.com/office/drawing/2014/main" id="{ECFD632F-1EB9-2147-9FD3-8E4A1666CF63}"/>
              </a:ext>
            </a:extLst>
          </p:cNvPr>
          <p:cNvSpPr>
            <a:spLocks noGrp="1" noChangeArrowheads="1"/>
          </p:cNvSpPr>
          <p:nvPr>
            <p:ph type="title"/>
          </p:nvPr>
        </p:nvSpPr>
        <p:spPr bwMode="auto">
          <a:xfrm>
            <a:off x="982134" y="3175000"/>
            <a:ext cx="8445500" cy="64558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altLang="en-US"/>
              <a:t>Hello and   welcome   to the template</a:t>
            </a:r>
          </a:p>
        </p:txBody>
      </p:sp>
      <p:sp>
        <p:nvSpPr>
          <p:cNvPr id="30722" name="Text Placeholder 2">
            <a:extLst>
              <a:ext uri="{FF2B5EF4-FFF2-40B4-BE49-F238E27FC236}">
                <a16:creationId xmlns:a16="http://schemas.microsoft.com/office/drawing/2014/main" id="{B3F3D2CD-B64F-8E47-B9CA-590EFE1A7245}"/>
              </a:ext>
            </a:extLst>
          </p:cNvPr>
          <p:cNvSpPr>
            <a:spLocks noGrp="1" noChangeArrowheads="1"/>
          </p:cNvSpPr>
          <p:nvPr>
            <p:ph type="body" idx="1"/>
          </p:nvPr>
        </p:nvSpPr>
        <p:spPr bwMode="auto">
          <a:xfrm>
            <a:off x="982134" y="4015318"/>
            <a:ext cx="5295900" cy="150071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altLang="en-US"/>
              <a:t>The block device can be added by copying, pasting then resizing to fit</a:t>
            </a:r>
          </a:p>
        </p:txBody>
      </p:sp>
      <p:sp>
        <p:nvSpPr>
          <p:cNvPr id="4" name="Rectangle 3">
            <a:extLst>
              <a:ext uri="{FF2B5EF4-FFF2-40B4-BE49-F238E27FC236}">
                <a16:creationId xmlns:a16="http://schemas.microsoft.com/office/drawing/2014/main" id="{98E68F02-455C-934C-886C-DDE973A52D76}"/>
              </a:ext>
            </a:extLst>
          </p:cNvPr>
          <p:cNvSpPr/>
          <p:nvPr/>
        </p:nvSpPr>
        <p:spPr>
          <a:xfrm>
            <a:off x="2925233" y="3035301"/>
            <a:ext cx="2025651" cy="785284"/>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cxnSp>
        <p:nvCxnSpPr>
          <p:cNvPr id="5" name="Straight Connector 4">
            <a:extLst>
              <a:ext uri="{FF2B5EF4-FFF2-40B4-BE49-F238E27FC236}">
                <a16:creationId xmlns:a16="http://schemas.microsoft.com/office/drawing/2014/main" id="{1862A3EA-3831-E645-84AC-4CF469C44EB6}"/>
              </a:ext>
            </a:extLst>
          </p:cNvPr>
          <p:cNvCxnSpPr>
            <a:cxnSpLocks/>
          </p:cNvCxnSpPr>
          <p:nvPr/>
        </p:nvCxnSpPr>
        <p:spPr>
          <a:xfrm>
            <a:off x="963085" y="3841751"/>
            <a:ext cx="1731433" cy="0"/>
          </a:xfrm>
          <a:prstGeom prst="line">
            <a:avLst/>
          </a:prstGeom>
          <a:ln w="9525"/>
        </p:spPr>
        <p:style>
          <a:lnRef idx="1">
            <a:schemeClr val="accent2"/>
          </a:lnRef>
          <a:fillRef idx="0">
            <a:schemeClr val="accent2"/>
          </a:fillRef>
          <a:effectRef idx="0">
            <a:schemeClr val="accent2"/>
          </a:effectRef>
          <a:fontRef idx="minor">
            <a:schemeClr val="tx1"/>
          </a:fontRef>
        </p:style>
      </p:cxnSp>
      <p:cxnSp>
        <p:nvCxnSpPr>
          <p:cNvPr id="7" name="Straight Connector 6">
            <a:extLst>
              <a:ext uri="{FF2B5EF4-FFF2-40B4-BE49-F238E27FC236}">
                <a16:creationId xmlns:a16="http://schemas.microsoft.com/office/drawing/2014/main" id="{8498EC42-22F5-274E-B499-E164C9EABA3C}"/>
              </a:ext>
            </a:extLst>
          </p:cNvPr>
          <p:cNvCxnSpPr>
            <a:cxnSpLocks/>
          </p:cNvCxnSpPr>
          <p:nvPr/>
        </p:nvCxnSpPr>
        <p:spPr>
          <a:xfrm flipV="1">
            <a:off x="5204884" y="3820585"/>
            <a:ext cx="2927349" cy="21167"/>
          </a:xfrm>
          <a:prstGeom prst="line">
            <a:avLst/>
          </a:prstGeom>
          <a:ln w="9525"/>
        </p:spPr>
        <p:style>
          <a:lnRef idx="1">
            <a:schemeClr val="accent2"/>
          </a:lnRef>
          <a:fillRef idx="0">
            <a:schemeClr val="accent2"/>
          </a:fillRef>
          <a:effectRef idx="0">
            <a:schemeClr val="accent2"/>
          </a:effectRef>
          <a:fontRef idx="minor">
            <a:schemeClr val="tx1"/>
          </a:fontRef>
        </p:style>
      </p:cxnSp>
      <p:pic>
        <p:nvPicPr>
          <p:cNvPr id="3" name="Picture 2">
            <a:extLst>
              <a:ext uri="{FF2B5EF4-FFF2-40B4-BE49-F238E27FC236}">
                <a16:creationId xmlns:a16="http://schemas.microsoft.com/office/drawing/2014/main" id="{27D8DA73-A748-06A0-D844-838907D9DC58}"/>
              </a:ext>
            </a:extLst>
          </p:cNvPr>
          <p:cNvPicPr>
            <a:picLocks noChangeAspect="1"/>
          </p:cNvPicPr>
          <p:nvPr/>
        </p:nvPicPr>
        <p:blipFill>
          <a:blip r:embed="rId2"/>
          <a:stretch>
            <a:fillRect/>
          </a:stretch>
        </p:blipFill>
        <p:spPr>
          <a:xfrm>
            <a:off x="1" y="0"/>
            <a:ext cx="9042881" cy="6858000"/>
          </a:xfrm>
          <a:prstGeom prst="rect">
            <a:avLst/>
          </a:prstGeom>
        </p:spPr>
      </p:pic>
    </p:spTree>
    <p:extLst>
      <p:ext uri="{BB962C8B-B14F-4D97-AF65-F5344CB8AC3E}">
        <p14:creationId xmlns:p14="http://schemas.microsoft.com/office/powerpoint/2010/main" val="12650920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Title 3">
            <a:extLst>
              <a:ext uri="{FF2B5EF4-FFF2-40B4-BE49-F238E27FC236}">
                <a16:creationId xmlns:a16="http://schemas.microsoft.com/office/drawing/2014/main" id="{0C4A5BFD-38E4-7A41-A200-B40DB9C2E5DB}"/>
              </a:ext>
            </a:extLst>
          </p:cNvPr>
          <p:cNvSpPr txBox="1">
            <a:spLocks noChangeArrowheads="1"/>
          </p:cNvSpPr>
          <p:nvPr/>
        </p:nvSpPr>
        <p:spPr bwMode="auto">
          <a:xfrm>
            <a:off x="1682750" y="1227596"/>
            <a:ext cx="8005233" cy="702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lstStyle>
            <a:lvl1pPr defTabSz="685800">
              <a:defRPr>
                <a:solidFill>
                  <a:schemeClr val="tx1"/>
                </a:solidFill>
                <a:latin typeface="Calibri" panose="020F0502020204030204" pitchFamily="34" charset="0"/>
              </a:defRPr>
            </a:lvl1pPr>
            <a:lvl2pPr marL="742950" indent="-285750" defTabSz="685800">
              <a:defRPr>
                <a:solidFill>
                  <a:schemeClr val="tx1"/>
                </a:solidFill>
                <a:latin typeface="Calibri" panose="020F0502020204030204" pitchFamily="34" charset="0"/>
              </a:defRPr>
            </a:lvl2pPr>
            <a:lvl3pPr marL="1143000" indent="-228600" defTabSz="685800">
              <a:defRPr>
                <a:solidFill>
                  <a:schemeClr val="tx1"/>
                </a:solidFill>
                <a:latin typeface="Calibri" panose="020F0502020204030204" pitchFamily="34" charset="0"/>
              </a:defRPr>
            </a:lvl3pPr>
            <a:lvl4pPr marL="1600200" indent="-228600" defTabSz="685800">
              <a:defRPr>
                <a:solidFill>
                  <a:schemeClr val="tx1"/>
                </a:solidFill>
                <a:latin typeface="Calibri" panose="020F0502020204030204" pitchFamily="34" charset="0"/>
              </a:defRPr>
            </a:lvl4pPr>
            <a:lvl5pPr marL="2057400" indent="-228600" defTabSz="685800">
              <a:defRPr>
                <a:solidFill>
                  <a:schemeClr val="tx1"/>
                </a:solidFill>
                <a:latin typeface="Calibri" panose="020F0502020204030204" pitchFamily="34" charset="0"/>
              </a:defRPr>
            </a:lvl5pPr>
            <a:lvl6pPr marL="2514600" indent="-228600" defTabSz="685800" fontAlgn="base">
              <a:spcBef>
                <a:spcPct val="0"/>
              </a:spcBef>
              <a:spcAft>
                <a:spcPct val="0"/>
              </a:spcAft>
              <a:defRPr>
                <a:solidFill>
                  <a:schemeClr val="tx1"/>
                </a:solidFill>
                <a:latin typeface="Calibri" panose="020F0502020204030204" pitchFamily="34" charset="0"/>
              </a:defRPr>
            </a:lvl6pPr>
            <a:lvl7pPr marL="2971800" indent="-228600" defTabSz="685800" fontAlgn="base">
              <a:spcBef>
                <a:spcPct val="0"/>
              </a:spcBef>
              <a:spcAft>
                <a:spcPct val="0"/>
              </a:spcAft>
              <a:defRPr>
                <a:solidFill>
                  <a:schemeClr val="tx1"/>
                </a:solidFill>
                <a:latin typeface="Calibri" panose="020F0502020204030204" pitchFamily="34" charset="0"/>
              </a:defRPr>
            </a:lvl7pPr>
            <a:lvl8pPr marL="3429000" indent="-228600" defTabSz="685800" fontAlgn="base">
              <a:spcBef>
                <a:spcPct val="0"/>
              </a:spcBef>
              <a:spcAft>
                <a:spcPct val="0"/>
              </a:spcAft>
              <a:defRPr>
                <a:solidFill>
                  <a:schemeClr val="tx1"/>
                </a:solidFill>
                <a:latin typeface="Calibri" panose="020F0502020204030204" pitchFamily="34" charset="0"/>
              </a:defRPr>
            </a:lvl8pPr>
            <a:lvl9pPr marL="3886200" indent="-228600" defTabSz="685800" fontAlgn="base">
              <a:spcBef>
                <a:spcPct val="0"/>
              </a:spcBef>
              <a:spcAft>
                <a:spcPct val="0"/>
              </a:spcAft>
              <a:defRPr>
                <a:solidFill>
                  <a:schemeClr val="tx1"/>
                </a:solidFill>
                <a:latin typeface="Calibri" panose="020F0502020204030204" pitchFamily="34" charset="0"/>
              </a:defRPr>
            </a:lvl9pPr>
          </a:lstStyle>
          <a:p>
            <a:pPr eaLnBrk="1" hangingPunct="1">
              <a:lnSpc>
                <a:spcPct val="90000"/>
              </a:lnSpc>
            </a:pPr>
            <a:r>
              <a:rPr lang="en-US" altLang="en-US" sz="2667" b="1">
                <a:solidFill>
                  <a:schemeClr val="accent1"/>
                </a:solidFill>
                <a:latin typeface="Calibri Light" panose="020F0302020204030204" pitchFamily="34" charset="0"/>
              </a:rPr>
              <a:t>reportandsupport.warwick.ac.uk</a:t>
            </a:r>
          </a:p>
        </p:txBody>
      </p:sp>
      <p:cxnSp>
        <p:nvCxnSpPr>
          <p:cNvPr id="10" name="Straight Connector 9">
            <a:extLst>
              <a:ext uri="{FF2B5EF4-FFF2-40B4-BE49-F238E27FC236}">
                <a16:creationId xmlns:a16="http://schemas.microsoft.com/office/drawing/2014/main" id="{BCF11515-D0BD-EE4A-8EFE-4E5DB3B8ABC2}"/>
              </a:ext>
            </a:extLst>
          </p:cNvPr>
          <p:cNvCxnSpPr>
            <a:cxnSpLocks/>
          </p:cNvCxnSpPr>
          <p:nvPr/>
        </p:nvCxnSpPr>
        <p:spPr>
          <a:xfrm flipV="1">
            <a:off x="1682750" y="1718032"/>
            <a:ext cx="4457700" cy="0"/>
          </a:xfrm>
          <a:prstGeom prst="line">
            <a:avLst/>
          </a:prstGeom>
          <a:ln w="12700"/>
        </p:spPr>
        <p:style>
          <a:lnRef idx="1">
            <a:schemeClr val="accent2"/>
          </a:lnRef>
          <a:fillRef idx="0">
            <a:schemeClr val="accent2"/>
          </a:fillRef>
          <a:effectRef idx="0">
            <a:schemeClr val="accent2"/>
          </a:effectRef>
          <a:fontRef idx="minor">
            <a:schemeClr val="tx1"/>
          </a:fontRef>
        </p:style>
      </p:cxnSp>
      <p:graphicFrame>
        <p:nvGraphicFramePr>
          <p:cNvPr id="4" name="Table 4">
            <a:extLst>
              <a:ext uri="{FF2B5EF4-FFF2-40B4-BE49-F238E27FC236}">
                <a16:creationId xmlns:a16="http://schemas.microsoft.com/office/drawing/2014/main" id="{FEB674BB-3651-FA49-BCC1-810645C82AA7}"/>
              </a:ext>
            </a:extLst>
          </p:cNvPr>
          <p:cNvGraphicFramePr>
            <a:graphicFrameLocks noGrp="1"/>
          </p:cNvGraphicFramePr>
          <p:nvPr/>
        </p:nvGraphicFramePr>
        <p:xfrm>
          <a:off x="920751" y="1957918"/>
          <a:ext cx="2385483" cy="3712633"/>
        </p:xfrm>
        <a:graphic>
          <a:graphicData uri="http://schemas.openxmlformats.org/drawingml/2006/table">
            <a:tbl>
              <a:tblPr firstRow="1" bandRow="1">
                <a:tableStyleId>{5C22544A-7EE6-4342-B048-85BDC9FD1C3A}</a:tableStyleId>
              </a:tblPr>
              <a:tblGrid>
                <a:gridCol w="2385483">
                  <a:extLst>
                    <a:ext uri="{9D8B030D-6E8A-4147-A177-3AD203B41FA5}">
                      <a16:colId xmlns:a16="http://schemas.microsoft.com/office/drawing/2014/main" val="20000"/>
                    </a:ext>
                  </a:extLst>
                </a:gridCol>
              </a:tblGrid>
              <a:tr h="858193">
                <a:tc>
                  <a:txBody>
                    <a:bodyPr/>
                    <a:lstStyle/>
                    <a:p>
                      <a:pPr algn="ctr"/>
                      <a:r>
                        <a:rPr lang="en-US" sz="1600" b="0">
                          <a:solidFill>
                            <a:schemeClr val="accent4"/>
                          </a:solidFill>
                          <a:latin typeface="+mn-lt"/>
                        </a:rPr>
                        <a:t>SINGLE GATEWAY</a:t>
                      </a:r>
                      <a:br>
                        <a:rPr lang="en-US" sz="1600" b="0">
                          <a:solidFill>
                            <a:schemeClr val="accent4"/>
                          </a:solidFill>
                          <a:latin typeface="+mn-lt"/>
                        </a:rPr>
                      </a:br>
                      <a:r>
                        <a:rPr lang="en-US" sz="1600" b="0">
                          <a:solidFill>
                            <a:schemeClr val="accent4"/>
                          </a:solidFill>
                          <a:latin typeface="+mn-lt"/>
                        </a:rPr>
                        <a:t>TO DIRECT HELP</a:t>
                      </a:r>
                    </a:p>
                  </a:txBody>
                  <a:tcPr marL="121967" marR="121967" marT="60956" marB="60956" anchor="ctr"/>
                </a:tc>
                <a:extLst>
                  <a:ext uri="{0D108BD9-81ED-4DB2-BD59-A6C34878D82A}">
                    <a16:rowId xmlns:a16="http://schemas.microsoft.com/office/drawing/2014/main" val="10000"/>
                  </a:ext>
                </a:extLst>
              </a:tr>
              <a:tr h="285444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200" b="0">
                          <a:solidFill>
                            <a:schemeClr val="accent1"/>
                          </a:solidFill>
                        </a:rPr>
                        <a:t>Online Reporting Platform for </a:t>
                      </a:r>
                      <a:r>
                        <a:rPr lang="en-US" sz="1200" b="1">
                          <a:solidFill>
                            <a:schemeClr val="accent1"/>
                          </a:solidFill>
                        </a:rPr>
                        <a:t>students</a:t>
                      </a:r>
                      <a:r>
                        <a:rPr lang="en-US" sz="1200" b="0">
                          <a:solidFill>
                            <a:schemeClr val="accent1"/>
                          </a:solidFill>
                        </a:rPr>
                        <a:t> </a:t>
                      </a:r>
                      <a:r>
                        <a:rPr lang="en-US" sz="1200" b="1">
                          <a:solidFill>
                            <a:schemeClr val="accent1"/>
                          </a:solidFill>
                        </a:rPr>
                        <a:t>and staff </a:t>
                      </a:r>
                      <a:r>
                        <a:rPr lang="en-US" sz="1200" b="0">
                          <a:solidFill>
                            <a:schemeClr val="accent1"/>
                          </a:solidFill>
                        </a:rPr>
                        <a:t>affected by:</a:t>
                      </a:r>
                    </a:p>
                    <a:p>
                      <a:pPr marL="0" marR="0" lvl="0" indent="0" algn="ctr" defTabSz="685800" rtl="0" eaLnBrk="1" fontAlgn="auto" latinLnBrk="0" hangingPunct="1">
                        <a:lnSpc>
                          <a:spcPct val="100000"/>
                        </a:lnSpc>
                        <a:spcBef>
                          <a:spcPts val="0"/>
                        </a:spcBef>
                        <a:spcAft>
                          <a:spcPts val="0"/>
                        </a:spcAft>
                        <a:buClrTx/>
                        <a:buSzTx/>
                        <a:buFontTx/>
                        <a:buNone/>
                        <a:tabLst/>
                        <a:defRPr/>
                      </a:pPr>
                      <a:endParaRPr lang="en-US" sz="1200" b="0">
                        <a:solidFill>
                          <a:schemeClr val="accent1"/>
                        </a:solidFill>
                      </a:endParaRPr>
                    </a:p>
                    <a:p>
                      <a:pPr algn="ctr">
                        <a:spcBef>
                          <a:spcPts val="300"/>
                        </a:spcBef>
                      </a:pPr>
                      <a:r>
                        <a:rPr lang="en-US" sz="1200" b="1">
                          <a:solidFill>
                            <a:schemeClr val="accent1"/>
                          </a:solidFill>
                        </a:rPr>
                        <a:t>Bullying and Harassment</a:t>
                      </a:r>
                    </a:p>
                    <a:p>
                      <a:pPr algn="ctr">
                        <a:spcBef>
                          <a:spcPts val="300"/>
                        </a:spcBef>
                      </a:pPr>
                      <a:r>
                        <a:rPr lang="en-US" sz="1200" b="1">
                          <a:solidFill>
                            <a:schemeClr val="accent1"/>
                          </a:solidFill>
                        </a:rPr>
                        <a:t>Discrimination</a:t>
                      </a:r>
                    </a:p>
                    <a:p>
                      <a:pPr algn="ctr">
                        <a:spcBef>
                          <a:spcPts val="300"/>
                        </a:spcBef>
                      </a:pPr>
                      <a:r>
                        <a:rPr lang="en-US" sz="1200" b="1">
                          <a:solidFill>
                            <a:schemeClr val="accent1"/>
                          </a:solidFill>
                        </a:rPr>
                        <a:t>Hate Crime</a:t>
                      </a:r>
                    </a:p>
                    <a:p>
                      <a:pPr algn="ctr">
                        <a:spcBef>
                          <a:spcPts val="300"/>
                        </a:spcBef>
                      </a:pPr>
                      <a:r>
                        <a:rPr lang="en-US" sz="1200" b="1">
                          <a:solidFill>
                            <a:schemeClr val="accent1"/>
                          </a:solidFill>
                        </a:rPr>
                        <a:t>Sexual Misconduct</a:t>
                      </a:r>
                      <a:br>
                        <a:rPr lang="en-US" sz="1200" b="1">
                          <a:solidFill>
                            <a:schemeClr val="accent1"/>
                          </a:solidFill>
                        </a:rPr>
                      </a:br>
                      <a:endParaRPr lang="en-US" sz="1200" b="1">
                        <a:solidFill>
                          <a:schemeClr val="accent1"/>
                        </a:solidFill>
                      </a:endParaRPr>
                    </a:p>
                    <a:p>
                      <a:pPr marL="0" marR="0" lvl="0" indent="0" algn="ctr" defTabSz="685800" rtl="0" eaLnBrk="1" fontAlgn="auto" latinLnBrk="0" hangingPunct="1">
                        <a:lnSpc>
                          <a:spcPct val="100000"/>
                        </a:lnSpc>
                        <a:spcBef>
                          <a:spcPts val="200"/>
                        </a:spcBef>
                        <a:spcAft>
                          <a:spcPts val="0"/>
                        </a:spcAft>
                        <a:buClrTx/>
                        <a:buSzTx/>
                        <a:buFontTx/>
                        <a:buNone/>
                        <a:tabLst/>
                        <a:defRPr/>
                      </a:pPr>
                      <a:r>
                        <a:rPr lang="en-US" sz="1200" err="1">
                          <a:solidFill>
                            <a:schemeClr val="accent1"/>
                          </a:solidFill>
                        </a:rPr>
                        <a:t>Recognises</a:t>
                      </a:r>
                      <a:r>
                        <a:rPr lang="en-US" sz="1200">
                          <a:solidFill>
                            <a:schemeClr val="accent1"/>
                          </a:solidFill>
                        </a:rPr>
                        <a:t> intersectionality.</a:t>
                      </a:r>
                    </a:p>
                    <a:p>
                      <a:pPr algn="ctr">
                        <a:spcBef>
                          <a:spcPts val="200"/>
                        </a:spcBef>
                      </a:pPr>
                      <a:endParaRPr lang="en-US" sz="1200" b="1">
                        <a:solidFill>
                          <a:schemeClr val="accent1"/>
                        </a:solidFill>
                      </a:endParaRPr>
                    </a:p>
                    <a:p>
                      <a:pPr marL="0" marR="0" lvl="0" indent="0" algn="ctr" defTabSz="685800" rtl="0" eaLnBrk="1" fontAlgn="auto" latinLnBrk="0" hangingPunct="1">
                        <a:lnSpc>
                          <a:spcPct val="100000"/>
                        </a:lnSpc>
                        <a:spcBef>
                          <a:spcPts val="0"/>
                        </a:spcBef>
                        <a:spcAft>
                          <a:spcPts val="0"/>
                        </a:spcAft>
                        <a:buClrTx/>
                        <a:buSzTx/>
                        <a:buFontTx/>
                        <a:buNone/>
                        <a:tabLst/>
                        <a:defRPr/>
                      </a:pPr>
                      <a:endParaRPr lang="en-US" sz="1200" b="0">
                        <a:solidFill>
                          <a:schemeClr val="accent1"/>
                        </a:solidFill>
                      </a:endParaRPr>
                    </a:p>
                  </a:txBody>
                  <a:tcPr marL="121967" marR="121967" marT="60956" marB="60956" anchor="ctr"/>
                </a:tc>
                <a:extLst>
                  <a:ext uri="{0D108BD9-81ED-4DB2-BD59-A6C34878D82A}">
                    <a16:rowId xmlns:a16="http://schemas.microsoft.com/office/drawing/2014/main" val="10001"/>
                  </a:ext>
                </a:extLst>
              </a:tr>
            </a:tbl>
          </a:graphicData>
        </a:graphic>
      </p:graphicFrame>
      <p:graphicFrame>
        <p:nvGraphicFramePr>
          <p:cNvPr id="11" name="Table 4">
            <a:extLst>
              <a:ext uri="{FF2B5EF4-FFF2-40B4-BE49-F238E27FC236}">
                <a16:creationId xmlns:a16="http://schemas.microsoft.com/office/drawing/2014/main" id="{FA80A3A7-BE18-5546-B28C-11019BFDCA40}"/>
              </a:ext>
            </a:extLst>
          </p:cNvPr>
          <p:cNvGraphicFramePr>
            <a:graphicFrameLocks noGrp="1"/>
          </p:cNvGraphicFramePr>
          <p:nvPr/>
        </p:nvGraphicFramePr>
        <p:xfrm>
          <a:off x="3585634" y="1957917"/>
          <a:ext cx="2383367" cy="3657600"/>
        </p:xfrm>
        <a:graphic>
          <a:graphicData uri="http://schemas.openxmlformats.org/drawingml/2006/table">
            <a:tbl>
              <a:tblPr firstRow="1" bandRow="1">
                <a:tableStyleId>{5C22544A-7EE6-4342-B048-85BDC9FD1C3A}</a:tableStyleId>
              </a:tblPr>
              <a:tblGrid>
                <a:gridCol w="2383367">
                  <a:extLst>
                    <a:ext uri="{9D8B030D-6E8A-4147-A177-3AD203B41FA5}">
                      <a16:colId xmlns:a16="http://schemas.microsoft.com/office/drawing/2014/main" val="20000"/>
                    </a:ext>
                  </a:extLst>
                </a:gridCol>
              </a:tblGrid>
              <a:tr h="850953">
                <a:tc>
                  <a:txBody>
                    <a:bodyPr/>
                    <a:lstStyle/>
                    <a:p>
                      <a:pPr algn="ctr"/>
                      <a:r>
                        <a:rPr lang="en-US" sz="1600" b="0">
                          <a:solidFill>
                            <a:schemeClr val="accent4"/>
                          </a:solidFill>
                          <a:latin typeface="+mn-lt"/>
                        </a:rPr>
                        <a:t>DISCLOSING</a:t>
                      </a:r>
                    </a:p>
                  </a:txBody>
                  <a:tcPr marL="121859" marR="121859" marT="60961" marB="60961" anchor="ctr"/>
                </a:tc>
                <a:extLst>
                  <a:ext uri="{0D108BD9-81ED-4DB2-BD59-A6C34878D82A}">
                    <a16:rowId xmlns:a16="http://schemas.microsoft.com/office/drawing/2014/main" val="10000"/>
                  </a:ext>
                </a:extLst>
              </a:tr>
              <a:tr h="2806647">
                <a:tc>
                  <a:txBody>
                    <a:bodyPr/>
                    <a:lstStyle/>
                    <a:p>
                      <a:pPr algn="ctr">
                        <a:spcBef>
                          <a:spcPts val="300"/>
                        </a:spcBef>
                      </a:pPr>
                      <a:r>
                        <a:rPr lang="en-US" sz="1200" b="1">
                          <a:solidFill>
                            <a:schemeClr val="accent1"/>
                          </a:solidFill>
                        </a:rPr>
                        <a:t>Anonymous Reporting</a:t>
                      </a:r>
                    </a:p>
                    <a:p>
                      <a:pPr algn="ctr">
                        <a:spcBef>
                          <a:spcPts val="300"/>
                        </a:spcBef>
                      </a:pPr>
                      <a:r>
                        <a:rPr lang="en-US" sz="1200" b="1">
                          <a:solidFill>
                            <a:schemeClr val="accent1"/>
                          </a:solidFill>
                        </a:rPr>
                        <a:t>Reporting with Details</a:t>
                      </a:r>
                    </a:p>
                    <a:p>
                      <a:pPr algn="ctr">
                        <a:spcBef>
                          <a:spcPts val="300"/>
                        </a:spcBef>
                        <a:spcAft>
                          <a:spcPts val="500"/>
                        </a:spcAft>
                      </a:pPr>
                      <a:r>
                        <a:rPr lang="en-US" sz="1200" b="1">
                          <a:solidFill>
                            <a:schemeClr val="accent1"/>
                          </a:solidFill>
                        </a:rPr>
                        <a:t>Accessing Support Pages</a:t>
                      </a:r>
                      <a:br>
                        <a:rPr lang="en-US" sz="1200" b="1">
                          <a:solidFill>
                            <a:schemeClr val="accent1"/>
                          </a:solidFill>
                        </a:rPr>
                      </a:br>
                      <a:br>
                        <a:rPr lang="en-US" sz="1200" b="1">
                          <a:solidFill>
                            <a:schemeClr val="accent1"/>
                          </a:solidFill>
                        </a:rPr>
                      </a:br>
                      <a:r>
                        <a:rPr lang="en-US" sz="1200">
                          <a:solidFill>
                            <a:schemeClr val="accent1"/>
                          </a:solidFill>
                        </a:rPr>
                        <a:t>Does not trigger formal complaints process.</a:t>
                      </a:r>
                    </a:p>
                    <a:p>
                      <a:pPr marL="0" marR="0" lvl="0" indent="0" algn="ctr" defTabSz="685800" rtl="0" eaLnBrk="1" fontAlgn="auto" latinLnBrk="0" hangingPunct="1">
                        <a:lnSpc>
                          <a:spcPct val="100000"/>
                        </a:lnSpc>
                        <a:spcBef>
                          <a:spcPts val="300"/>
                        </a:spcBef>
                        <a:spcAft>
                          <a:spcPts val="300"/>
                        </a:spcAft>
                        <a:buClrTx/>
                        <a:buSzTx/>
                        <a:buFontTx/>
                        <a:buNone/>
                        <a:tabLst/>
                        <a:defRPr/>
                      </a:pPr>
                      <a:r>
                        <a:rPr lang="en-US" sz="1200">
                          <a:solidFill>
                            <a:schemeClr val="accent1"/>
                          </a:solidFill>
                        </a:rPr>
                        <a:t>Can report something</a:t>
                      </a:r>
                      <a:br>
                        <a:rPr lang="en-US" sz="1200">
                          <a:solidFill>
                            <a:schemeClr val="accent1"/>
                          </a:solidFill>
                        </a:rPr>
                      </a:br>
                      <a:r>
                        <a:rPr lang="en-US" sz="1200">
                          <a:solidFill>
                            <a:schemeClr val="accent1"/>
                          </a:solidFill>
                        </a:rPr>
                        <a:t>that you witness.</a:t>
                      </a:r>
                    </a:p>
                    <a:p>
                      <a:pPr marL="0" marR="0" lvl="0" indent="0" algn="ctr" defTabSz="685800" rtl="0" eaLnBrk="1" fontAlgn="auto" latinLnBrk="0" hangingPunct="1">
                        <a:lnSpc>
                          <a:spcPct val="100000"/>
                        </a:lnSpc>
                        <a:spcBef>
                          <a:spcPts val="300"/>
                        </a:spcBef>
                        <a:spcAft>
                          <a:spcPts val="300"/>
                        </a:spcAft>
                        <a:buClrTx/>
                        <a:buSzTx/>
                        <a:buFontTx/>
                        <a:buNone/>
                        <a:tabLst/>
                        <a:defRPr/>
                      </a:pPr>
                      <a:r>
                        <a:rPr lang="en-US" sz="1200">
                          <a:solidFill>
                            <a:schemeClr val="accent1"/>
                          </a:solidFill>
                        </a:rPr>
                        <a:t>Can assist someone</a:t>
                      </a:r>
                      <a:br>
                        <a:rPr lang="en-US" sz="1200">
                          <a:solidFill>
                            <a:schemeClr val="accent1"/>
                          </a:solidFill>
                        </a:rPr>
                      </a:br>
                      <a:r>
                        <a:rPr lang="en-US" sz="1200">
                          <a:solidFill>
                            <a:schemeClr val="accent1"/>
                          </a:solidFill>
                        </a:rPr>
                        <a:t>in reporting.</a:t>
                      </a:r>
                    </a:p>
                  </a:txBody>
                  <a:tcPr marL="121859" marR="121859" marT="60961" marB="60961" anchor="ctr"/>
                </a:tc>
                <a:extLst>
                  <a:ext uri="{0D108BD9-81ED-4DB2-BD59-A6C34878D82A}">
                    <a16:rowId xmlns:a16="http://schemas.microsoft.com/office/drawing/2014/main" val="10001"/>
                  </a:ext>
                </a:extLst>
              </a:tr>
            </a:tbl>
          </a:graphicData>
        </a:graphic>
      </p:graphicFrame>
      <p:graphicFrame>
        <p:nvGraphicFramePr>
          <p:cNvPr id="15" name="Table 4">
            <a:extLst>
              <a:ext uri="{FF2B5EF4-FFF2-40B4-BE49-F238E27FC236}">
                <a16:creationId xmlns:a16="http://schemas.microsoft.com/office/drawing/2014/main" id="{EB80BDAF-90A1-DE4A-9AF5-7536944ADE84}"/>
              </a:ext>
            </a:extLst>
          </p:cNvPr>
          <p:cNvGraphicFramePr>
            <a:graphicFrameLocks noGrp="1"/>
          </p:cNvGraphicFramePr>
          <p:nvPr/>
        </p:nvGraphicFramePr>
        <p:xfrm>
          <a:off x="6197601" y="1957917"/>
          <a:ext cx="2385484" cy="3657600"/>
        </p:xfrm>
        <a:graphic>
          <a:graphicData uri="http://schemas.openxmlformats.org/drawingml/2006/table">
            <a:tbl>
              <a:tblPr firstRow="1" bandRow="1">
                <a:tableStyleId>{5C22544A-7EE6-4342-B048-85BDC9FD1C3A}</a:tableStyleId>
              </a:tblPr>
              <a:tblGrid>
                <a:gridCol w="2385484">
                  <a:extLst>
                    <a:ext uri="{9D8B030D-6E8A-4147-A177-3AD203B41FA5}">
                      <a16:colId xmlns:a16="http://schemas.microsoft.com/office/drawing/2014/main" val="20000"/>
                    </a:ext>
                  </a:extLst>
                </a:gridCol>
              </a:tblGrid>
              <a:tr h="850953">
                <a:tc>
                  <a:txBody>
                    <a:bodyPr/>
                    <a:lstStyle/>
                    <a:p>
                      <a:pPr algn="ctr"/>
                      <a:r>
                        <a:rPr lang="en-US" sz="1600" b="0">
                          <a:solidFill>
                            <a:schemeClr val="accent4"/>
                          </a:solidFill>
                          <a:latin typeface="+mn-lt"/>
                        </a:rPr>
                        <a:t>LIAISON OFFICER</a:t>
                      </a:r>
                    </a:p>
                  </a:txBody>
                  <a:tcPr marL="121967" marR="121967" marT="60961" marB="60961" anchor="ctr"/>
                </a:tc>
                <a:extLst>
                  <a:ext uri="{0D108BD9-81ED-4DB2-BD59-A6C34878D82A}">
                    <a16:rowId xmlns:a16="http://schemas.microsoft.com/office/drawing/2014/main" val="10000"/>
                  </a:ext>
                </a:extLst>
              </a:tr>
              <a:tr h="2806647">
                <a:tc>
                  <a:txBody>
                    <a:bodyPr/>
                    <a:lstStyle/>
                    <a:p>
                      <a:pPr algn="ctr">
                        <a:spcBef>
                          <a:spcPts val="400"/>
                        </a:spcBef>
                        <a:spcAft>
                          <a:spcPts val="500"/>
                        </a:spcAft>
                      </a:pPr>
                      <a:r>
                        <a:rPr lang="en-US" sz="1200" b="1">
                          <a:solidFill>
                            <a:schemeClr val="accent1"/>
                          </a:solidFill>
                        </a:rPr>
                        <a:t>Confidential</a:t>
                      </a:r>
                      <a:br>
                        <a:rPr lang="en-US" sz="1200" b="1">
                          <a:solidFill>
                            <a:schemeClr val="accent1"/>
                          </a:solidFill>
                        </a:rPr>
                      </a:br>
                      <a:br>
                        <a:rPr lang="en-US" sz="1200" b="1">
                          <a:solidFill>
                            <a:schemeClr val="accent1"/>
                          </a:solidFill>
                        </a:rPr>
                      </a:br>
                      <a:r>
                        <a:rPr lang="en-US" sz="1200">
                          <a:solidFill>
                            <a:schemeClr val="accent1"/>
                          </a:solidFill>
                        </a:rPr>
                        <a:t>Empower  reporter to make</a:t>
                      </a:r>
                      <a:br>
                        <a:rPr lang="en-US" sz="1200">
                          <a:solidFill>
                            <a:schemeClr val="accent1"/>
                          </a:solidFill>
                        </a:rPr>
                      </a:br>
                      <a:r>
                        <a:rPr lang="en-US" sz="1200">
                          <a:solidFill>
                            <a:schemeClr val="accent1"/>
                          </a:solidFill>
                        </a:rPr>
                        <a:t>an informed decision on</a:t>
                      </a:r>
                      <a:br>
                        <a:rPr lang="en-US" sz="1200">
                          <a:solidFill>
                            <a:schemeClr val="accent1"/>
                          </a:solidFill>
                        </a:rPr>
                      </a:br>
                      <a:r>
                        <a:rPr lang="en-US" sz="1200">
                          <a:solidFill>
                            <a:schemeClr val="accent1"/>
                          </a:solidFill>
                        </a:rPr>
                        <a:t>their next steps – they are not forced to do </a:t>
                      </a:r>
                      <a:r>
                        <a:rPr lang="en-US" sz="1200" u="sng">
                          <a:solidFill>
                            <a:schemeClr val="accent1"/>
                          </a:solidFill>
                        </a:rPr>
                        <a:t>anything.</a:t>
                      </a:r>
                      <a:endParaRPr lang="en-US" sz="1200">
                        <a:solidFill>
                          <a:schemeClr val="accent1"/>
                        </a:solidFill>
                      </a:endParaRPr>
                    </a:p>
                    <a:p>
                      <a:pPr marL="0" marR="0" lvl="0" indent="0" algn="ctr" defTabSz="685800" rtl="0" eaLnBrk="1" fontAlgn="auto" latinLnBrk="0" hangingPunct="1">
                        <a:lnSpc>
                          <a:spcPct val="100000"/>
                        </a:lnSpc>
                        <a:spcBef>
                          <a:spcPts val="400"/>
                        </a:spcBef>
                        <a:spcAft>
                          <a:spcPts val="500"/>
                        </a:spcAft>
                        <a:buClrTx/>
                        <a:buSzTx/>
                        <a:buFontTx/>
                        <a:buNone/>
                        <a:tabLst/>
                        <a:defRPr/>
                      </a:pPr>
                      <a:r>
                        <a:rPr lang="en-US" sz="1200">
                          <a:solidFill>
                            <a:schemeClr val="accent1"/>
                          </a:solidFill>
                        </a:rPr>
                        <a:t>Can provide practical</a:t>
                      </a:r>
                      <a:br>
                        <a:rPr lang="en-US" sz="1200">
                          <a:solidFill>
                            <a:schemeClr val="accent1"/>
                          </a:solidFill>
                        </a:rPr>
                      </a:br>
                      <a:r>
                        <a:rPr lang="en-US" sz="1200">
                          <a:solidFill>
                            <a:schemeClr val="accent1"/>
                          </a:solidFill>
                        </a:rPr>
                        <a:t>and signpost to</a:t>
                      </a:r>
                      <a:br>
                        <a:rPr lang="en-US" sz="1200">
                          <a:solidFill>
                            <a:schemeClr val="accent1"/>
                          </a:solidFill>
                        </a:rPr>
                      </a:br>
                      <a:r>
                        <a:rPr lang="en-US" sz="1200">
                          <a:solidFill>
                            <a:schemeClr val="accent1"/>
                          </a:solidFill>
                        </a:rPr>
                        <a:t>emotional support.</a:t>
                      </a:r>
                    </a:p>
                    <a:p>
                      <a:pPr marL="0" marR="0" lvl="0" indent="0" algn="ctr" defTabSz="685800" rtl="0" eaLnBrk="1" fontAlgn="auto" latinLnBrk="0" hangingPunct="1">
                        <a:lnSpc>
                          <a:spcPct val="100000"/>
                        </a:lnSpc>
                        <a:spcBef>
                          <a:spcPts val="400"/>
                        </a:spcBef>
                        <a:spcAft>
                          <a:spcPts val="500"/>
                        </a:spcAft>
                        <a:buClrTx/>
                        <a:buSzTx/>
                        <a:buFontTx/>
                        <a:buNone/>
                        <a:tabLst/>
                        <a:defRPr/>
                      </a:pPr>
                      <a:r>
                        <a:rPr lang="en-US" sz="1200">
                          <a:solidFill>
                            <a:schemeClr val="accent1"/>
                          </a:solidFill>
                        </a:rPr>
                        <a:t>Single point of contact.</a:t>
                      </a:r>
                    </a:p>
                  </a:txBody>
                  <a:tcPr marL="121967" marR="121967" marT="60961" marB="60961" anchor="ctr"/>
                </a:tc>
                <a:extLst>
                  <a:ext uri="{0D108BD9-81ED-4DB2-BD59-A6C34878D82A}">
                    <a16:rowId xmlns:a16="http://schemas.microsoft.com/office/drawing/2014/main" val="10001"/>
                  </a:ext>
                </a:extLst>
              </a:tr>
            </a:tbl>
          </a:graphicData>
        </a:graphic>
      </p:graphicFrame>
      <p:graphicFrame>
        <p:nvGraphicFramePr>
          <p:cNvPr id="16" name="Table 4">
            <a:extLst>
              <a:ext uri="{FF2B5EF4-FFF2-40B4-BE49-F238E27FC236}">
                <a16:creationId xmlns:a16="http://schemas.microsoft.com/office/drawing/2014/main" id="{758164F9-6BB6-4D46-917B-7B34DA2946B3}"/>
              </a:ext>
            </a:extLst>
          </p:cNvPr>
          <p:cNvGraphicFramePr>
            <a:graphicFrameLocks noGrp="1"/>
          </p:cNvGraphicFramePr>
          <p:nvPr/>
        </p:nvGraphicFramePr>
        <p:xfrm>
          <a:off x="8862485" y="1957918"/>
          <a:ext cx="2383367" cy="3712633"/>
        </p:xfrm>
        <a:graphic>
          <a:graphicData uri="http://schemas.openxmlformats.org/drawingml/2006/table">
            <a:tbl>
              <a:tblPr firstRow="1" bandRow="1">
                <a:tableStyleId>{5C22544A-7EE6-4342-B048-85BDC9FD1C3A}</a:tableStyleId>
              </a:tblPr>
              <a:tblGrid>
                <a:gridCol w="2383367">
                  <a:extLst>
                    <a:ext uri="{9D8B030D-6E8A-4147-A177-3AD203B41FA5}">
                      <a16:colId xmlns:a16="http://schemas.microsoft.com/office/drawing/2014/main" val="20000"/>
                    </a:ext>
                  </a:extLst>
                </a:gridCol>
              </a:tblGrid>
              <a:tr h="858193">
                <a:tc>
                  <a:txBody>
                    <a:bodyPr/>
                    <a:lstStyle/>
                    <a:p>
                      <a:pPr algn="ctr"/>
                      <a:r>
                        <a:rPr lang="en-US" sz="1600" b="0">
                          <a:solidFill>
                            <a:schemeClr val="accent4"/>
                          </a:solidFill>
                          <a:latin typeface="+mn-lt"/>
                        </a:rPr>
                        <a:t>SUPPORT PAGES</a:t>
                      </a:r>
                    </a:p>
                  </a:txBody>
                  <a:tcPr marL="121859" marR="121859" marT="60956" marB="60956" anchor="ctr"/>
                </a:tc>
                <a:extLst>
                  <a:ext uri="{0D108BD9-81ED-4DB2-BD59-A6C34878D82A}">
                    <a16:rowId xmlns:a16="http://schemas.microsoft.com/office/drawing/2014/main" val="10000"/>
                  </a:ext>
                </a:extLst>
              </a:tr>
              <a:tr h="285444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200" b="0">
                          <a:solidFill>
                            <a:schemeClr val="accent1"/>
                          </a:solidFill>
                        </a:rPr>
                        <a:t>Online support pages available</a:t>
                      </a:r>
                      <a:br>
                        <a:rPr lang="en-US" sz="1200" b="0">
                          <a:solidFill>
                            <a:schemeClr val="accent1"/>
                          </a:solidFill>
                        </a:rPr>
                      </a:br>
                      <a:r>
                        <a:rPr lang="en-US" sz="1200" b="0">
                          <a:solidFill>
                            <a:schemeClr val="accent1"/>
                          </a:solidFill>
                        </a:rPr>
                        <a:t>to everyone whether someone wants to disclose or not:</a:t>
                      </a:r>
                    </a:p>
                    <a:p>
                      <a:pPr marL="0" marR="0" lvl="0" indent="0" algn="ctr" defTabSz="685800" rtl="0" eaLnBrk="1" fontAlgn="auto" latinLnBrk="0" hangingPunct="1">
                        <a:lnSpc>
                          <a:spcPct val="100000"/>
                        </a:lnSpc>
                        <a:spcBef>
                          <a:spcPts val="0"/>
                        </a:spcBef>
                        <a:spcAft>
                          <a:spcPts val="0"/>
                        </a:spcAft>
                        <a:buClrTx/>
                        <a:buSzTx/>
                        <a:buFontTx/>
                        <a:buNone/>
                        <a:tabLst/>
                        <a:defRPr/>
                      </a:pPr>
                      <a:endParaRPr lang="en-US" sz="1200" b="0">
                        <a:solidFill>
                          <a:schemeClr val="accent1"/>
                        </a:solidFill>
                      </a:endParaRPr>
                    </a:p>
                    <a:p>
                      <a:pPr algn="ctr">
                        <a:spcBef>
                          <a:spcPts val="300"/>
                        </a:spcBef>
                      </a:pPr>
                      <a:r>
                        <a:rPr lang="en-US" sz="1200" b="1">
                          <a:solidFill>
                            <a:schemeClr val="accent1"/>
                          </a:solidFill>
                        </a:rPr>
                        <a:t>If you ever forget what you’ve learnt today, return to these pages for guidance!</a:t>
                      </a:r>
                    </a:p>
                    <a:p>
                      <a:pPr algn="ctr">
                        <a:spcBef>
                          <a:spcPts val="300"/>
                        </a:spcBef>
                      </a:pPr>
                      <a:endParaRPr lang="en-US" sz="1200" b="1">
                        <a:solidFill>
                          <a:schemeClr val="accent1"/>
                        </a:solidFill>
                      </a:endParaRPr>
                    </a:p>
                    <a:p>
                      <a:pPr marL="0" marR="0" lvl="0" indent="0" algn="ctr" defTabSz="685800" rtl="0" eaLnBrk="1" fontAlgn="auto" latinLnBrk="0" hangingPunct="1">
                        <a:lnSpc>
                          <a:spcPct val="100000"/>
                        </a:lnSpc>
                        <a:spcBef>
                          <a:spcPts val="200"/>
                        </a:spcBef>
                        <a:spcAft>
                          <a:spcPts val="0"/>
                        </a:spcAft>
                        <a:buClrTx/>
                        <a:buSzTx/>
                        <a:buFontTx/>
                        <a:buNone/>
                        <a:tabLst/>
                        <a:defRPr/>
                      </a:pPr>
                      <a:r>
                        <a:rPr lang="en-US" sz="1200">
                          <a:solidFill>
                            <a:schemeClr val="accent1"/>
                          </a:solidFill>
                        </a:rPr>
                        <a:t>Fully outlines options</a:t>
                      </a:r>
                      <a:br>
                        <a:rPr lang="en-US" sz="1200">
                          <a:solidFill>
                            <a:schemeClr val="accent1"/>
                          </a:solidFill>
                        </a:rPr>
                      </a:br>
                      <a:r>
                        <a:rPr lang="en-US" sz="1200">
                          <a:solidFill>
                            <a:schemeClr val="accent1"/>
                          </a:solidFill>
                        </a:rPr>
                        <a:t>and processes</a:t>
                      </a:r>
                      <a:endParaRPr lang="en-US" sz="1200" b="1">
                        <a:solidFill>
                          <a:schemeClr val="accent1"/>
                        </a:solidFill>
                      </a:endParaRPr>
                    </a:p>
                    <a:p>
                      <a:pPr marL="0" marR="0" lvl="0" indent="0" algn="ctr" defTabSz="685800" rtl="0" eaLnBrk="1" fontAlgn="auto" latinLnBrk="0" hangingPunct="1">
                        <a:lnSpc>
                          <a:spcPct val="100000"/>
                        </a:lnSpc>
                        <a:spcBef>
                          <a:spcPts val="0"/>
                        </a:spcBef>
                        <a:spcAft>
                          <a:spcPts val="0"/>
                        </a:spcAft>
                        <a:buClrTx/>
                        <a:buSzTx/>
                        <a:buFontTx/>
                        <a:buNone/>
                        <a:tabLst/>
                        <a:defRPr/>
                      </a:pPr>
                      <a:endParaRPr lang="en-US" sz="1200" b="0">
                        <a:solidFill>
                          <a:schemeClr val="accent1"/>
                        </a:solidFill>
                      </a:endParaRPr>
                    </a:p>
                  </a:txBody>
                  <a:tcPr marL="121859" marR="121859" marT="60956" marB="60956" anchor="ctr"/>
                </a:tc>
                <a:extLst>
                  <a:ext uri="{0D108BD9-81ED-4DB2-BD59-A6C34878D82A}">
                    <a16:rowId xmlns:a16="http://schemas.microsoft.com/office/drawing/2014/main" val="10001"/>
                  </a:ext>
                </a:extLst>
              </a:tr>
            </a:tbl>
          </a:graphicData>
        </a:graphic>
      </p:graphicFrame>
      <p:pic>
        <p:nvPicPr>
          <p:cNvPr id="2" name="Picture 1">
            <a:extLst>
              <a:ext uri="{FF2B5EF4-FFF2-40B4-BE49-F238E27FC236}">
                <a16:creationId xmlns:a16="http://schemas.microsoft.com/office/drawing/2014/main" id="{E3A566BF-5389-49C3-96D7-FF9E43CFA53F}"/>
              </a:ext>
            </a:extLst>
          </p:cNvPr>
          <p:cNvPicPr>
            <a:picLocks noChangeAspect="1"/>
          </p:cNvPicPr>
          <p:nvPr/>
        </p:nvPicPr>
        <p:blipFill>
          <a:blip r:embed="rId3"/>
          <a:stretch>
            <a:fillRect/>
          </a:stretch>
        </p:blipFill>
        <p:spPr>
          <a:xfrm>
            <a:off x="763957" y="1092101"/>
            <a:ext cx="861643" cy="861643"/>
          </a:xfrm>
          <a:prstGeom prst="rect">
            <a:avLst/>
          </a:prstGeom>
        </p:spPr>
      </p:pic>
      <p:sp>
        <p:nvSpPr>
          <p:cNvPr id="3" name="Rectangle 2">
            <a:extLst>
              <a:ext uri="{FF2B5EF4-FFF2-40B4-BE49-F238E27FC236}">
                <a16:creationId xmlns:a16="http://schemas.microsoft.com/office/drawing/2014/main" id="{5566A054-8667-4D8C-9ACE-8AE39D9CAF67}"/>
              </a:ext>
            </a:extLst>
          </p:cNvPr>
          <p:cNvSpPr/>
          <p:nvPr/>
        </p:nvSpPr>
        <p:spPr>
          <a:xfrm>
            <a:off x="920751" y="6000044"/>
            <a:ext cx="7331427" cy="4120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67">
                <a:solidFill>
                  <a:schemeClr val="accent2"/>
                </a:solidFill>
              </a:rPr>
              <a:t>Remember, reporting through Report + Support does </a:t>
            </a:r>
            <a:r>
              <a:rPr lang="en-GB" sz="1467" u="sng">
                <a:solidFill>
                  <a:schemeClr val="accent2"/>
                </a:solidFill>
              </a:rPr>
              <a:t>not</a:t>
            </a:r>
            <a:r>
              <a:rPr lang="en-GB" sz="1467">
                <a:solidFill>
                  <a:schemeClr val="accent2"/>
                </a:solidFill>
              </a:rPr>
              <a:t> trigger a formal complaints process.</a:t>
            </a:r>
          </a:p>
        </p:txBody>
      </p:sp>
    </p:spTree>
    <p:custDataLst>
      <p:tags r:id="rId1"/>
    </p:custDataLst>
    <p:extLst>
      <p:ext uri="{BB962C8B-B14F-4D97-AF65-F5344CB8AC3E}">
        <p14:creationId xmlns:p14="http://schemas.microsoft.com/office/powerpoint/2010/main" val="22307086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04EE676E-D09C-E04A-B996-AE88CD9D65B0}"/>
              </a:ext>
            </a:extLst>
          </p:cNvPr>
          <p:cNvGraphicFramePr>
            <a:graphicFrameLocks noGrp="1"/>
          </p:cNvGraphicFramePr>
          <p:nvPr>
            <p:ph sz="half" idx="2"/>
            <p:extLst>
              <p:ext uri="{D42A27DB-BD31-4B8C-83A1-F6EECF244321}">
                <p14:modId xmlns:p14="http://schemas.microsoft.com/office/powerpoint/2010/main" val="1507311866"/>
              </p:ext>
            </p:extLst>
          </p:nvPr>
        </p:nvGraphicFramePr>
        <p:xfrm>
          <a:off x="150314" y="3429000"/>
          <a:ext cx="11774466" cy="2574155"/>
        </p:xfrm>
        <a:graphic>
          <a:graphicData uri="http://schemas.openxmlformats.org/drawingml/2006/table">
            <a:tbl>
              <a:tblPr firstRow="1">
                <a:tableStyleId>{5C22544A-7EE6-4342-B048-85BDC9FD1C3A}</a:tableStyleId>
              </a:tblPr>
              <a:tblGrid>
                <a:gridCol w="2017525">
                  <a:extLst>
                    <a:ext uri="{9D8B030D-6E8A-4147-A177-3AD203B41FA5}">
                      <a16:colId xmlns:a16="http://schemas.microsoft.com/office/drawing/2014/main" val="20000"/>
                    </a:ext>
                  </a:extLst>
                </a:gridCol>
                <a:gridCol w="2147859">
                  <a:extLst>
                    <a:ext uri="{9D8B030D-6E8A-4147-A177-3AD203B41FA5}">
                      <a16:colId xmlns:a16="http://schemas.microsoft.com/office/drawing/2014/main" val="20001"/>
                    </a:ext>
                  </a:extLst>
                </a:gridCol>
                <a:gridCol w="1815680">
                  <a:extLst>
                    <a:ext uri="{9D8B030D-6E8A-4147-A177-3AD203B41FA5}">
                      <a16:colId xmlns:a16="http://schemas.microsoft.com/office/drawing/2014/main" val="20002"/>
                    </a:ext>
                  </a:extLst>
                </a:gridCol>
                <a:gridCol w="1910283">
                  <a:extLst>
                    <a:ext uri="{9D8B030D-6E8A-4147-A177-3AD203B41FA5}">
                      <a16:colId xmlns:a16="http://schemas.microsoft.com/office/drawing/2014/main" val="20003"/>
                    </a:ext>
                  </a:extLst>
                </a:gridCol>
                <a:gridCol w="1910283">
                  <a:extLst>
                    <a:ext uri="{9D8B030D-6E8A-4147-A177-3AD203B41FA5}">
                      <a16:colId xmlns:a16="http://schemas.microsoft.com/office/drawing/2014/main" val="3522628832"/>
                    </a:ext>
                  </a:extLst>
                </a:gridCol>
                <a:gridCol w="1972836">
                  <a:extLst>
                    <a:ext uri="{9D8B030D-6E8A-4147-A177-3AD203B41FA5}">
                      <a16:colId xmlns:a16="http://schemas.microsoft.com/office/drawing/2014/main" val="20004"/>
                    </a:ext>
                  </a:extLst>
                </a:gridCol>
              </a:tblGrid>
              <a:tr h="2574155">
                <a:tc>
                  <a:txBody>
                    <a:bodyPr/>
                    <a:lstStyle/>
                    <a:p>
                      <a:pPr algn="ctr"/>
                      <a:r>
                        <a:rPr lang="en-US" sz="1500">
                          <a:latin typeface="+mj-lt"/>
                        </a:rPr>
                        <a:t>University policies, principles and values override all club code of conducts. </a:t>
                      </a:r>
                    </a:p>
                  </a:txBody>
                  <a:tcPr marL="144012" marR="144012" marT="144077" marB="144077"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endParaRPr lang="en-GB" sz="1500" cap="all"/>
                    </a:p>
                    <a:p>
                      <a:pPr algn="ctr"/>
                      <a:r>
                        <a:rPr lang="en-GB" sz="1500" cap="none">
                          <a:solidFill>
                            <a:schemeClr val="accent1"/>
                          </a:solidFill>
                        </a:rPr>
                        <a:t>Accidental destruction of evidence or first accounts. </a:t>
                      </a:r>
                    </a:p>
                    <a:p>
                      <a:pPr algn="ctr"/>
                      <a:endParaRPr lang="en-GB" sz="1500" cap="none">
                        <a:solidFill>
                          <a:schemeClr val="accent1"/>
                        </a:solidFill>
                      </a:endParaRPr>
                    </a:p>
                    <a:p>
                      <a:pPr algn="ctr"/>
                      <a:r>
                        <a:rPr lang="en-GB" sz="1500" cap="none">
                          <a:solidFill>
                            <a:schemeClr val="accent1"/>
                          </a:solidFill>
                        </a:rPr>
                        <a:t>Convolution of evidence/ investigation.</a:t>
                      </a:r>
                    </a:p>
                    <a:p>
                      <a:pPr algn="ctr"/>
                      <a:endParaRPr lang="en-US" sz="1500">
                        <a:solidFill>
                          <a:schemeClr val="accent1"/>
                        </a:solidFill>
                        <a:latin typeface="+mj-lt"/>
                      </a:endParaRPr>
                    </a:p>
                  </a:txBody>
                  <a:tcPr marL="144012" marR="144012" marT="144077" marB="144077"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500" cap="none"/>
                        <a:t>Confidentiality is key. </a:t>
                      </a:r>
                    </a:p>
                    <a:p>
                      <a:pPr marL="0" marR="0" lvl="0" indent="0" algn="ctr" defTabSz="685800" rtl="0" eaLnBrk="1" fontAlgn="auto" latinLnBrk="0" hangingPunct="1">
                        <a:lnSpc>
                          <a:spcPct val="100000"/>
                        </a:lnSpc>
                        <a:spcBef>
                          <a:spcPts val="0"/>
                        </a:spcBef>
                        <a:spcAft>
                          <a:spcPts val="0"/>
                        </a:spcAft>
                        <a:buClrTx/>
                        <a:buSzTx/>
                        <a:buFontTx/>
                        <a:buNone/>
                        <a:tabLst/>
                        <a:defRPr/>
                      </a:pPr>
                      <a:endParaRPr lang="en-GB" sz="1500" cap="none"/>
                    </a:p>
                    <a:p>
                      <a:pPr marL="0" marR="0" lvl="0" indent="0" algn="ctr" defTabSz="685800" rtl="0" eaLnBrk="1" fontAlgn="auto" latinLnBrk="0" hangingPunct="1">
                        <a:lnSpc>
                          <a:spcPct val="100000"/>
                        </a:lnSpc>
                        <a:spcBef>
                          <a:spcPts val="0"/>
                        </a:spcBef>
                        <a:spcAft>
                          <a:spcPts val="0"/>
                        </a:spcAft>
                        <a:buClrTx/>
                        <a:buSzTx/>
                        <a:buFontTx/>
                        <a:buNone/>
                        <a:tabLst/>
                        <a:defRPr/>
                      </a:pPr>
                      <a:r>
                        <a:rPr lang="en-GB" sz="1500" cap="none"/>
                        <a:t>Inability to be impartial. </a:t>
                      </a:r>
                    </a:p>
                    <a:p>
                      <a:pPr algn="ctr"/>
                      <a:endParaRPr lang="en-US" sz="1500">
                        <a:latin typeface="+mj-lt"/>
                      </a:endParaRPr>
                    </a:p>
                  </a:txBody>
                  <a:tcPr marL="144012" marR="144012" marT="144077" marB="144077"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500" cap="none">
                          <a:solidFill>
                            <a:schemeClr val="accent1"/>
                          </a:solidFill>
                        </a:rPr>
                        <a:t>Repeat disclosures. </a:t>
                      </a:r>
                    </a:p>
                    <a:p>
                      <a:pPr algn="ctr"/>
                      <a:endParaRPr lang="en-US" sz="1500">
                        <a:solidFill>
                          <a:schemeClr val="accent1"/>
                        </a:solidFill>
                        <a:latin typeface="+mj-lt"/>
                      </a:endParaRPr>
                    </a:p>
                  </a:txBody>
                  <a:tcPr marL="144012" marR="144012" marT="144077" marB="144077"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500">
                          <a:solidFill>
                            <a:schemeClr val="bg1"/>
                          </a:solidFill>
                          <a:latin typeface="+mj-lt"/>
                        </a:rPr>
                        <a:t>Lack of signposting and access to specialty services. Looking beyond university and the impact the incident may have. </a:t>
                      </a:r>
                    </a:p>
                  </a:txBody>
                  <a:tcPr marL="144012" marR="144012" marT="144077" marB="144077"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500" cap="none">
                          <a:solidFill>
                            <a:schemeClr val="accent1"/>
                          </a:solidFill>
                          <a:latin typeface="+mj-lt"/>
                        </a:rPr>
                        <a:t>Poor handling of disclosures can often lead to SU or University complaints against Exec members.</a:t>
                      </a:r>
                    </a:p>
                    <a:p>
                      <a:pPr marL="0" marR="0" lvl="0" indent="0" algn="ctr" defTabSz="685800" rtl="0" eaLnBrk="1" fontAlgn="auto" latinLnBrk="0" hangingPunct="1">
                        <a:lnSpc>
                          <a:spcPct val="100000"/>
                        </a:lnSpc>
                        <a:spcBef>
                          <a:spcPts val="0"/>
                        </a:spcBef>
                        <a:spcAft>
                          <a:spcPts val="0"/>
                        </a:spcAft>
                        <a:buClrTx/>
                        <a:buSzTx/>
                        <a:buFontTx/>
                        <a:buNone/>
                        <a:tabLst/>
                        <a:defRPr/>
                      </a:pPr>
                      <a:endParaRPr lang="en-GB" sz="1500" cap="none">
                        <a:solidFill>
                          <a:schemeClr val="accent1"/>
                        </a:solidFill>
                        <a:latin typeface="+mj-lt"/>
                      </a:endParaRPr>
                    </a:p>
                    <a:p>
                      <a:pPr marL="0" marR="0" lvl="0" indent="0" algn="ctr" defTabSz="685800" rtl="0" eaLnBrk="1" fontAlgn="auto" latinLnBrk="0" hangingPunct="1">
                        <a:lnSpc>
                          <a:spcPct val="100000"/>
                        </a:lnSpc>
                        <a:spcBef>
                          <a:spcPts val="0"/>
                        </a:spcBef>
                        <a:spcAft>
                          <a:spcPts val="0"/>
                        </a:spcAft>
                        <a:buClrTx/>
                        <a:buSzTx/>
                        <a:buFontTx/>
                        <a:buNone/>
                        <a:tabLst/>
                        <a:defRPr/>
                      </a:pPr>
                      <a:r>
                        <a:rPr lang="en-GB" sz="1500" cap="none">
                          <a:solidFill>
                            <a:schemeClr val="accent1"/>
                          </a:solidFill>
                          <a:latin typeface="+mj-lt"/>
                        </a:rPr>
                        <a:t>E.g. Trial by social media. </a:t>
                      </a:r>
                      <a:endParaRPr lang="en-US" sz="1500">
                        <a:solidFill>
                          <a:schemeClr val="bg1"/>
                        </a:solidFill>
                        <a:latin typeface="+mj-lt"/>
                      </a:endParaRPr>
                    </a:p>
                  </a:txBody>
                  <a:tcPr marL="240021" marR="240021" marT="144077" marB="144077"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10000"/>
                  </a:ext>
                </a:extLst>
              </a:tr>
            </a:tbl>
          </a:graphicData>
        </a:graphic>
      </p:graphicFrame>
      <p:sp>
        <p:nvSpPr>
          <p:cNvPr id="32785" name="Title 3">
            <a:extLst>
              <a:ext uri="{FF2B5EF4-FFF2-40B4-BE49-F238E27FC236}">
                <a16:creationId xmlns:a16="http://schemas.microsoft.com/office/drawing/2014/main" id="{6BF2C53B-386E-F143-909E-8A07FB250C16}"/>
              </a:ext>
            </a:extLst>
          </p:cNvPr>
          <p:cNvSpPr txBox="1">
            <a:spLocks noChangeArrowheads="1"/>
          </p:cNvSpPr>
          <p:nvPr/>
        </p:nvSpPr>
        <p:spPr bwMode="auto">
          <a:xfrm>
            <a:off x="948269" y="1333500"/>
            <a:ext cx="8005233" cy="702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lstStyle>
            <a:defPPr>
              <a:defRPr lang="en-US"/>
            </a:defPPr>
            <a:lvl1pPr algn="l" defTabSz="609585"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609585" algn="l" defTabSz="609585"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1219170" algn="l" defTabSz="609585"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828754" algn="l" defTabSz="609585"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2438339" algn="l" defTabSz="609585"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3047924" algn="l" defTabSz="1219170" rtl="0" eaLnBrk="1" latinLnBrk="0" hangingPunct="1">
              <a:defRPr kern="1200">
                <a:solidFill>
                  <a:schemeClr val="tx1"/>
                </a:solidFill>
                <a:latin typeface="Calibri" panose="020F0502020204030204" pitchFamily="34" charset="0"/>
                <a:ea typeface="+mn-ea"/>
                <a:cs typeface="+mn-cs"/>
              </a:defRPr>
            </a:lvl6pPr>
            <a:lvl7pPr marL="3657509" algn="l" defTabSz="1219170" rtl="0" eaLnBrk="1" latinLnBrk="0" hangingPunct="1">
              <a:defRPr kern="1200">
                <a:solidFill>
                  <a:schemeClr val="tx1"/>
                </a:solidFill>
                <a:latin typeface="Calibri" panose="020F0502020204030204" pitchFamily="34" charset="0"/>
                <a:ea typeface="+mn-ea"/>
                <a:cs typeface="+mn-cs"/>
              </a:defRPr>
            </a:lvl7pPr>
            <a:lvl8pPr marL="4267093" algn="l" defTabSz="1219170" rtl="0" eaLnBrk="1" latinLnBrk="0" hangingPunct="1">
              <a:defRPr kern="1200">
                <a:solidFill>
                  <a:schemeClr val="tx1"/>
                </a:solidFill>
                <a:latin typeface="Calibri" panose="020F0502020204030204" pitchFamily="34" charset="0"/>
                <a:ea typeface="+mn-ea"/>
                <a:cs typeface="+mn-cs"/>
              </a:defRPr>
            </a:lvl8pPr>
            <a:lvl9pPr marL="4876678" algn="l" defTabSz="1219170" rtl="0" eaLnBrk="1" latinLnBrk="0" hangingPunct="1">
              <a:defRPr kern="1200">
                <a:solidFill>
                  <a:schemeClr val="tx1"/>
                </a:solidFill>
                <a:latin typeface="Calibri" panose="020F0502020204030204" pitchFamily="34" charset="0"/>
                <a:ea typeface="+mn-ea"/>
                <a:cs typeface="+mn-cs"/>
              </a:defRPr>
            </a:lvl9pPr>
          </a:lstStyle>
          <a:p>
            <a:pPr eaLnBrk="1" hangingPunct="1">
              <a:lnSpc>
                <a:spcPct val="90000"/>
              </a:lnSpc>
            </a:pPr>
            <a:r>
              <a:rPr lang="en-US" altLang="en-US" sz="2667" b="1">
                <a:solidFill>
                  <a:schemeClr val="accent1"/>
                </a:solidFill>
                <a:latin typeface="Calibri Light" panose="020F0302020204030204" pitchFamily="34" charset="0"/>
              </a:rPr>
              <a:t>Why Use Report and Support?</a:t>
            </a:r>
          </a:p>
        </p:txBody>
      </p:sp>
      <p:cxnSp>
        <p:nvCxnSpPr>
          <p:cNvPr id="10" name="Straight Connector 9">
            <a:extLst>
              <a:ext uri="{FF2B5EF4-FFF2-40B4-BE49-F238E27FC236}">
                <a16:creationId xmlns:a16="http://schemas.microsoft.com/office/drawing/2014/main" id="{38BF804D-DA10-8B4A-87EF-4D2434253FF8}"/>
              </a:ext>
            </a:extLst>
          </p:cNvPr>
          <p:cNvCxnSpPr>
            <a:cxnSpLocks/>
          </p:cNvCxnSpPr>
          <p:nvPr/>
        </p:nvCxnSpPr>
        <p:spPr>
          <a:xfrm>
            <a:off x="948268" y="1770797"/>
            <a:ext cx="4010419" cy="0"/>
          </a:xfrm>
          <a:prstGeom prst="line">
            <a:avLst/>
          </a:prstGeom>
          <a:ln w="12700"/>
        </p:spPr>
        <p:style>
          <a:lnRef idx="1">
            <a:schemeClr val="accent2"/>
          </a:lnRef>
          <a:fillRef idx="0">
            <a:schemeClr val="accent2"/>
          </a:fillRef>
          <a:effectRef idx="0">
            <a:schemeClr val="accent2"/>
          </a:effectRef>
          <a:fontRef idx="minor">
            <a:schemeClr val="tx1"/>
          </a:fontRef>
        </p:style>
      </p:cxnSp>
      <p:sp>
        <p:nvSpPr>
          <p:cNvPr id="16" name="Text Placeholder 3">
            <a:extLst>
              <a:ext uri="{FF2B5EF4-FFF2-40B4-BE49-F238E27FC236}">
                <a16:creationId xmlns:a16="http://schemas.microsoft.com/office/drawing/2014/main" id="{0FEADDB9-BF09-4C20-A294-46041E6BF662}"/>
              </a:ext>
            </a:extLst>
          </p:cNvPr>
          <p:cNvSpPr txBox="1">
            <a:spLocks/>
          </p:cNvSpPr>
          <p:nvPr/>
        </p:nvSpPr>
        <p:spPr>
          <a:xfrm>
            <a:off x="460171" y="2051405"/>
            <a:ext cx="10783564" cy="908475"/>
          </a:xfrm>
          <a:prstGeom prst="rect">
            <a:avLst/>
          </a:prstGeom>
        </p:spPr>
        <p:txBody>
          <a:bodyPr>
            <a:noAutofit/>
          </a:bodyPr>
          <a:lstStyle>
            <a:defPPr>
              <a:defRPr lang="en-US"/>
            </a:defPPr>
            <a:lvl1pPr algn="l" defTabSz="609585"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609585" algn="l" defTabSz="609585"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1219170" algn="l" defTabSz="609585"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828754" algn="l" defTabSz="609585"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2438339" algn="l" defTabSz="609585"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3047924" algn="l" defTabSz="1219170" rtl="0" eaLnBrk="1" latinLnBrk="0" hangingPunct="1">
              <a:defRPr kern="1200">
                <a:solidFill>
                  <a:schemeClr val="tx1"/>
                </a:solidFill>
                <a:latin typeface="Calibri" panose="020F0502020204030204" pitchFamily="34" charset="0"/>
                <a:ea typeface="+mn-ea"/>
                <a:cs typeface="+mn-cs"/>
              </a:defRPr>
            </a:lvl6pPr>
            <a:lvl7pPr marL="3657509" algn="l" defTabSz="1219170" rtl="0" eaLnBrk="1" latinLnBrk="0" hangingPunct="1">
              <a:defRPr kern="1200">
                <a:solidFill>
                  <a:schemeClr val="tx1"/>
                </a:solidFill>
                <a:latin typeface="Calibri" panose="020F0502020204030204" pitchFamily="34" charset="0"/>
                <a:ea typeface="+mn-ea"/>
                <a:cs typeface="+mn-cs"/>
              </a:defRPr>
            </a:lvl7pPr>
            <a:lvl8pPr marL="4267093" algn="l" defTabSz="1219170" rtl="0" eaLnBrk="1" latinLnBrk="0" hangingPunct="1">
              <a:defRPr kern="1200">
                <a:solidFill>
                  <a:schemeClr val="tx1"/>
                </a:solidFill>
                <a:latin typeface="Calibri" panose="020F0502020204030204" pitchFamily="34" charset="0"/>
                <a:ea typeface="+mn-ea"/>
                <a:cs typeface="+mn-cs"/>
              </a:defRPr>
            </a:lvl8pPr>
            <a:lvl9pPr marL="4876678" algn="l" defTabSz="1219170" rtl="0" eaLnBrk="1" latinLnBrk="0" hangingPunct="1">
              <a:defRPr kern="1200">
                <a:solidFill>
                  <a:schemeClr val="tx1"/>
                </a:solidFill>
                <a:latin typeface="Calibri" panose="020F0502020204030204" pitchFamily="34" charset="0"/>
                <a:ea typeface="+mn-ea"/>
                <a:cs typeface="+mn-cs"/>
              </a:defRPr>
            </a:lvl9pPr>
          </a:lstStyle>
          <a:p>
            <a:r>
              <a:rPr lang="en-GB" sz="1600">
                <a:solidFill>
                  <a:schemeClr val="accent1"/>
                </a:solidFill>
                <a:latin typeface="+mj-lt"/>
              </a:rPr>
              <a:t>Many exec members try to support or ‘handle’ disclosures that they receive from members themselves. </a:t>
            </a:r>
          </a:p>
          <a:p>
            <a:endParaRPr lang="en-GB" sz="1600">
              <a:solidFill>
                <a:schemeClr val="accent1"/>
              </a:solidFill>
              <a:latin typeface="+mj-lt"/>
            </a:endParaRPr>
          </a:p>
          <a:p>
            <a:r>
              <a:rPr lang="en-GB" sz="1600">
                <a:solidFill>
                  <a:schemeClr val="accent1"/>
                </a:solidFill>
                <a:latin typeface="+mj-lt"/>
              </a:rPr>
              <a:t>Whilst individuals’ intentions are often positive, handling serious and potentially criminal allegations takes time, expertise and often impartiality. </a:t>
            </a:r>
          </a:p>
        </p:txBody>
      </p:sp>
    </p:spTree>
    <p:extLst>
      <p:ext uri="{BB962C8B-B14F-4D97-AF65-F5344CB8AC3E}">
        <p14:creationId xmlns:p14="http://schemas.microsoft.com/office/powerpoint/2010/main" val="36224696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Title 3">
            <a:extLst>
              <a:ext uri="{FF2B5EF4-FFF2-40B4-BE49-F238E27FC236}">
                <a16:creationId xmlns:a16="http://schemas.microsoft.com/office/drawing/2014/main" id="{0C4A5BFD-38E4-7A41-A200-B40DB9C2E5DB}"/>
              </a:ext>
            </a:extLst>
          </p:cNvPr>
          <p:cNvSpPr txBox="1">
            <a:spLocks noChangeArrowheads="1"/>
          </p:cNvSpPr>
          <p:nvPr/>
        </p:nvSpPr>
        <p:spPr bwMode="auto">
          <a:xfrm>
            <a:off x="957936" y="654082"/>
            <a:ext cx="8541475" cy="702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lstStyle>
            <a:defPPr>
              <a:defRPr lang="en-US"/>
            </a:defPPr>
            <a:lvl1pPr algn="l" defTabSz="609585"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609585" algn="l" defTabSz="609585"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1219170" algn="l" defTabSz="609585"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828754" algn="l" defTabSz="609585"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2438339" algn="l" defTabSz="609585"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3047924" algn="l" defTabSz="1219170" rtl="0" eaLnBrk="1" latinLnBrk="0" hangingPunct="1">
              <a:defRPr kern="1200">
                <a:solidFill>
                  <a:schemeClr val="tx1"/>
                </a:solidFill>
                <a:latin typeface="Calibri" panose="020F0502020204030204" pitchFamily="34" charset="0"/>
                <a:ea typeface="+mn-ea"/>
                <a:cs typeface="+mn-cs"/>
              </a:defRPr>
            </a:lvl6pPr>
            <a:lvl7pPr marL="3657509" algn="l" defTabSz="1219170" rtl="0" eaLnBrk="1" latinLnBrk="0" hangingPunct="1">
              <a:defRPr kern="1200">
                <a:solidFill>
                  <a:schemeClr val="tx1"/>
                </a:solidFill>
                <a:latin typeface="Calibri" panose="020F0502020204030204" pitchFamily="34" charset="0"/>
                <a:ea typeface="+mn-ea"/>
                <a:cs typeface="+mn-cs"/>
              </a:defRPr>
            </a:lvl7pPr>
            <a:lvl8pPr marL="4267093" algn="l" defTabSz="1219170" rtl="0" eaLnBrk="1" latinLnBrk="0" hangingPunct="1">
              <a:defRPr kern="1200">
                <a:solidFill>
                  <a:schemeClr val="tx1"/>
                </a:solidFill>
                <a:latin typeface="Calibri" panose="020F0502020204030204" pitchFamily="34" charset="0"/>
                <a:ea typeface="+mn-ea"/>
                <a:cs typeface="+mn-cs"/>
              </a:defRPr>
            </a:lvl8pPr>
            <a:lvl9pPr marL="4876678" algn="l" defTabSz="1219170" rtl="0" eaLnBrk="1" latinLnBrk="0" hangingPunct="1">
              <a:defRPr kern="1200">
                <a:solidFill>
                  <a:schemeClr val="tx1"/>
                </a:solidFill>
                <a:latin typeface="Calibri" panose="020F0502020204030204" pitchFamily="34" charset="0"/>
                <a:ea typeface="+mn-ea"/>
                <a:cs typeface="+mn-cs"/>
              </a:defRPr>
            </a:lvl9pPr>
          </a:lstStyle>
          <a:p>
            <a:pPr eaLnBrk="1" hangingPunct="1">
              <a:lnSpc>
                <a:spcPct val="90000"/>
              </a:lnSpc>
            </a:pPr>
            <a:r>
              <a:rPr lang="en-US" altLang="en-US" sz="2667" b="1">
                <a:solidFill>
                  <a:schemeClr val="accent1"/>
                </a:solidFill>
                <a:latin typeface="Calibri Light" panose="020F0302020204030204" pitchFamily="34" charset="0"/>
              </a:rPr>
              <a:t>University Disciplinary Process- SLO as single point of contact. </a:t>
            </a:r>
          </a:p>
        </p:txBody>
      </p:sp>
      <p:cxnSp>
        <p:nvCxnSpPr>
          <p:cNvPr id="10" name="Straight Connector 9">
            <a:extLst>
              <a:ext uri="{FF2B5EF4-FFF2-40B4-BE49-F238E27FC236}">
                <a16:creationId xmlns:a16="http://schemas.microsoft.com/office/drawing/2014/main" id="{BCF11515-D0BD-EE4A-8EFE-4E5DB3B8ABC2}"/>
              </a:ext>
            </a:extLst>
          </p:cNvPr>
          <p:cNvCxnSpPr>
            <a:cxnSpLocks/>
          </p:cNvCxnSpPr>
          <p:nvPr/>
        </p:nvCxnSpPr>
        <p:spPr>
          <a:xfrm>
            <a:off x="1039252" y="1108312"/>
            <a:ext cx="8223029" cy="0"/>
          </a:xfrm>
          <a:prstGeom prst="line">
            <a:avLst/>
          </a:prstGeom>
          <a:ln w="12700"/>
        </p:spPr>
        <p:style>
          <a:lnRef idx="1">
            <a:schemeClr val="accent2"/>
          </a:lnRef>
          <a:fillRef idx="0">
            <a:schemeClr val="accent2"/>
          </a:fillRef>
          <a:effectRef idx="0">
            <a:schemeClr val="accent2"/>
          </a:effectRef>
          <a:fontRef idx="minor">
            <a:schemeClr val="tx1"/>
          </a:fontRef>
        </p:style>
      </p:cxnSp>
      <p:graphicFrame>
        <p:nvGraphicFramePr>
          <p:cNvPr id="11" name="Table 4">
            <a:extLst>
              <a:ext uri="{FF2B5EF4-FFF2-40B4-BE49-F238E27FC236}">
                <a16:creationId xmlns:a16="http://schemas.microsoft.com/office/drawing/2014/main" id="{FA80A3A7-BE18-5546-B28C-11019BFDCA40}"/>
              </a:ext>
            </a:extLst>
          </p:cNvPr>
          <p:cNvGraphicFramePr>
            <a:graphicFrameLocks noGrp="1"/>
          </p:cNvGraphicFramePr>
          <p:nvPr>
            <p:extLst>
              <p:ext uri="{D42A27DB-BD31-4B8C-83A1-F6EECF244321}">
                <p14:modId xmlns:p14="http://schemas.microsoft.com/office/powerpoint/2010/main" val="950497825"/>
              </p:ext>
            </p:extLst>
          </p:nvPr>
        </p:nvGraphicFramePr>
        <p:xfrm>
          <a:off x="4723579" y="1347622"/>
          <a:ext cx="3557136" cy="4494756"/>
        </p:xfrm>
        <a:graphic>
          <a:graphicData uri="http://schemas.openxmlformats.org/drawingml/2006/table">
            <a:tbl>
              <a:tblPr firstRow="1" bandRow="1">
                <a:tableStyleId>{5C22544A-7EE6-4342-B048-85BDC9FD1C3A}</a:tableStyleId>
              </a:tblPr>
              <a:tblGrid>
                <a:gridCol w="3557136">
                  <a:extLst>
                    <a:ext uri="{9D8B030D-6E8A-4147-A177-3AD203B41FA5}">
                      <a16:colId xmlns:a16="http://schemas.microsoft.com/office/drawing/2014/main" val="20000"/>
                    </a:ext>
                  </a:extLst>
                </a:gridCol>
              </a:tblGrid>
              <a:tr h="1045720">
                <a:tc>
                  <a:txBody>
                    <a:bodyPr/>
                    <a:lstStyle/>
                    <a:p>
                      <a:pPr algn="ctr"/>
                      <a:r>
                        <a:rPr lang="en-US" sz="1600" b="0">
                          <a:solidFill>
                            <a:schemeClr val="accent4"/>
                          </a:solidFill>
                          <a:latin typeface="+mn-lt"/>
                        </a:rPr>
                        <a:t>RESPONDING PARTY</a:t>
                      </a:r>
                    </a:p>
                  </a:txBody>
                  <a:tcPr marL="121859" marR="121859" marT="60961" marB="60961" anchor="ctr"/>
                </a:tc>
                <a:extLst>
                  <a:ext uri="{0D108BD9-81ED-4DB2-BD59-A6C34878D82A}">
                    <a16:rowId xmlns:a16="http://schemas.microsoft.com/office/drawing/2014/main" val="10000"/>
                  </a:ext>
                </a:extLst>
              </a:tr>
              <a:tr h="3449036">
                <a:tc>
                  <a:txBody>
                    <a:bodyPr/>
                    <a:lstStyle/>
                    <a:p>
                      <a:pPr algn="ctr">
                        <a:spcBef>
                          <a:spcPts val="300"/>
                        </a:spcBef>
                      </a:pPr>
                      <a:r>
                        <a:rPr lang="en-US" sz="1200" b="0">
                          <a:solidFill>
                            <a:schemeClr val="accent1"/>
                          </a:solidFill>
                        </a:rPr>
                        <a:t>No Contact Agreement or Precautionary Action. </a:t>
                      </a:r>
                    </a:p>
                    <a:p>
                      <a:pPr algn="ctr">
                        <a:spcBef>
                          <a:spcPts val="300"/>
                        </a:spcBef>
                      </a:pPr>
                      <a:endParaRPr lang="en-US" sz="1200" b="0">
                        <a:solidFill>
                          <a:schemeClr val="accent1"/>
                        </a:solidFill>
                      </a:endParaRPr>
                    </a:p>
                    <a:p>
                      <a:pPr algn="ctr">
                        <a:spcBef>
                          <a:spcPts val="300"/>
                        </a:spcBef>
                      </a:pPr>
                      <a:r>
                        <a:rPr lang="en-US" sz="1200" b="0">
                          <a:solidFill>
                            <a:schemeClr val="accent1"/>
                          </a:solidFill>
                        </a:rPr>
                        <a:t>Accompanied/ Supported in the interview and investigation process. </a:t>
                      </a:r>
                    </a:p>
                    <a:p>
                      <a:pPr algn="ctr">
                        <a:spcBef>
                          <a:spcPts val="300"/>
                        </a:spcBef>
                      </a:pPr>
                      <a:endParaRPr lang="en-US" sz="1200" b="0">
                        <a:solidFill>
                          <a:schemeClr val="accent1"/>
                        </a:solidFill>
                      </a:endParaRPr>
                    </a:p>
                    <a:p>
                      <a:pPr algn="ctr">
                        <a:spcBef>
                          <a:spcPts val="300"/>
                        </a:spcBef>
                      </a:pPr>
                      <a:r>
                        <a:rPr lang="en-US" sz="1200" b="0">
                          <a:solidFill>
                            <a:schemeClr val="accent1"/>
                          </a:solidFill>
                        </a:rPr>
                        <a:t>Accompanied/ Supported at the Disciplinary Committee.</a:t>
                      </a:r>
                    </a:p>
                    <a:p>
                      <a:pPr algn="ctr">
                        <a:spcBef>
                          <a:spcPts val="300"/>
                        </a:spcBef>
                      </a:pPr>
                      <a:endParaRPr lang="en-US" sz="1200" b="0">
                        <a:solidFill>
                          <a:schemeClr val="accent1"/>
                        </a:solidFill>
                      </a:endParaRPr>
                    </a:p>
                    <a:p>
                      <a:pPr algn="ctr">
                        <a:spcBef>
                          <a:spcPts val="300"/>
                        </a:spcBef>
                      </a:pPr>
                      <a:r>
                        <a:rPr lang="en-US" sz="1200" b="0">
                          <a:solidFill>
                            <a:schemeClr val="accent1"/>
                          </a:solidFill>
                        </a:rPr>
                        <a:t>Accompanied/ Supported in Mitigation Committee.  </a:t>
                      </a:r>
                    </a:p>
                    <a:p>
                      <a:pPr algn="ctr">
                        <a:spcBef>
                          <a:spcPts val="300"/>
                        </a:spcBef>
                      </a:pPr>
                      <a:endParaRPr lang="en-US" sz="1200" b="0">
                        <a:solidFill>
                          <a:schemeClr val="accent1"/>
                        </a:solidFill>
                      </a:endParaRPr>
                    </a:p>
                    <a:p>
                      <a:pPr algn="ctr">
                        <a:spcBef>
                          <a:spcPts val="300"/>
                        </a:spcBef>
                      </a:pPr>
                      <a:r>
                        <a:rPr lang="en-US" sz="1200" b="0">
                          <a:solidFill>
                            <a:schemeClr val="accent1"/>
                          </a:solidFill>
                        </a:rPr>
                        <a:t>Accompanied/ Supported throughout an appeal (if necessary). </a:t>
                      </a:r>
                    </a:p>
                    <a:p>
                      <a:pPr algn="ctr">
                        <a:spcBef>
                          <a:spcPts val="300"/>
                        </a:spcBef>
                      </a:pPr>
                      <a:endParaRPr lang="en-US" sz="1200">
                        <a:solidFill>
                          <a:schemeClr val="accent1"/>
                        </a:solidFill>
                      </a:endParaRPr>
                    </a:p>
                  </a:txBody>
                  <a:tcPr marL="121859" marR="121859" marT="60961" marB="60961" anchor="ctr"/>
                </a:tc>
                <a:extLst>
                  <a:ext uri="{0D108BD9-81ED-4DB2-BD59-A6C34878D82A}">
                    <a16:rowId xmlns:a16="http://schemas.microsoft.com/office/drawing/2014/main" val="10001"/>
                  </a:ext>
                </a:extLst>
              </a:tr>
            </a:tbl>
          </a:graphicData>
        </a:graphic>
      </p:graphicFrame>
      <p:graphicFrame>
        <p:nvGraphicFramePr>
          <p:cNvPr id="8" name="Table 4">
            <a:extLst>
              <a:ext uri="{FF2B5EF4-FFF2-40B4-BE49-F238E27FC236}">
                <a16:creationId xmlns:a16="http://schemas.microsoft.com/office/drawing/2014/main" id="{D57D94A2-ED44-4D3A-AA35-DFB1D11185EE}"/>
              </a:ext>
            </a:extLst>
          </p:cNvPr>
          <p:cNvGraphicFramePr>
            <a:graphicFrameLocks noGrp="1"/>
          </p:cNvGraphicFramePr>
          <p:nvPr>
            <p:extLst>
              <p:ext uri="{D42A27DB-BD31-4B8C-83A1-F6EECF244321}">
                <p14:modId xmlns:p14="http://schemas.microsoft.com/office/powerpoint/2010/main" val="3842763840"/>
              </p:ext>
            </p:extLst>
          </p:nvPr>
        </p:nvGraphicFramePr>
        <p:xfrm>
          <a:off x="957936" y="1356815"/>
          <a:ext cx="3557136" cy="5271716"/>
        </p:xfrm>
        <a:graphic>
          <a:graphicData uri="http://schemas.openxmlformats.org/drawingml/2006/table">
            <a:tbl>
              <a:tblPr firstRow="1" bandRow="1">
                <a:tableStyleId>{5C22544A-7EE6-4342-B048-85BDC9FD1C3A}</a:tableStyleId>
              </a:tblPr>
              <a:tblGrid>
                <a:gridCol w="3557136">
                  <a:extLst>
                    <a:ext uri="{9D8B030D-6E8A-4147-A177-3AD203B41FA5}">
                      <a16:colId xmlns:a16="http://schemas.microsoft.com/office/drawing/2014/main" val="20000"/>
                    </a:ext>
                  </a:extLst>
                </a:gridCol>
              </a:tblGrid>
              <a:tr h="1014673">
                <a:tc>
                  <a:txBody>
                    <a:bodyPr/>
                    <a:lstStyle/>
                    <a:p>
                      <a:pPr algn="ctr"/>
                      <a:r>
                        <a:rPr lang="en-US" sz="1600" b="0">
                          <a:solidFill>
                            <a:schemeClr val="accent4"/>
                          </a:solidFill>
                          <a:latin typeface="+mn-lt"/>
                        </a:rPr>
                        <a:t>REPORTING PARTY</a:t>
                      </a:r>
                    </a:p>
                  </a:txBody>
                  <a:tcPr marL="121859" marR="121859" marT="60961" marB="60961" anchor="ctr"/>
                </a:tc>
                <a:extLst>
                  <a:ext uri="{0D108BD9-81ED-4DB2-BD59-A6C34878D82A}">
                    <a16:rowId xmlns:a16="http://schemas.microsoft.com/office/drawing/2014/main" val="10000"/>
                  </a:ext>
                </a:extLst>
              </a:tr>
              <a:tr h="4257043">
                <a:tc>
                  <a:txBody>
                    <a:bodyPr/>
                    <a:lstStyle/>
                    <a:p>
                      <a:pPr algn="ctr">
                        <a:spcBef>
                          <a:spcPts val="300"/>
                        </a:spcBef>
                      </a:pPr>
                      <a:r>
                        <a:rPr lang="en-US" sz="1200" b="0">
                          <a:solidFill>
                            <a:schemeClr val="accent1"/>
                          </a:solidFill>
                        </a:rPr>
                        <a:t>Assigned a Student Liaison Officer within 2 University Working Days. </a:t>
                      </a:r>
                    </a:p>
                    <a:p>
                      <a:pPr algn="ctr">
                        <a:spcBef>
                          <a:spcPts val="300"/>
                        </a:spcBef>
                      </a:pPr>
                      <a:endParaRPr lang="en-US" sz="1200" b="0">
                        <a:solidFill>
                          <a:schemeClr val="accent1"/>
                        </a:solidFill>
                      </a:endParaRPr>
                    </a:p>
                    <a:p>
                      <a:pPr algn="ctr">
                        <a:spcBef>
                          <a:spcPts val="300"/>
                        </a:spcBef>
                      </a:pPr>
                      <a:r>
                        <a:rPr lang="en-US" sz="1200" b="0">
                          <a:solidFill>
                            <a:schemeClr val="accent1"/>
                          </a:solidFill>
                        </a:rPr>
                        <a:t>Options outlined and supported in submitting a Stage 2 Formal Complaint. </a:t>
                      </a:r>
                    </a:p>
                    <a:p>
                      <a:pPr algn="ctr">
                        <a:spcBef>
                          <a:spcPts val="300"/>
                        </a:spcBef>
                      </a:pPr>
                      <a:endParaRPr lang="en-US" sz="1200" b="0">
                        <a:solidFill>
                          <a:schemeClr val="accent1"/>
                        </a:solidFill>
                      </a:endParaRPr>
                    </a:p>
                    <a:p>
                      <a:pPr algn="ctr">
                        <a:spcBef>
                          <a:spcPts val="300"/>
                        </a:spcBef>
                      </a:pPr>
                      <a:r>
                        <a:rPr lang="en-US" sz="1200" b="0">
                          <a:solidFill>
                            <a:schemeClr val="accent1"/>
                          </a:solidFill>
                        </a:rPr>
                        <a:t>No Contact Agreement or Precautionary Action. </a:t>
                      </a:r>
                    </a:p>
                    <a:p>
                      <a:pPr algn="ctr">
                        <a:spcBef>
                          <a:spcPts val="300"/>
                        </a:spcBef>
                      </a:pPr>
                      <a:endParaRPr lang="en-US" sz="1200" b="0">
                        <a:solidFill>
                          <a:schemeClr val="accent1"/>
                        </a:solidFill>
                      </a:endParaRPr>
                    </a:p>
                    <a:p>
                      <a:pPr algn="ctr">
                        <a:spcBef>
                          <a:spcPts val="300"/>
                        </a:spcBef>
                      </a:pPr>
                      <a:r>
                        <a:rPr lang="en-US" sz="1200" b="0">
                          <a:solidFill>
                            <a:schemeClr val="accent1"/>
                          </a:solidFill>
                        </a:rPr>
                        <a:t>Accompanied/ Supported in the interview and investigation process. </a:t>
                      </a:r>
                    </a:p>
                    <a:p>
                      <a:pPr algn="ctr">
                        <a:spcBef>
                          <a:spcPts val="300"/>
                        </a:spcBef>
                      </a:pPr>
                      <a:endParaRPr lang="en-US" sz="1200" b="0">
                        <a:solidFill>
                          <a:schemeClr val="accent1"/>
                        </a:solidFill>
                      </a:endParaRPr>
                    </a:p>
                    <a:p>
                      <a:pPr algn="ctr">
                        <a:spcBef>
                          <a:spcPts val="300"/>
                        </a:spcBef>
                      </a:pPr>
                      <a:r>
                        <a:rPr lang="en-US" sz="1200" b="0">
                          <a:solidFill>
                            <a:schemeClr val="accent1"/>
                          </a:solidFill>
                        </a:rPr>
                        <a:t>Accompanied/ Supported at the Disciplinary Committee.</a:t>
                      </a:r>
                    </a:p>
                    <a:p>
                      <a:pPr algn="ctr">
                        <a:spcBef>
                          <a:spcPts val="300"/>
                        </a:spcBef>
                      </a:pPr>
                      <a:endParaRPr lang="en-US" sz="1200" b="0">
                        <a:solidFill>
                          <a:schemeClr val="accent1"/>
                        </a:solidFill>
                      </a:endParaRPr>
                    </a:p>
                    <a:p>
                      <a:pPr algn="ctr">
                        <a:spcBef>
                          <a:spcPts val="300"/>
                        </a:spcBef>
                      </a:pPr>
                      <a:r>
                        <a:rPr lang="en-US" sz="1200" b="0">
                          <a:solidFill>
                            <a:schemeClr val="accent1"/>
                          </a:solidFill>
                        </a:rPr>
                        <a:t>Accompanied/ Supported in Mitigation Committee.  </a:t>
                      </a:r>
                    </a:p>
                    <a:p>
                      <a:pPr algn="ctr">
                        <a:spcBef>
                          <a:spcPts val="300"/>
                        </a:spcBef>
                      </a:pPr>
                      <a:endParaRPr lang="en-US" sz="1200" b="0">
                        <a:solidFill>
                          <a:schemeClr val="accent1"/>
                        </a:solidFill>
                      </a:endParaRPr>
                    </a:p>
                    <a:p>
                      <a:pPr algn="ctr">
                        <a:spcBef>
                          <a:spcPts val="300"/>
                        </a:spcBef>
                      </a:pPr>
                      <a:r>
                        <a:rPr lang="en-US" sz="1200" b="0">
                          <a:solidFill>
                            <a:schemeClr val="accent1"/>
                          </a:solidFill>
                        </a:rPr>
                        <a:t>Accompanied/ Supported throughout an appeal (if necessary). </a:t>
                      </a:r>
                    </a:p>
                    <a:p>
                      <a:pPr algn="ctr">
                        <a:spcBef>
                          <a:spcPts val="300"/>
                        </a:spcBef>
                      </a:pPr>
                      <a:endParaRPr lang="en-US" sz="1200">
                        <a:solidFill>
                          <a:schemeClr val="accent1"/>
                        </a:solidFill>
                      </a:endParaRPr>
                    </a:p>
                  </a:txBody>
                  <a:tcPr marL="121859" marR="121859" marT="60961" marB="60961" anchor="ctr"/>
                </a:tc>
                <a:extLst>
                  <a:ext uri="{0D108BD9-81ED-4DB2-BD59-A6C34878D82A}">
                    <a16:rowId xmlns:a16="http://schemas.microsoft.com/office/drawing/2014/main" val="10001"/>
                  </a:ext>
                </a:extLst>
              </a:tr>
            </a:tbl>
          </a:graphicData>
        </a:graphic>
      </p:graphicFrame>
      <p:sp>
        <p:nvSpPr>
          <p:cNvPr id="12" name="Text Placeholder 3">
            <a:extLst>
              <a:ext uri="{FF2B5EF4-FFF2-40B4-BE49-F238E27FC236}">
                <a16:creationId xmlns:a16="http://schemas.microsoft.com/office/drawing/2014/main" id="{2A2A4E44-1BC1-4D7C-B810-CA8A929FC7D0}"/>
              </a:ext>
            </a:extLst>
          </p:cNvPr>
          <p:cNvSpPr txBox="1">
            <a:spLocks/>
          </p:cNvSpPr>
          <p:nvPr/>
        </p:nvSpPr>
        <p:spPr>
          <a:xfrm>
            <a:off x="8876240" y="2929120"/>
            <a:ext cx="2596977" cy="1811203"/>
          </a:xfrm>
          <a:prstGeom prst="rect">
            <a:avLst/>
          </a:prstGeom>
        </p:spPr>
        <p:txBody>
          <a:bodyPr lIns="0" tIns="0" rIns="0" bIns="0">
            <a:normAutofit fontScale="92500"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100" b="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fontAlgn="auto">
              <a:spcBef>
                <a:spcPts val="1067"/>
              </a:spcBef>
              <a:spcAft>
                <a:spcPts val="0"/>
              </a:spcAft>
              <a:buNone/>
              <a:defRPr/>
            </a:pPr>
            <a:r>
              <a:rPr lang="en-GB" sz="1867" b="1">
                <a:solidFill>
                  <a:schemeClr val="accent1"/>
                </a:solidFill>
                <a:ea typeface="+mn-lt"/>
                <a:cs typeface="+mn-lt"/>
              </a:rPr>
              <a:t>Support</a:t>
            </a:r>
          </a:p>
          <a:p>
            <a:pPr marL="0" indent="0" fontAlgn="auto">
              <a:spcBef>
                <a:spcPts val="1067"/>
              </a:spcBef>
              <a:spcAft>
                <a:spcPts val="0"/>
              </a:spcAft>
              <a:buNone/>
              <a:defRPr/>
            </a:pPr>
            <a:r>
              <a:rPr lang="en-GB" sz="1867">
                <a:solidFill>
                  <a:schemeClr val="accent1"/>
                </a:solidFill>
                <a:ea typeface="+mn-lt"/>
                <a:cs typeface="+mn-lt"/>
              </a:rPr>
              <a:t>Emotional, academic, housing, financial, social and careers support are just a few examples of how SLOs support both parties alongside a disciplinary process. </a:t>
            </a:r>
          </a:p>
        </p:txBody>
      </p:sp>
    </p:spTree>
    <p:extLst>
      <p:ext uri="{BB962C8B-B14F-4D97-AF65-F5344CB8AC3E}">
        <p14:creationId xmlns:p14="http://schemas.microsoft.com/office/powerpoint/2010/main" val="30302085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ext Placeholder 1">
            <a:extLst>
              <a:ext uri="{FF2B5EF4-FFF2-40B4-BE49-F238E27FC236}">
                <a16:creationId xmlns:a16="http://schemas.microsoft.com/office/drawing/2014/main" id="{CE300F8E-AC9C-DD48-81CE-C1FBAADC1720}"/>
              </a:ext>
            </a:extLst>
          </p:cNvPr>
          <p:cNvSpPr>
            <a:spLocks noGrp="1" noChangeArrowheads="1"/>
          </p:cNvSpPr>
          <p:nvPr>
            <p:ph type="body" sz="quarter" idx="13"/>
          </p:nvPr>
        </p:nvSpPr>
        <p:spPr bwMode="auto">
          <a:xfrm>
            <a:off x="5662084" y="1439333"/>
            <a:ext cx="6891867" cy="541866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indent="0" defTabSz="912261" fontAlgn="base">
              <a:spcBef>
                <a:spcPts val="533"/>
              </a:spcBef>
              <a:spcAft>
                <a:spcPts val="667"/>
              </a:spcAft>
              <a:buNone/>
            </a:pPr>
            <a:endParaRPr lang="en-GB" altLang="en-US" sz="2133" b="1">
              <a:ea typeface="Avenir Next" panose="020B0503020202020204" pitchFamily="34" charset="0"/>
              <a:cs typeface="Avenir Next" panose="020B0503020202020204" pitchFamily="34" charset="0"/>
            </a:endParaRPr>
          </a:p>
          <a:p>
            <a:pPr marL="226478" indent="-226478" defTabSz="912261" fontAlgn="base">
              <a:spcBef>
                <a:spcPts val="533"/>
              </a:spcBef>
              <a:spcAft>
                <a:spcPts val="667"/>
              </a:spcAft>
            </a:pPr>
            <a:r>
              <a:rPr lang="en-GB" altLang="en-US" sz="2667" b="1">
                <a:ea typeface="Avenir Next" panose="020B0503020202020204" pitchFamily="34" charset="0"/>
                <a:cs typeface="Avenir Next" panose="020B0503020202020204" pitchFamily="34" charset="0"/>
              </a:rPr>
              <a:t>They choose to do nothing </a:t>
            </a:r>
          </a:p>
          <a:p>
            <a:pPr marL="226478" indent="-226478" defTabSz="912261" fontAlgn="base">
              <a:spcBef>
                <a:spcPts val="533"/>
              </a:spcBef>
              <a:spcAft>
                <a:spcPts val="667"/>
              </a:spcAft>
            </a:pPr>
            <a:r>
              <a:rPr lang="en-GB" altLang="en-US" sz="2667" b="1">
                <a:ea typeface="Avenir Next" panose="020B0503020202020204" pitchFamily="34" charset="0"/>
                <a:cs typeface="Avenir Next" panose="020B0503020202020204" pitchFamily="34" charset="0"/>
              </a:rPr>
              <a:t>They don’t want to report it </a:t>
            </a:r>
          </a:p>
          <a:p>
            <a:pPr marL="226478" indent="-226478" defTabSz="912261" fontAlgn="base">
              <a:spcBef>
                <a:spcPts val="533"/>
              </a:spcBef>
              <a:spcAft>
                <a:spcPts val="667"/>
              </a:spcAft>
            </a:pPr>
            <a:r>
              <a:rPr lang="en-GB" altLang="en-US" sz="2667" b="1">
                <a:ea typeface="Avenir Next" panose="020B0503020202020204" pitchFamily="34" charset="0"/>
                <a:cs typeface="Avenir Next" panose="020B0503020202020204" pitchFamily="34" charset="0"/>
              </a:rPr>
              <a:t>Only you know </a:t>
            </a:r>
          </a:p>
          <a:p>
            <a:pPr marL="226478" indent="-226478" defTabSz="912261" fontAlgn="base">
              <a:spcBef>
                <a:spcPts val="533"/>
              </a:spcBef>
              <a:spcAft>
                <a:spcPts val="667"/>
              </a:spcAft>
            </a:pPr>
            <a:r>
              <a:rPr lang="en-GB" altLang="en-US" sz="2667" b="1">
                <a:ea typeface="Avenir Next" panose="020B0503020202020204" pitchFamily="34" charset="0"/>
                <a:cs typeface="Avenir Next" panose="020B0503020202020204" pitchFamily="34" charset="0"/>
              </a:rPr>
              <a:t>You know everyone involved </a:t>
            </a:r>
          </a:p>
          <a:p>
            <a:pPr marL="226478" indent="-226478" defTabSz="912261" fontAlgn="base">
              <a:spcBef>
                <a:spcPts val="533"/>
              </a:spcBef>
              <a:spcAft>
                <a:spcPts val="667"/>
              </a:spcAft>
            </a:pPr>
            <a:r>
              <a:rPr lang="en-GB" altLang="en-US" sz="2667" b="1">
                <a:ea typeface="Avenir Next" panose="020B0503020202020204" pitchFamily="34" charset="0"/>
                <a:cs typeface="Avenir Next" panose="020B0503020202020204" pitchFamily="34" charset="0"/>
              </a:rPr>
              <a:t>It begins to affect you</a:t>
            </a:r>
          </a:p>
        </p:txBody>
      </p:sp>
      <p:sp>
        <p:nvSpPr>
          <p:cNvPr id="34818" name="Text Placeholder 2">
            <a:extLst>
              <a:ext uri="{FF2B5EF4-FFF2-40B4-BE49-F238E27FC236}">
                <a16:creationId xmlns:a16="http://schemas.microsoft.com/office/drawing/2014/main" id="{C632C336-1288-844F-9115-A68AB553AE9D}"/>
              </a:ext>
            </a:extLst>
          </p:cNvPr>
          <p:cNvSpPr>
            <a:spLocks noGrp="1"/>
          </p:cNvSpPr>
          <p:nvPr>
            <p:ph type="body" sz="quarter" idx="14"/>
          </p:nvPr>
        </p:nvSpPr>
        <p:spPr bwMode="auto">
          <a:xfrm>
            <a:off x="948267" y="1439333"/>
            <a:ext cx="4269317" cy="4099984"/>
          </a:xfrm>
          <a:ln w="53975">
            <a:solidFill>
              <a:schemeClr val="accent1"/>
            </a:solidFill>
            <a:miter lim="800000"/>
            <a:headEnd/>
            <a:tailEnd/>
          </a:ln>
        </p:spPr>
        <p:txBody>
          <a:bodyPr vert="horz" wrap="square" lIns="180000" tIns="288000" rIns="335999" bIns="432000" numCol="1" anchor="b" anchorCtr="0" compatLnSpc="1">
            <a:prstTxWarp prst="textNoShape">
              <a:avLst/>
            </a:prstTxWarp>
          </a:bodyPr>
          <a:lstStyle/>
          <a:p>
            <a:pPr algn="ctr">
              <a:lnSpc>
                <a:spcPct val="90000"/>
              </a:lnSpc>
              <a:spcBef>
                <a:spcPts val="133"/>
              </a:spcBef>
              <a:spcAft>
                <a:spcPts val="133"/>
              </a:spcAft>
            </a:pPr>
            <a:r>
              <a:rPr lang="en-GB" altLang="en-US" sz="5867">
                <a:ea typeface="Avenir Next" panose="020B0503020202020204" pitchFamily="34" charset="0"/>
                <a:cs typeface="Avenir Next" panose="020B0503020202020204" pitchFamily="34" charset="0"/>
              </a:rPr>
              <a:t>But </a:t>
            </a:r>
            <a:r>
              <a:rPr lang="en-GB" altLang="en-US" sz="5867">
                <a:solidFill>
                  <a:schemeClr val="accent2"/>
                </a:solidFill>
                <a:ea typeface="Avenir Next" panose="020B0503020202020204" pitchFamily="34" charset="0"/>
                <a:cs typeface="Avenir Next" panose="020B0503020202020204" pitchFamily="34" charset="0"/>
              </a:rPr>
              <a:t>What If</a:t>
            </a:r>
            <a:r>
              <a:rPr lang="en-GB" altLang="en-US" sz="5867">
                <a:ea typeface="Avenir Next" panose="020B0503020202020204" pitchFamily="34" charset="0"/>
                <a:cs typeface="Avenir Next" panose="020B0503020202020204" pitchFamily="34" charset="0"/>
              </a:rPr>
              <a:t>?</a:t>
            </a:r>
          </a:p>
        </p:txBody>
      </p:sp>
    </p:spTree>
    <p:custDataLst>
      <p:tags r:id="rId1"/>
    </p:custDataLst>
    <p:extLst>
      <p:ext uri="{BB962C8B-B14F-4D97-AF65-F5344CB8AC3E}">
        <p14:creationId xmlns:p14="http://schemas.microsoft.com/office/powerpoint/2010/main" val="31938195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B27729F0-B83E-4154-3E38-034438DA6FB0}"/>
              </a:ext>
            </a:extLst>
          </p:cNvPr>
          <p:cNvSpPr txBox="1">
            <a:spLocks/>
          </p:cNvSpPr>
          <p:nvPr/>
        </p:nvSpPr>
        <p:spPr>
          <a:xfrm>
            <a:off x="472441" y="130829"/>
            <a:ext cx="8725348" cy="132556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br>
              <a:rPr lang="en-US" sz="3600" b="1">
                <a:solidFill>
                  <a:srgbClr val="00A3CD"/>
                </a:solidFill>
                <a:latin typeface="+mn-lt"/>
              </a:rPr>
            </a:br>
            <a:br>
              <a:rPr lang="en-US" sz="3600" b="1">
                <a:solidFill>
                  <a:srgbClr val="00A3CD"/>
                </a:solidFill>
                <a:latin typeface="+mn-lt"/>
              </a:rPr>
            </a:br>
            <a:r>
              <a:rPr lang="en-US" sz="3600" b="1">
                <a:solidFill>
                  <a:srgbClr val="7030A0"/>
                </a:solidFill>
                <a:latin typeface="+mn-lt"/>
              </a:rPr>
              <a:t>Boundary Creep: ‘</a:t>
            </a:r>
            <a:r>
              <a:rPr lang="en-US" sz="3600" b="1" i="1">
                <a:solidFill>
                  <a:srgbClr val="7030A0"/>
                </a:solidFill>
                <a:latin typeface="+mn-lt"/>
              </a:rPr>
              <a:t>What are your red flags?’</a:t>
            </a:r>
            <a:br>
              <a:rPr lang="en-US" sz="3600" b="1" i="1">
                <a:solidFill>
                  <a:srgbClr val="7030A0"/>
                </a:solidFill>
                <a:latin typeface="+mn-lt"/>
              </a:rPr>
            </a:br>
            <a:br>
              <a:rPr lang="en-US" sz="3600" b="1" i="1">
                <a:solidFill>
                  <a:srgbClr val="7030A0"/>
                </a:solidFill>
                <a:latin typeface="+mn-lt"/>
              </a:rPr>
            </a:br>
            <a:endParaRPr lang="en-US" sz="3600" b="1" i="1">
              <a:solidFill>
                <a:srgbClr val="7030A0"/>
              </a:solidFill>
              <a:latin typeface="+mn-lt"/>
            </a:endParaRPr>
          </a:p>
        </p:txBody>
      </p:sp>
      <p:graphicFrame>
        <p:nvGraphicFramePr>
          <p:cNvPr id="16" name="Content Placeholder 2">
            <a:extLst>
              <a:ext uri="{FF2B5EF4-FFF2-40B4-BE49-F238E27FC236}">
                <a16:creationId xmlns:a16="http://schemas.microsoft.com/office/drawing/2014/main" id="{7B318D4D-DAC8-86B3-34C4-B09A771BFE19}"/>
              </a:ext>
            </a:extLst>
          </p:cNvPr>
          <p:cNvGraphicFramePr>
            <a:graphicFrameLocks/>
          </p:cNvGraphicFramePr>
          <p:nvPr/>
        </p:nvGraphicFramePr>
        <p:xfrm>
          <a:off x="838200" y="1933201"/>
          <a:ext cx="10515600" cy="46672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5711906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Logo&#10;&#10;Description automatically generated with medium confidence">
            <a:extLst>
              <a:ext uri="{FF2B5EF4-FFF2-40B4-BE49-F238E27FC236}">
                <a16:creationId xmlns:a16="http://schemas.microsoft.com/office/drawing/2014/main" id="{6BEEC680-2C91-4627-934B-F109DB266F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66617" y="672487"/>
            <a:ext cx="4247636" cy="2123819"/>
          </a:xfrm>
          <a:prstGeom prst="rect">
            <a:avLst/>
          </a:prstGeom>
        </p:spPr>
      </p:pic>
      <p:sp>
        <p:nvSpPr>
          <p:cNvPr id="14" name="Title 1">
            <a:extLst>
              <a:ext uri="{FF2B5EF4-FFF2-40B4-BE49-F238E27FC236}">
                <a16:creationId xmlns:a16="http://schemas.microsoft.com/office/drawing/2014/main" id="{3855426C-2122-47E8-86EF-BEC180767589}"/>
              </a:ext>
            </a:extLst>
          </p:cNvPr>
          <p:cNvSpPr>
            <a:spLocks noGrp="1" noChangeArrowheads="1"/>
          </p:cNvSpPr>
          <p:nvPr>
            <p:ph type="title"/>
          </p:nvPr>
        </p:nvSpPr>
        <p:spPr bwMode="auto">
          <a:xfrm>
            <a:off x="8809800" y="1975408"/>
            <a:ext cx="3009161" cy="18424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noAutofit/>
          </a:bodyPr>
          <a:lstStyle>
            <a:defPPr>
              <a:defRPr lang="en-US"/>
            </a:defPPr>
            <a:lvl1pPr algn="l" defTabSz="609585"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609585" algn="l" defTabSz="609585"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1219170" algn="l" defTabSz="609585"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828754" algn="l" defTabSz="609585"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2438339" algn="l" defTabSz="609585"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3047924" algn="l" defTabSz="1219170" rtl="0" eaLnBrk="1" latinLnBrk="0" hangingPunct="1">
              <a:defRPr kern="1200">
                <a:solidFill>
                  <a:schemeClr val="tx1"/>
                </a:solidFill>
                <a:latin typeface="Calibri" panose="020F0502020204030204" pitchFamily="34" charset="0"/>
                <a:ea typeface="+mn-ea"/>
                <a:cs typeface="+mn-cs"/>
              </a:defRPr>
            </a:lvl6pPr>
            <a:lvl7pPr marL="3657509" algn="l" defTabSz="1219170" rtl="0" eaLnBrk="1" latinLnBrk="0" hangingPunct="1">
              <a:defRPr kern="1200">
                <a:solidFill>
                  <a:schemeClr val="tx1"/>
                </a:solidFill>
                <a:latin typeface="Calibri" panose="020F0502020204030204" pitchFamily="34" charset="0"/>
                <a:ea typeface="+mn-ea"/>
                <a:cs typeface="+mn-cs"/>
              </a:defRPr>
            </a:lvl7pPr>
            <a:lvl8pPr marL="4267093" algn="l" defTabSz="1219170" rtl="0" eaLnBrk="1" latinLnBrk="0" hangingPunct="1">
              <a:defRPr kern="1200">
                <a:solidFill>
                  <a:schemeClr val="tx1"/>
                </a:solidFill>
                <a:latin typeface="Calibri" panose="020F0502020204030204" pitchFamily="34" charset="0"/>
                <a:ea typeface="+mn-ea"/>
                <a:cs typeface="+mn-cs"/>
              </a:defRPr>
            </a:lvl8pPr>
            <a:lvl9pPr marL="4876678" algn="l" defTabSz="1219170" rtl="0" eaLnBrk="1" latinLnBrk="0" hangingPunct="1">
              <a:defRPr kern="1200">
                <a:solidFill>
                  <a:schemeClr val="tx1"/>
                </a:solidFill>
                <a:latin typeface="Calibri" panose="020F0502020204030204" pitchFamily="34" charset="0"/>
                <a:ea typeface="+mn-ea"/>
                <a:cs typeface="+mn-cs"/>
              </a:defRPr>
            </a:lvl9pPr>
          </a:lstStyle>
          <a:p>
            <a:r>
              <a:rPr lang="en-US" altLang="en-US" sz="1600">
                <a:solidFill>
                  <a:schemeClr val="bg1"/>
                </a:solidFill>
              </a:rPr>
              <a:t>https://reportandsupport.warwick.ac.uk/campaigns/report-and-support-ready</a:t>
            </a:r>
          </a:p>
        </p:txBody>
      </p:sp>
      <p:pic>
        <p:nvPicPr>
          <p:cNvPr id="3" name="Picture 2">
            <a:extLst>
              <a:ext uri="{FF2B5EF4-FFF2-40B4-BE49-F238E27FC236}">
                <a16:creationId xmlns:a16="http://schemas.microsoft.com/office/drawing/2014/main" id="{C88BF78F-047C-46AE-9DE3-DFD0C92D4B61}"/>
              </a:ext>
            </a:extLst>
          </p:cNvPr>
          <p:cNvPicPr>
            <a:picLocks noChangeAspect="1"/>
          </p:cNvPicPr>
          <p:nvPr/>
        </p:nvPicPr>
        <p:blipFill>
          <a:blip r:embed="rId4"/>
          <a:stretch>
            <a:fillRect/>
          </a:stretch>
        </p:blipFill>
        <p:spPr>
          <a:xfrm>
            <a:off x="8809800" y="2782559"/>
            <a:ext cx="2911523" cy="2911523"/>
          </a:xfrm>
          <a:prstGeom prst="rect">
            <a:avLst/>
          </a:prstGeom>
        </p:spPr>
      </p:pic>
      <p:sp>
        <p:nvSpPr>
          <p:cNvPr id="6" name="Text Placeholder 3">
            <a:extLst>
              <a:ext uri="{FF2B5EF4-FFF2-40B4-BE49-F238E27FC236}">
                <a16:creationId xmlns:a16="http://schemas.microsoft.com/office/drawing/2014/main" id="{7F5F1691-58D9-4B76-B387-EC8C40505167}"/>
              </a:ext>
            </a:extLst>
          </p:cNvPr>
          <p:cNvSpPr txBox="1">
            <a:spLocks/>
          </p:cNvSpPr>
          <p:nvPr/>
        </p:nvSpPr>
        <p:spPr>
          <a:xfrm>
            <a:off x="470678" y="2653813"/>
            <a:ext cx="8080804" cy="4329372"/>
          </a:xfrm>
          <a:prstGeom prst="rect">
            <a:avLst/>
          </a:prstGeom>
        </p:spPr>
        <p:txBody>
          <a:bodyPr lIns="0" tIns="0" rIns="0" bIns="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b="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GB" sz="1400">
                <a:solidFill>
                  <a:schemeClr val="bg1"/>
                </a:solidFill>
                <a:latin typeface="Calibri" panose="020F0502020204030204" pitchFamily="34" charset="0"/>
              </a:rPr>
              <a:t>We have </a:t>
            </a:r>
            <a:r>
              <a:rPr lang="en-GB" sz="1400" b="1">
                <a:solidFill>
                  <a:schemeClr val="bg1"/>
                </a:solidFill>
                <a:latin typeface="Calibri" panose="020F0502020204030204" pitchFamily="34" charset="0"/>
              </a:rPr>
              <a:t>23 Clubs </a:t>
            </a:r>
            <a:r>
              <a:rPr lang="en-GB" sz="1400">
                <a:solidFill>
                  <a:schemeClr val="bg1"/>
                </a:solidFill>
                <a:latin typeface="Calibri" panose="020F0502020204030204" pitchFamily="34" charset="0"/>
              </a:rPr>
              <a:t>so far that are Report + Support Ready for 2022/23.</a:t>
            </a:r>
          </a:p>
          <a:p>
            <a:pPr marL="0" indent="0">
              <a:buNone/>
            </a:pPr>
            <a:r>
              <a:rPr lang="en-GB" sz="2667">
                <a:solidFill>
                  <a:schemeClr val="bg1"/>
                </a:solidFill>
                <a:latin typeface="Lato" panose="020F0502020204030203" pitchFamily="34" charset="0"/>
              </a:rPr>
              <a:t>Table Tennis, Cycling &amp; Triathlon, Athletics and Cross Country, Shotokan Karate , Lifesaving, Badminton, Tennis Club, Women’s Netball, Men's Football Club, Mixed Netball, Taekwondo,  Archery , American Football, Men's Rugby Union, Mixed hockey, Handball, Latin &amp; Ballroom </a:t>
            </a:r>
            <a:r>
              <a:rPr lang="en-GB" sz="2667" err="1">
                <a:solidFill>
                  <a:schemeClr val="bg1"/>
                </a:solidFill>
                <a:latin typeface="Lato" panose="020F0502020204030203" pitchFamily="34" charset="0"/>
              </a:rPr>
              <a:t>Dancesport</a:t>
            </a:r>
            <a:r>
              <a:rPr lang="en-GB" sz="2667">
                <a:solidFill>
                  <a:schemeClr val="bg1"/>
                </a:solidFill>
                <a:latin typeface="Lato" panose="020F0502020204030203" pitchFamily="34" charset="0"/>
              </a:rPr>
              <a:t>, Women's Cricket, Men's Hockey, Women's Football Club, Ladies' Hockey and Sailing.</a:t>
            </a:r>
          </a:p>
          <a:p>
            <a:pPr marL="0" indent="0">
              <a:buNone/>
            </a:pPr>
            <a:endParaRPr lang="en-GB" sz="800">
              <a:solidFill>
                <a:schemeClr val="bg1"/>
              </a:solidFill>
              <a:latin typeface="Calibri" panose="020F0502020204030204" pitchFamily="34" charset="0"/>
            </a:endParaRPr>
          </a:p>
        </p:txBody>
      </p:sp>
    </p:spTree>
    <p:custDataLst>
      <p:tags r:id="rId1"/>
    </p:custDataLst>
    <p:extLst>
      <p:ext uri="{BB962C8B-B14F-4D97-AF65-F5344CB8AC3E}">
        <p14:creationId xmlns:p14="http://schemas.microsoft.com/office/powerpoint/2010/main" val="27289329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3855426C-2122-47E8-86EF-BEC180767589}"/>
              </a:ext>
            </a:extLst>
          </p:cNvPr>
          <p:cNvSpPr>
            <a:spLocks noGrp="1" noChangeArrowheads="1"/>
          </p:cNvSpPr>
          <p:nvPr>
            <p:ph type="title"/>
          </p:nvPr>
        </p:nvSpPr>
        <p:spPr bwMode="auto">
          <a:xfrm>
            <a:off x="8809800" y="1975408"/>
            <a:ext cx="3009161" cy="18424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noAutofit/>
          </a:bodyPr>
          <a:lstStyle>
            <a:defPPr>
              <a:defRPr lang="en-US"/>
            </a:defPPr>
            <a:lvl1pPr algn="l" defTabSz="609585"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609585" algn="l" defTabSz="609585"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1219170" algn="l" defTabSz="609585"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828754" algn="l" defTabSz="609585"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2438339" algn="l" defTabSz="609585"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3047924" algn="l" defTabSz="1219170" rtl="0" eaLnBrk="1" latinLnBrk="0" hangingPunct="1">
              <a:defRPr kern="1200">
                <a:solidFill>
                  <a:schemeClr val="tx1"/>
                </a:solidFill>
                <a:latin typeface="Calibri" panose="020F0502020204030204" pitchFamily="34" charset="0"/>
                <a:ea typeface="+mn-ea"/>
                <a:cs typeface="+mn-cs"/>
              </a:defRPr>
            </a:lvl6pPr>
            <a:lvl7pPr marL="3657509" algn="l" defTabSz="1219170" rtl="0" eaLnBrk="1" latinLnBrk="0" hangingPunct="1">
              <a:defRPr kern="1200">
                <a:solidFill>
                  <a:schemeClr val="tx1"/>
                </a:solidFill>
                <a:latin typeface="Calibri" panose="020F0502020204030204" pitchFamily="34" charset="0"/>
                <a:ea typeface="+mn-ea"/>
                <a:cs typeface="+mn-cs"/>
              </a:defRPr>
            </a:lvl7pPr>
            <a:lvl8pPr marL="4267093" algn="l" defTabSz="1219170" rtl="0" eaLnBrk="1" latinLnBrk="0" hangingPunct="1">
              <a:defRPr kern="1200">
                <a:solidFill>
                  <a:schemeClr val="tx1"/>
                </a:solidFill>
                <a:latin typeface="Calibri" panose="020F0502020204030204" pitchFamily="34" charset="0"/>
                <a:ea typeface="+mn-ea"/>
                <a:cs typeface="+mn-cs"/>
              </a:defRPr>
            </a:lvl8pPr>
            <a:lvl9pPr marL="4876678" algn="l" defTabSz="1219170" rtl="0" eaLnBrk="1" latinLnBrk="0" hangingPunct="1">
              <a:defRPr kern="1200">
                <a:solidFill>
                  <a:schemeClr val="tx1"/>
                </a:solidFill>
                <a:latin typeface="Calibri" panose="020F0502020204030204" pitchFamily="34" charset="0"/>
                <a:ea typeface="+mn-ea"/>
                <a:cs typeface="+mn-cs"/>
              </a:defRPr>
            </a:lvl9pPr>
          </a:lstStyle>
          <a:p>
            <a:r>
              <a:rPr lang="en-US" altLang="en-US" sz="1600">
                <a:solidFill>
                  <a:schemeClr val="bg1"/>
                </a:solidFill>
              </a:rPr>
              <a:t>https://reportandsupport.warwick.ac.uk/campaigns/report-and-support-ready</a:t>
            </a:r>
          </a:p>
        </p:txBody>
      </p:sp>
      <p:pic>
        <p:nvPicPr>
          <p:cNvPr id="3" name="Picture 2">
            <a:extLst>
              <a:ext uri="{FF2B5EF4-FFF2-40B4-BE49-F238E27FC236}">
                <a16:creationId xmlns:a16="http://schemas.microsoft.com/office/drawing/2014/main" id="{C88BF78F-047C-46AE-9DE3-DFD0C92D4B61}"/>
              </a:ext>
            </a:extLst>
          </p:cNvPr>
          <p:cNvPicPr>
            <a:picLocks noChangeAspect="1"/>
          </p:cNvPicPr>
          <p:nvPr/>
        </p:nvPicPr>
        <p:blipFill>
          <a:blip r:embed="rId3"/>
          <a:stretch>
            <a:fillRect/>
          </a:stretch>
        </p:blipFill>
        <p:spPr>
          <a:xfrm>
            <a:off x="8809800" y="2782559"/>
            <a:ext cx="2911523" cy="2911523"/>
          </a:xfrm>
          <a:prstGeom prst="rect">
            <a:avLst/>
          </a:prstGeom>
        </p:spPr>
      </p:pic>
      <p:sp>
        <p:nvSpPr>
          <p:cNvPr id="6" name="Text Placeholder 3">
            <a:extLst>
              <a:ext uri="{FF2B5EF4-FFF2-40B4-BE49-F238E27FC236}">
                <a16:creationId xmlns:a16="http://schemas.microsoft.com/office/drawing/2014/main" id="{7F5F1691-58D9-4B76-B387-EC8C40505167}"/>
              </a:ext>
            </a:extLst>
          </p:cNvPr>
          <p:cNvSpPr txBox="1">
            <a:spLocks/>
          </p:cNvSpPr>
          <p:nvPr/>
        </p:nvSpPr>
        <p:spPr>
          <a:xfrm>
            <a:off x="242078" y="803240"/>
            <a:ext cx="8080804" cy="5760845"/>
          </a:xfrm>
          <a:prstGeom prst="rect">
            <a:avLst/>
          </a:prstGeom>
        </p:spPr>
        <p:txBody>
          <a:bodyPr lIns="0" tIns="0" rIns="0" bIns="0">
            <a:normAutofit fontScale="92500"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100" b="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GB" sz="2133" b="1">
                <a:solidFill>
                  <a:schemeClr val="bg1"/>
                </a:solidFill>
                <a:latin typeface="Calibri" panose="020F0502020204030204" pitchFamily="34" charset="0"/>
              </a:rPr>
              <a:t>EAAA – FLIP THE SCRIPT</a:t>
            </a:r>
          </a:p>
          <a:p>
            <a:r>
              <a:rPr lang="en-GB" sz="2133" b="1">
                <a:solidFill>
                  <a:schemeClr val="bg1"/>
                </a:solidFill>
                <a:latin typeface="Calibri" panose="020F0502020204030204" pitchFamily="34" charset="0"/>
              </a:rPr>
              <a:t>ALL women welcome. </a:t>
            </a:r>
          </a:p>
          <a:p>
            <a:r>
              <a:rPr lang="en-GB" sz="2133" b="1">
                <a:solidFill>
                  <a:schemeClr val="bg1"/>
                </a:solidFill>
                <a:latin typeface="Calibri" panose="020F0502020204030204" pitchFamily="34" charset="0"/>
              </a:rPr>
              <a:t>12 hours of interactive training. Must be able to attend all 12 hours. </a:t>
            </a:r>
          </a:p>
          <a:p>
            <a:r>
              <a:rPr lang="en-GB" sz="2133" b="1">
                <a:solidFill>
                  <a:schemeClr val="bg1"/>
                </a:solidFill>
                <a:latin typeface="Calibri" panose="020F0502020204030204" pitchFamily="34" charset="0"/>
              </a:rPr>
              <a:t>20 spaces per workshop. </a:t>
            </a:r>
          </a:p>
          <a:p>
            <a:endParaRPr lang="en-GB" sz="2133" b="1">
              <a:solidFill>
                <a:schemeClr val="bg1"/>
              </a:solidFill>
              <a:latin typeface="Calibri" panose="020F0502020204030204" pitchFamily="34" charset="0"/>
            </a:endParaRPr>
          </a:p>
          <a:p>
            <a:r>
              <a:rPr lang="en-GB" sz="2133" b="1">
                <a:solidFill>
                  <a:schemeClr val="bg1"/>
                </a:solidFill>
                <a:latin typeface="Calibri" panose="020F0502020204030204" pitchFamily="34" charset="0"/>
              </a:rPr>
              <a:t>Dates: </a:t>
            </a:r>
          </a:p>
          <a:p>
            <a:r>
              <a:rPr lang="en-GB" sz="2133" b="1">
                <a:solidFill>
                  <a:schemeClr val="bg1"/>
                </a:solidFill>
                <a:latin typeface="Calibri" panose="020F0502020204030204" pitchFamily="34" charset="0"/>
              </a:rPr>
              <a:t>15.00-18.00: 25</a:t>
            </a:r>
            <a:r>
              <a:rPr lang="en-GB" sz="2133" b="1" baseline="30000">
                <a:solidFill>
                  <a:schemeClr val="bg1"/>
                </a:solidFill>
                <a:latin typeface="Calibri" panose="020F0502020204030204" pitchFamily="34" charset="0"/>
              </a:rPr>
              <a:t>th</a:t>
            </a:r>
            <a:r>
              <a:rPr lang="en-GB" sz="2133" b="1">
                <a:solidFill>
                  <a:schemeClr val="bg1"/>
                </a:solidFill>
                <a:latin typeface="Calibri" panose="020F0502020204030204" pitchFamily="34" charset="0"/>
              </a:rPr>
              <a:t> and 26</a:t>
            </a:r>
            <a:r>
              <a:rPr lang="en-GB" sz="2133" b="1" baseline="30000">
                <a:solidFill>
                  <a:schemeClr val="bg1"/>
                </a:solidFill>
                <a:latin typeface="Calibri" panose="020F0502020204030204" pitchFamily="34" charset="0"/>
              </a:rPr>
              <a:t>th</a:t>
            </a:r>
            <a:r>
              <a:rPr lang="en-GB" sz="2133" b="1">
                <a:solidFill>
                  <a:schemeClr val="bg1"/>
                </a:solidFill>
                <a:latin typeface="Calibri" panose="020F0502020204030204" pitchFamily="34" charset="0"/>
              </a:rPr>
              <a:t> October, 1</a:t>
            </a:r>
            <a:r>
              <a:rPr lang="en-GB" sz="2133" b="1" baseline="30000">
                <a:solidFill>
                  <a:schemeClr val="bg1"/>
                </a:solidFill>
                <a:latin typeface="Calibri" panose="020F0502020204030204" pitchFamily="34" charset="0"/>
              </a:rPr>
              <a:t>st</a:t>
            </a:r>
            <a:r>
              <a:rPr lang="en-GB" sz="2133" b="1">
                <a:solidFill>
                  <a:schemeClr val="bg1"/>
                </a:solidFill>
                <a:latin typeface="Calibri" panose="020F0502020204030204" pitchFamily="34" charset="0"/>
              </a:rPr>
              <a:t> and 2</a:t>
            </a:r>
            <a:r>
              <a:rPr lang="en-GB" sz="2133" b="1" baseline="30000">
                <a:solidFill>
                  <a:schemeClr val="bg1"/>
                </a:solidFill>
                <a:latin typeface="Calibri" panose="020F0502020204030204" pitchFamily="34" charset="0"/>
              </a:rPr>
              <a:t>nd</a:t>
            </a:r>
            <a:r>
              <a:rPr lang="en-GB" sz="2133" b="1">
                <a:solidFill>
                  <a:schemeClr val="bg1"/>
                </a:solidFill>
                <a:latin typeface="Calibri" panose="020F0502020204030204" pitchFamily="34" charset="0"/>
              </a:rPr>
              <a:t> November. </a:t>
            </a:r>
          </a:p>
          <a:p>
            <a:r>
              <a:rPr lang="en-GB" sz="2133" b="1">
                <a:solidFill>
                  <a:schemeClr val="bg1"/>
                </a:solidFill>
                <a:latin typeface="Calibri" panose="020F0502020204030204" pitchFamily="34" charset="0"/>
              </a:rPr>
              <a:t>10.00-17.00: 7</a:t>
            </a:r>
            <a:r>
              <a:rPr lang="en-GB" sz="2133" b="1" baseline="30000">
                <a:solidFill>
                  <a:schemeClr val="bg1"/>
                </a:solidFill>
                <a:latin typeface="Calibri" panose="020F0502020204030204" pitchFamily="34" charset="0"/>
              </a:rPr>
              <a:t>th</a:t>
            </a:r>
            <a:r>
              <a:rPr lang="en-GB" sz="2133" b="1">
                <a:solidFill>
                  <a:schemeClr val="bg1"/>
                </a:solidFill>
                <a:latin typeface="Calibri" panose="020F0502020204030204" pitchFamily="34" charset="0"/>
              </a:rPr>
              <a:t> and 8</a:t>
            </a:r>
            <a:r>
              <a:rPr lang="en-GB" sz="2133" b="1" baseline="30000">
                <a:solidFill>
                  <a:schemeClr val="bg1"/>
                </a:solidFill>
                <a:latin typeface="Calibri" panose="020F0502020204030204" pitchFamily="34" charset="0"/>
              </a:rPr>
              <a:t>th</a:t>
            </a:r>
            <a:r>
              <a:rPr lang="en-GB" sz="2133" b="1">
                <a:solidFill>
                  <a:schemeClr val="bg1"/>
                </a:solidFill>
                <a:latin typeface="Calibri" panose="020F0502020204030204" pitchFamily="34" charset="0"/>
              </a:rPr>
              <a:t> November. </a:t>
            </a:r>
          </a:p>
          <a:p>
            <a:endParaRPr lang="en-GB" sz="2133" b="1">
              <a:solidFill>
                <a:schemeClr val="bg1"/>
              </a:solidFill>
              <a:latin typeface="Calibri" panose="020F0502020204030204" pitchFamily="34" charset="0"/>
            </a:endParaRPr>
          </a:p>
          <a:p>
            <a:r>
              <a:rPr lang="en-GB" sz="2133" b="1">
                <a:solidFill>
                  <a:schemeClr val="bg1"/>
                </a:solidFill>
                <a:latin typeface="Calibri" panose="020F0502020204030204" pitchFamily="34" charset="0"/>
              </a:rPr>
              <a:t>Excusive sign up invitation to clubs/ societies who have completed Are you Report and Support Ready? </a:t>
            </a:r>
          </a:p>
          <a:p>
            <a:endParaRPr lang="en-GB" sz="2133" b="1">
              <a:solidFill>
                <a:schemeClr val="bg1"/>
              </a:solidFill>
              <a:latin typeface="Calibri" panose="020F0502020204030204" pitchFamily="34" charset="0"/>
            </a:endParaRPr>
          </a:p>
          <a:p>
            <a:r>
              <a:rPr lang="en-GB" sz="2133" b="1">
                <a:solidFill>
                  <a:schemeClr val="bg1"/>
                </a:solidFill>
                <a:latin typeface="Calibri" panose="020F0502020204030204" pitchFamily="34" charset="0"/>
              </a:rPr>
              <a:t>Assess: </a:t>
            </a:r>
            <a:r>
              <a:rPr lang="en-GB" sz="2133">
                <a:solidFill>
                  <a:schemeClr val="bg1"/>
                </a:solidFill>
                <a:latin typeface="Calibri" panose="020F0502020204030204" pitchFamily="34" charset="0"/>
              </a:rPr>
              <a:t>Recognise risk cues for sexual and gender based violence in situations. </a:t>
            </a:r>
          </a:p>
          <a:p>
            <a:r>
              <a:rPr lang="en-GB" sz="2133" b="1">
                <a:solidFill>
                  <a:schemeClr val="bg1"/>
                </a:solidFill>
                <a:latin typeface="Calibri" panose="020F0502020204030204" pitchFamily="34" charset="0"/>
              </a:rPr>
              <a:t>Acknowledge: </a:t>
            </a:r>
            <a:r>
              <a:rPr lang="en-GB" sz="2133">
                <a:solidFill>
                  <a:schemeClr val="bg1"/>
                </a:solidFill>
                <a:latin typeface="Calibri" panose="020F0502020204030204" pitchFamily="34" charset="0"/>
              </a:rPr>
              <a:t>Identify and overcome personal obstacles to prioritising your own sexual rights acquaintance situations. </a:t>
            </a:r>
          </a:p>
          <a:p>
            <a:r>
              <a:rPr lang="en-GB" sz="2133" b="1">
                <a:solidFill>
                  <a:schemeClr val="bg1"/>
                </a:solidFill>
                <a:latin typeface="Calibri" panose="020F0502020204030204" pitchFamily="34" charset="0"/>
              </a:rPr>
              <a:t>Act: </a:t>
            </a:r>
            <a:r>
              <a:rPr lang="en-GB" sz="2133">
                <a:solidFill>
                  <a:schemeClr val="bg1"/>
                </a:solidFill>
                <a:latin typeface="Calibri" panose="020F0502020204030204" pitchFamily="34" charset="0"/>
              </a:rPr>
              <a:t>Develop a toolbox of both physical and verbal strategies to defend your body and boundaries. </a:t>
            </a:r>
            <a:endParaRPr lang="en-GB" sz="2133" b="1">
              <a:solidFill>
                <a:schemeClr val="bg1"/>
              </a:solidFill>
              <a:latin typeface="Calibri" panose="020F0502020204030204" pitchFamily="34" charset="0"/>
            </a:endParaRPr>
          </a:p>
          <a:p>
            <a:endParaRPr lang="en-GB" sz="4800" b="1">
              <a:solidFill>
                <a:schemeClr val="bg1"/>
              </a:solidFill>
              <a:latin typeface="Lato" panose="020F0502020204030203" pitchFamily="34" charset="0"/>
            </a:endParaRPr>
          </a:p>
          <a:p>
            <a:pPr marL="0" indent="0">
              <a:buNone/>
            </a:pPr>
            <a:endParaRPr lang="en-GB" sz="800">
              <a:solidFill>
                <a:schemeClr val="bg1"/>
              </a:solidFill>
              <a:latin typeface="Calibri" panose="020F0502020204030204" pitchFamily="34" charset="0"/>
            </a:endParaRPr>
          </a:p>
        </p:txBody>
      </p:sp>
    </p:spTree>
    <p:custDataLst>
      <p:tags r:id="rId1"/>
    </p:custDataLst>
    <p:extLst>
      <p:ext uri="{BB962C8B-B14F-4D97-AF65-F5344CB8AC3E}">
        <p14:creationId xmlns:p14="http://schemas.microsoft.com/office/powerpoint/2010/main" val="31301850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F20710-3929-4E9B-A912-C44AF8251982}"/>
              </a:ext>
            </a:extLst>
          </p:cNvPr>
          <p:cNvSpPr>
            <a:spLocks noGrp="1"/>
          </p:cNvSpPr>
          <p:nvPr>
            <p:ph type="title"/>
          </p:nvPr>
        </p:nvSpPr>
        <p:spPr/>
        <p:txBody>
          <a:bodyPr/>
          <a:lstStyle/>
          <a:p>
            <a:r>
              <a:rPr lang="en-GB" sz="2400" u="sng"/>
              <a:t>Training Available</a:t>
            </a:r>
          </a:p>
        </p:txBody>
      </p:sp>
      <p:sp>
        <p:nvSpPr>
          <p:cNvPr id="3" name="Content Placeholder 2">
            <a:extLst>
              <a:ext uri="{FF2B5EF4-FFF2-40B4-BE49-F238E27FC236}">
                <a16:creationId xmlns:a16="http://schemas.microsoft.com/office/drawing/2014/main" id="{ED5107E4-FF7B-4527-B4B4-46B941FBFD9C}"/>
              </a:ext>
            </a:extLst>
          </p:cNvPr>
          <p:cNvSpPr>
            <a:spLocks noGrp="1"/>
          </p:cNvSpPr>
          <p:nvPr>
            <p:ph idx="1"/>
          </p:nvPr>
        </p:nvSpPr>
        <p:spPr/>
        <p:txBody>
          <a:bodyPr>
            <a:normAutofit/>
          </a:bodyPr>
          <a:lstStyle/>
          <a:p>
            <a:r>
              <a:rPr lang="en-GB" sz="2400"/>
              <a:t>Active Bystander</a:t>
            </a:r>
          </a:p>
        </p:txBody>
      </p:sp>
      <p:sp>
        <p:nvSpPr>
          <p:cNvPr id="4" name="Content Placeholder 3">
            <a:extLst>
              <a:ext uri="{FF2B5EF4-FFF2-40B4-BE49-F238E27FC236}">
                <a16:creationId xmlns:a16="http://schemas.microsoft.com/office/drawing/2014/main" id="{A8D4D977-5BF3-4E49-AF64-3E7B1EF25110}"/>
              </a:ext>
            </a:extLst>
          </p:cNvPr>
          <p:cNvSpPr>
            <a:spLocks noGrp="1"/>
          </p:cNvSpPr>
          <p:nvPr>
            <p:ph idx="14"/>
          </p:nvPr>
        </p:nvSpPr>
        <p:spPr/>
        <p:txBody>
          <a:bodyPr>
            <a:normAutofit/>
          </a:bodyPr>
          <a:lstStyle/>
          <a:p>
            <a:r>
              <a:rPr lang="en-GB" sz="2400"/>
              <a:t>Warwick Values Moodle</a:t>
            </a:r>
          </a:p>
        </p:txBody>
      </p:sp>
      <p:sp>
        <p:nvSpPr>
          <p:cNvPr id="5" name="Content Placeholder 4">
            <a:extLst>
              <a:ext uri="{FF2B5EF4-FFF2-40B4-BE49-F238E27FC236}">
                <a16:creationId xmlns:a16="http://schemas.microsoft.com/office/drawing/2014/main" id="{BE393AD9-111A-430A-88D4-76EA6483FFDB}"/>
              </a:ext>
            </a:extLst>
          </p:cNvPr>
          <p:cNvSpPr>
            <a:spLocks noGrp="1"/>
          </p:cNvSpPr>
          <p:nvPr>
            <p:ph idx="15"/>
          </p:nvPr>
        </p:nvSpPr>
        <p:spPr/>
        <p:txBody>
          <a:bodyPr>
            <a:normAutofit/>
          </a:bodyPr>
          <a:lstStyle/>
          <a:p>
            <a:r>
              <a:rPr lang="en-GB" sz="2400"/>
              <a:t>General &amp; Specialised Consent Training</a:t>
            </a:r>
          </a:p>
        </p:txBody>
      </p:sp>
      <p:sp>
        <p:nvSpPr>
          <p:cNvPr id="6" name="Content Placeholder 5">
            <a:extLst>
              <a:ext uri="{FF2B5EF4-FFF2-40B4-BE49-F238E27FC236}">
                <a16:creationId xmlns:a16="http://schemas.microsoft.com/office/drawing/2014/main" id="{6F124FD8-D75E-4B09-A4C3-F6526544400B}"/>
              </a:ext>
            </a:extLst>
          </p:cNvPr>
          <p:cNvSpPr>
            <a:spLocks noGrp="1"/>
          </p:cNvSpPr>
          <p:nvPr>
            <p:ph idx="17"/>
          </p:nvPr>
        </p:nvSpPr>
        <p:spPr/>
        <p:txBody>
          <a:bodyPr>
            <a:normAutofit/>
          </a:bodyPr>
          <a:lstStyle/>
          <a:p>
            <a:r>
              <a:rPr lang="en-GB" sz="2400"/>
              <a:t>Flip the Script</a:t>
            </a:r>
          </a:p>
        </p:txBody>
      </p:sp>
      <p:sp>
        <p:nvSpPr>
          <p:cNvPr id="7" name="Content Placeholder 6">
            <a:extLst>
              <a:ext uri="{FF2B5EF4-FFF2-40B4-BE49-F238E27FC236}">
                <a16:creationId xmlns:a16="http://schemas.microsoft.com/office/drawing/2014/main" id="{4BA4A9A2-0DA6-496B-B5FC-417F63DBD475}"/>
              </a:ext>
            </a:extLst>
          </p:cNvPr>
          <p:cNvSpPr>
            <a:spLocks noGrp="1"/>
          </p:cNvSpPr>
          <p:nvPr>
            <p:ph idx="18"/>
          </p:nvPr>
        </p:nvSpPr>
        <p:spPr/>
        <p:txBody>
          <a:bodyPr>
            <a:normAutofit/>
          </a:bodyPr>
          <a:lstStyle/>
          <a:p>
            <a:r>
              <a:rPr lang="en-GB" sz="2400"/>
              <a:t>Are you Report and Support Ready?</a:t>
            </a:r>
          </a:p>
        </p:txBody>
      </p:sp>
      <p:sp>
        <p:nvSpPr>
          <p:cNvPr id="8" name="Content Placeholder 7">
            <a:extLst>
              <a:ext uri="{FF2B5EF4-FFF2-40B4-BE49-F238E27FC236}">
                <a16:creationId xmlns:a16="http://schemas.microsoft.com/office/drawing/2014/main" id="{C97CEC60-2A12-4543-B2E1-7E09EE8F7AB3}"/>
              </a:ext>
            </a:extLst>
          </p:cNvPr>
          <p:cNvSpPr>
            <a:spLocks noGrp="1"/>
          </p:cNvSpPr>
          <p:nvPr>
            <p:ph idx="19"/>
          </p:nvPr>
        </p:nvSpPr>
        <p:spPr/>
        <p:txBody>
          <a:bodyPr>
            <a:normAutofit/>
          </a:bodyPr>
          <a:lstStyle/>
          <a:p>
            <a:r>
              <a:rPr lang="en-GB" sz="2400"/>
              <a:t>Report &amp; Support Awareness Training</a:t>
            </a:r>
          </a:p>
        </p:txBody>
      </p:sp>
      <p:sp>
        <p:nvSpPr>
          <p:cNvPr id="9" name="Content Placeholder 8">
            <a:extLst>
              <a:ext uri="{FF2B5EF4-FFF2-40B4-BE49-F238E27FC236}">
                <a16:creationId xmlns:a16="http://schemas.microsoft.com/office/drawing/2014/main" id="{B1614CA9-3777-47A3-972B-04B634076BE4}"/>
              </a:ext>
            </a:extLst>
          </p:cNvPr>
          <p:cNvSpPr>
            <a:spLocks noGrp="1"/>
          </p:cNvSpPr>
          <p:nvPr>
            <p:ph idx="20"/>
          </p:nvPr>
        </p:nvSpPr>
        <p:spPr/>
        <p:txBody>
          <a:bodyPr>
            <a:normAutofit/>
          </a:bodyPr>
          <a:lstStyle/>
          <a:p>
            <a:r>
              <a:rPr lang="en-GB" sz="2400" err="1"/>
              <a:t>Maskulinity</a:t>
            </a:r>
            <a:r>
              <a:rPr lang="en-GB" sz="2400"/>
              <a:t> Project</a:t>
            </a:r>
          </a:p>
        </p:txBody>
      </p:sp>
      <p:sp>
        <p:nvSpPr>
          <p:cNvPr id="11" name="Text Placeholder 3">
            <a:extLst>
              <a:ext uri="{FF2B5EF4-FFF2-40B4-BE49-F238E27FC236}">
                <a16:creationId xmlns:a16="http://schemas.microsoft.com/office/drawing/2014/main" id="{94B1ABFB-8BE0-4B16-B3C1-76BDB7B791CA}"/>
              </a:ext>
            </a:extLst>
          </p:cNvPr>
          <p:cNvSpPr txBox="1">
            <a:spLocks/>
          </p:cNvSpPr>
          <p:nvPr/>
        </p:nvSpPr>
        <p:spPr>
          <a:xfrm>
            <a:off x="966079" y="5547515"/>
            <a:ext cx="8201368" cy="1811203"/>
          </a:xfrm>
          <a:prstGeom prst="rect">
            <a:avLst/>
          </a:prstGeom>
        </p:spPr>
        <p:txBody>
          <a:bodyPr lIns="0" tIns="0" rIns="0" bIns="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b="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fontAlgn="auto">
              <a:spcBef>
                <a:spcPts val="1067"/>
              </a:spcBef>
              <a:spcAft>
                <a:spcPts val="0"/>
              </a:spcAft>
              <a:buNone/>
              <a:defRPr/>
            </a:pPr>
            <a:r>
              <a:rPr lang="en-GB" sz="1867" b="1">
                <a:solidFill>
                  <a:schemeClr val="accent1"/>
                </a:solidFill>
                <a:ea typeface="+mn-lt"/>
                <a:cs typeface="+mn-lt"/>
              </a:rPr>
              <a:t>Collaborations</a:t>
            </a:r>
          </a:p>
          <a:p>
            <a:pPr marL="0" indent="0" fontAlgn="auto">
              <a:spcBef>
                <a:spcPts val="1067"/>
              </a:spcBef>
              <a:spcAft>
                <a:spcPts val="0"/>
              </a:spcAft>
              <a:buNone/>
              <a:defRPr/>
            </a:pPr>
            <a:r>
              <a:rPr lang="en-GB" sz="1867">
                <a:solidFill>
                  <a:schemeClr val="accent1"/>
                </a:solidFill>
                <a:ea typeface="+mn-lt"/>
                <a:cs typeface="+mn-lt"/>
              </a:rPr>
              <a:t>The Report and Support Team frequently mark relevant awareness days with events, workshops and training sessions. If you are planning an event centring on any forms of harassment PLEASE GET IN TOUCH: reportandsupport@warwick.ac.uk</a:t>
            </a:r>
          </a:p>
        </p:txBody>
      </p:sp>
    </p:spTree>
    <p:custDataLst>
      <p:tags r:id="rId1"/>
    </p:custDataLst>
    <p:extLst>
      <p:ext uri="{BB962C8B-B14F-4D97-AF65-F5344CB8AC3E}">
        <p14:creationId xmlns:p14="http://schemas.microsoft.com/office/powerpoint/2010/main" val="4682480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FC13F9-73AB-6F1A-E640-2FF5F13846F1}"/>
              </a:ext>
            </a:extLst>
          </p:cNvPr>
          <p:cNvSpPr>
            <a:spLocks noGrp="1"/>
          </p:cNvSpPr>
          <p:nvPr>
            <p:ph type="title"/>
          </p:nvPr>
        </p:nvSpPr>
        <p:spPr/>
        <p:txBody>
          <a:bodyPr/>
          <a:lstStyle/>
          <a:p>
            <a:pPr algn="ctr"/>
            <a:r>
              <a:rPr lang="en-GB" b="1">
                <a:solidFill>
                  <a:schemeClr val="bg2">
                    <a:lumMod val="50000"/>
                  </a:schemeClr>
                </a:solidFill>
                <a:latin typeface="Arial"/>
                <a:cs typeface="Arial"/>
              </a:rPr>
              <a:t>Proactive &amp; Reactive Support</a:t>
            </a:r>
            <a:endParaRPr lang="en-US" b="1">
              <a:solidFill>
                <a:schemeClr val="bg2">
                  <a:lumMod val="50000"/>
                </a:schemeClr>
              </a:solidFill>
              <a:latin typeface="Arial"/>
              <a:cs typeface="Arial"/>
            </a:endParaRPr>
          </a:p>
        </p:txBody>
      </p:sp>
      <p:sp>
        <p:nvSpPr>
          <p:cNvPr id="4" name="Text Placeholder 3">
            <a:extLst>
              <a:ext uri="{FF2B5EF4-FFF2-40B4-BE49-F238E27FC236}">
                <a16:creationId xmlns:a16="http://schemas.microsoft.com/office/drawing/2014/main" id="{A5330525-FD42-E1C7-B102-FFA4DEC28BF5}"/>
              </a:ext>
            </a:extLst>
          </p:cNvPr>
          <p:cNvSpPr>
            <a:spLocks noGrp="1"/>
          </p:cNvSpPr>
          <p:nvPr>
            <p:ph type="body" idx="1"/>
          </p:nvPr>
        </p:nvSpPr>
        <p:spPr/>
        <p:txBody>
          <a:bodyPr/>
          <a:lstStyle/>
          <a:p>
            <a:pPr algn="ctr"/>
            <a:r>
              <a:rPr lang="en-GB"/>
              <a:t>Being proactive</a:t>
            </a:r>
            <a:endParaRPr lang="en-US"/>
          </a:p>
        </p:txBody>
      </p:sp>
      <p:sp>
        <p:nvSpPr>
          <p:cNvPr id="6" name="Text Placeholder 5">
            <a:extLst>
              <a:ext uri="{FF2B5EF4-FFF2-40B4-BE49-F238E27FC236}">
                <a16:creationId xmlns:a16="http://schemas.microsoft.com/office/drawing/2014/main" id="{93DD4879-4A49-7B75-242C-0833A9878CCC}"/>
              </a:ext>
            </a:extLst>
          </p:cNvPr>
          <p:cNvSpPr>
            <a:spLocks noGrp="1"/>
          </p:cNvSpPr>
          <p:nvPr>
            <p:ph type="body" sz="quarter" idx="3"/>
          </p:nvPr>
        </p:nvSpPr>
        <p:spPr/>
        <p:txBody>
          <a:bodyPr/>
          <a:lstStyle/>
          <a:p>
            <a:pPr algn="ctr"/>
            <a:r>
              <a:rPr lang="en-GB"/>
              <a:t>Being reactive</a:t>
            </a:r>
            <a:endParaRPr lang="en-US"/>
          </a:p>
        </p:txBody>
      </p:sp>
      <p:sp>
        <p:nvSpPr>
          <p:cNvPr id="9" name="TextBox 8">
            <a:extLst>
              <a:ext uri="{FF2B5EF4-FFF2-40B4-BE49-F238E27FC236}">
                <a16:creationId xmlns:a16="http://schemas.microsoft.com/office/drawing/2014/main" id="{341182B5-F1F3-3B25-A7B0-EC99E33CC675}"/>
              </a:ext>
            </a:extLst>
          </p:cNvPr>
          <p:cNvSpPr txBox="1"/>
          <p:nvPr/>
        </p:nvSpPr>
        <p:spPr>
          <a:xfrm>
            <a:off x="1257904" y="2721428"/>
            <a:ext cx="4553857" cy="34470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a:ea typeface="+mn-lt"/>
                <a:cs typeface="+mn-lt"/>
              </a:rPr>
              <a:t>Introduce yourself and your role to new and existing members.</a:t>
            </a:r>
          </a:p>
          <a:p>
            <a:endParaRPr lang="en-GB" sz="2000"/>
          </a:p>
          <a:p>
            <a:r>
              <a:rPr lang="en-GB" sz="2000"/>
              <a:t>Family/buddy schemes are a great way to pair up new and existing members for both social and mentor-style support.</a:t>
            </a:r>
          </a:p>
          <a:p>
            <a:endParaRPr lang="en-GB" sz="2000"/>
          </a:p>
          <a:p>
            <a:r>
              <a:rPr lang="en-GB" sz="2000"/>
              <a:t>Familiarise yourself with the services available to you through the SU and the University.</a:t>
            </a:r>
          </a:p>
          <a:p>
            <a:endParaRPr lang="en-GB"/>
          </a:p>
        </p:txBody>
      </p:sp>
      <p:sp>
        <p:nvSpPr>
          <p:cNvPr id="11" name="Content Placeholder 10">
            <a:extLst>
              <a:ext uri="{FF2B5EF4-FFF2-40B4-BE49-F238E27FC236}">
                <a16:creationId xmlns:a16="http://schemas.microsoft.com/office/drawing/2014/main" id="{3FD0ACF0-272E-2610-0CFD-F327CC233FEF}"/>
              </a:ext>
            </a:extLst>
          </p:cNvPr>
          <p:cNvSpPr>
            <a:spLocks noGrp="1"/>
          </p:cNvSpPr>
          <p:nvPr>
            <p:ph sz="half" idx="2"/>
          </p:nvPr>
        </p:nvSpPr>
        <p:spPr>
          <a:xfrm>
            <a:off x="6404429" y="2721483"/>
            <a:ext cx="4754880" cy="3383280"/>
          </a:xfrm>
        </p:spPr>
        <p:txBody>
          <a:bodyPr vert="horz" lIns="91440" tIns="45720" rIns="91440" bIns="45720" rtlCol="0" anchor="t">
            <a:normAutofit fontScale="92500" lnSpcReduction="10000"/>
          </a:bodyPr>
          <a:lstStyle/>
          <a:p>
            <a:pPr marL="45720" indent="0">
              <a:buNone/>
            </a:pPr>
            <a:r>
              <a:rPr lang="en-GB">
                <a:solidFill>
                  <a:schemeClr val="tx1"/>
                </a:solidFill>
              </a:rPr>
              <a:t>Sometimes people will disclose to you issues, concerns or incidents which are affecting their welfare.</a:t>
            </a:r>
          </a:p>
          <a:p>
            <a:pPr marL="45720" indent="0">
              <a:buNone/>
            </a:pPr>
            <a:r>
              <a:rPr lang="en-GB">
                <a:solidFill>
                  <a:schemeClr val="tx1"/>
                </a:solidFill>
              </a:rPr>
              <a:t>Try to remain impartial, open, and supportive in situations which may arise.</a:t>
            </a:r>
          </a:p>
          <a:p>
            <a:pPr marL="45720" indent="0">
              <a:buNone/>
            </a:pPr>
            <a:r>
              <a:rPr lang="en-GB">
                <a:solidFill>
                  <a:schemeClr val="tx1"/>
                </a:solidFill>
              </a:rPr>
              <a:t>Respect that some situations are personal, and keep them confidential unless you have permission from the person, or are referring them to a service.</a:t>
            </a:r>
          </a:p>
          <a:p>
            <a:pPr marL="45720" indent="0">
              <a:buNone/>
            </a:pPr>
            <a:r>
              <a:rPr lang="en-GB">
                <a:solidFill>
                  <a:schemeClr val="tx1"/>
                </a:solidFill>
              </a:rPr>
              <a:t>See Report and Support advice on receiving disclosures.</a:t>
            </a:r>
          </a:p>
        </p:txBody>
      </p:sp>
      <p:cxnSp>
        <p:nvCxnSpPr>
          <p:cNvPr id="13" name="Straight Connector 12">
            <a:extLst>
              <a:ext uri="{FF2B5EF4-FFF2-40B4-BE49-F238E27FC236}">
                <a16:creationId xmlns:a16="http://schemas.microsoft.com/office/drawing/2014/main" id="{8F3A1A02-67C6-DA36-F6B0-24FBE6BBB619}"/>
              </a:ext>
            </a:extLst>
          </p:cNvPr>
          <p:cNvCxnSpPr/>
          <p:nvPr/>
        </p:nvCxnSpPr>
        <p:spPr>
          <a:xfrm>
            <a:off x="1413163" y="1779249"/>
            <a:ext cx="9056028" cy="0"/>
          </a:xfrm>
          <a:prstGeom prst="line">
            <a:avLst/>
          </a:prstGeom>
          <a:ln w="19050">
            <a:solidFill>
              <a:srgbClr val="5C5D6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65245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a:extLst>
              <a:ext uri="{FF2B5EF4-FFF2-40B4-BE49-F238E27FC236}">
                <a16:creationId xmlns:a16="http://schemas.microsoft.com/office/drawing/2014/main" id="{64AA2144-CDC8-6244-9C29-CCDB1FB312A8}"/>
              </a:ext>
            </a:extLst>
          </p:cNvPr>
          <p:cNvSpPr>
            <a:spLocks noGrp="1" noChangeArrowheads="1"/>
          </p:cNvSpPr>
          <p:nvPr>
            <p:ph type="title"/>
          </p:nvPr>
        </p:nvSpPr>
        <p:spPr bwMode="auto">
          <a:xfrm>
            <a:off x="982135" y="3175000"/>
            <a:ext cx="8445500" cy="64558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defPPr>
              <a:defRPr lang="en-US"/>
            </a:defPPr>
            <a:lvl1pPr algn="l" defTabSz="609585"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609585" algn="l" defTabSz="609585"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1219170" algn="l" defTabSz="609585"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828754" algn="l" defTabSz="609585"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2438339" algn="l" defTabSz="609585"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3047924" algn="l" defTabSz="1219170" rtl="0" eaLnBrk="1" latinLnBrk="0" hangingPunct="1">
              <a:defRPr kern="1200">
                <a:solidFill>
                  <a:schemeClr val="tx1"/>
                </a:solidFill>
                <a:latin typeface="Calibri" panose="020F0502020204030204" pitchFamily="34" charset="0"/>
                <a:ea typeface="+mn-ea"/>
                <a:cs typeface="+mn-cs"/>
              </a:defRPr>
            </a:lvl6pPr>
            <a:lvl7pPr marL="3657509" algn="l" defTabSz="1219170" rtl="0" eaLnBrk="1" latinLnBrk="0" hangingPunct="1">
              <a:defRPr kern="1200">
                <a:solidFill>
                  <a:schemeClr val="tx1"/>
                </a:solidFill>
                <a:latin typeface="Calibri" panose="020F0502020204030204" pitchFamily="34" charset="0"/>
                <a:ea typeface="+mn-ea"/>
                <a:cs typeface="+mn-cs"/>
              </a:defRPr>
            </a:lvl7pPr>
            <a:lvl8pPr marL="4267093" algn="l" defTabSz="1219170" rtl="0" eaLnBrk="1" latinLnBrk="0" hangingPunct="1">
              <a:defRPr kern="1200">
                <a:solidFill>
                  <a:schemeClr val="tx1"/>
                </a:solidFill>
                <a:latin typeface="Calibri" panose="020F0502020204030204" pitchFamily="34" charset="0"/>
                <a:ea typeface="+mn-ea"/>
                <a:cs typeface="+mn-cs"/>
              </a:defRPr>
            </a:lvl8pPr>
            <a:lvl9pPr marL="4876678" algn="l" defTabSz="1219170" rtl="0" eaLnBrk="1" latinLnBrk="0" hangingPunct="1">
              <a:defRPr kern="1200">
                <a:solidFill>
                  <a:schemeClr val="tx1"/>
                </a:solidFill>
                <a:latin typeface="Calibri" panose="020F0502020204030204" pitchFamily="34" charset="0"/>
                <a:ea typeface="+mn-ea"/>
                <a:cs typeface="+mn-cs"/>
              </a:defRPr>
            </a:lvl9pPr>
          </a:lstStyle>
          <a:p>
            <a:r>
              <a:rPr lang="en-US" altLang="en-US">
                <a:solidFill>
                  <a:schemeClr val="bg1"/>
                </a:solidFill>
              </a:rPr>
              <a:t>Any   questions?</a:t>
            </a:r>
          </a:p>
        </p:txBody>
      </p:sp>
      <p:pic>
        <p:nvPicPr>
          <p:cNvPr id="4" name="Picture 3">
            <a:extLst>
              <a:ext uri="{FF2B5EF4-FFF2-40B4-BE49-F238E27FC236}">
                <a16:creationId xmlns:a16="http://schemas.microsoft.com/office/drawing/2014/main" id="{2A0C0F85-A53B-D04A-A91B-8342674634A7}"/>
              </a:ext>
            </a:extLst>
          </p:cNvPr>
          <p:cNvPicPr>
            <a:picLocks noChangeAspect="1"/>
          </p:cNvPicPr>
          <p:nvPr/>
        </p:nvPicPr>
        <p:blipFill>
          <a:blip r:embed="rId2"/>
          <a:stretch>
            <a:fillRect/>
          </a:stretch>
        </p:blipFill>
        <p:spPr>
          <a:xfrm>
            <a:off x="5562600" y="2529419"/>
            <a:ext cx="1356784" cy="1356783"/>
          </a:xfrm>
          <a:prstGeom prst="rect">
            <a:avLst/>
          </a:prstGeom>
          <a:effectLst>
            <a:outerShdw blurRad="50800" dist="38100" dir="2700000" algn="tl" rotWithShape="0">
              <a:prstClr val="black">
                <a:alpha val="40000"/>
              </a:prstClr>
            </a:outerShdw>
          </a:effectLst>
        </p:spPr>
      </p:pic>
      <p:pic>
        <p:nvPicPr>
          <p:cNvPr id="5" name="Picture 4">
            <a:extLst>
              <a:ext uri="{FF2B5EF4-FFF2-40B4-BE49-F238E27FC236}">
                <a16:creationId xmlns:a16="http://schemas.microsoft.com/office/drawing/2014/main" id="{54094222-EC69-9540-87D5-CDA3CF45C11F}"/>
              </a:ext>
            </a:extLst>
          </p:cNvPr>
          <p:cNvPicPr>
            <a:picLocks noChangeAspect="1"/>
          </p:cNvPicPr>
          <p:nvPr/>
        </p:nvPicPr>
        <p:blipFill>
          <a:blip r:embed="rId3"/>
          <a:stretch>
            <a:fillRect/>
          </a:stretch>
        </p:blipFill>
        <p:spPr>
          <a:xfrm>
            <a:off x="4646086" y="3520020"/>
            <a:ext cx="984249" cy="984249"/>
          </a:xfrm>
          <a:prstGeom prst="rect">
            <a:avLst/>
          </a:prstGeom>
          <a:effectLst>
            <a:outerShdw blurRad="50800" dist="38100" dir="2700000" algn="tl" rotWithShape="0">
              <a:prstClr val="black">
                <a:alpha val="40000"/>
              </a:prstClr>
            </a:outerShdw>
          </a:effectLst>
        </p:spPr>
      </p:pic>
      <p:pic>
        <p:nvPicPr>
          <p:cNvPr id="6" name="Picture 5">
            <a:extLst>
              <a:ext uri="{FF2B5EF4-FFF2-40B4-BE49-F238E27FC236}">
                <a16:creationId xmlns:a16="http://schemas.microsoft.com/office/drawing/2014/main" id="{2C04CE3B-10D1-514B-88A6-DE5CAAFFC55B}"/>
              </a:ext>
            </a:extLst>
          </p:cNvPr>
          <p:cNvPicPr>
            <a:picLocks noChangeAspect="1"/>
          </p:cNvPicPr>
          <p:nvPr/>
        </p:nvPicPr>
        <p:blipFill>
          <a:blip r:embed="rId4"/>
          <a:stretch>
            <a:fillRect/>
          </a:stretch>
        </p:blipFill>
        <p:spPr>
          <a:xfrm>
            <a:off x="6400800" y="1502835"/>
            <a:ext cx="1092200" cy="1094317"/>
          </a:xfrm>
          <a:prstGeom prst="rect">
            <a:avLst/>
          </a:prstGeom>
          <a:effectLst>
            <a:outerShdw blurRad="50800" dist="38100" dir="2700000" algn="tl" rotWithShape="0">
              <a:prstClr val="black">
                <a:alpha val="40000"/>
              </a:prstClr>
            </a:outerShdw>
          </a:effectLst>
        </p:spPr>
      </p:pic>
      <p:sp>
        <p:nvSpPr>
          <p:cNvPr id="8" name="Rectangle 7">
            <a:extLst>
              <a:ext uri="{FF2B5EF4-FFF2-40B4-BE49-F238E27FC236}">
                <a16:creationId xmlns:a16="http://schemas.microsoft.com/office/drawing/2014/main" id="{6E998D0D-C166-7442-BCB6-50AED543A18C}"/>
              </a:ext>
            </a:extLst>
          </p:cNvPr>
          <p:cNvSpPr/>
          <p:nvPr/>
        </p:nvSpPr>
        <p:spPr>
          <a:xfrm>
            <a:off x="1888067" y="3035300"/>
            <a:ext cx="2512484" cy="787400"/>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defTabSz="609585"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609585" algn="l" defTabSz="609585"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1219170" algn="l" defTabSz="609585"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828754" algn="l" defTabSz="609585"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2438339" algn="l" defTabSz="609585"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3047924" algn="l" defTabSz="1219170" rtl="0" eaLnBrk="1" latinLnBrk="0" hangingPunct="1">
              <a:defRPr kern="1200">
                <a:solidFill>
                  <a:schemeClr val="tx1"/>
                </a:solidFill>
                <a:latin typeface="Calibri" panose="020F0502020204030204" pitchFamily="34" charset="0"/>
                <a:ea typeface="+mn-ea"/>
                <a:cs typeface="+mn-cs"/>
              </a:defRPr>
            </a:lvl6pPr>
            <a:lvl7pPr marL="3657509" algn="l" defTabSz="1219170" rtl="0" eaLnBrk="1" latinLnBrk="0" hangingPunct="1">
              <a:defRPr kern="1200">
                <a:solidFill>
                  <a:schemeClr val="tx1"/>
                </a:solidFill>
                <a:latin typeface="Calibri" panose="020F0502020204030204" pitchFamily="34" charset="0"/>
                <a:ea typeface="+mn-ea"/>
                <a:cs typeface="+mn-cs"/>
              </a:defRPr>
            </a:lvl7pPr>
            <a:lvl8pPr marL="4267093" algn="l" defTabSz="1219170" rtl="0" eaLnBrk="1" latinLnBrk="0" hangingPunct="1">
              <a:defRPr kern="1200">
                <a:solidFill>
                  <a:schemeClr val="tx1"/>
                </a:solidFill>
                <a:latin typeface="Calibri" panose="020F0502020204030204" pitchFamily="34" charset="0"/>
                <a:ea typeface="+mn-ea"/>
                <a:cs typeface="+mn-cs"/>
              </a:defRPr>
            </a:lvl8pPr>
            <a:lvl9pPr marL="4876678" algn="l" defTabSz="1219170" rtl="0" eaLnBrk="1" latinLnBrk="0" hangingPunct="1">
              <a:defRPr kern="1200">
                <a:solidFill>
                  <a:schemeClr val="tx1"/>
                </a:solidFill>
                <a:latin typeface="Calibri" panose="020F0502020204030204" pitchFamily="34" charset="0"/>
                <a:ea typeface="+mn-ea"/>
                <a:cs typeface="+mn-cs"/>
              </a:defRPr>
            </a:lvl9pPr>
          </a:lstStyle>
          <a:p>
            <a:pPr algn="ctr" eaLnBrk="1" fontAlgn="auto" hangingPunct="1">
              <a:spcBef>
                <a:spcPts val="0"/>
              </a:spcBef>
              <a:spcAft>
                <a:spcPts val="0"/>
              </a:spcAft>
              <a:defRPr/>
            </a:pPr>
            <a:endParaRPr lang="en-US"/>
          </a:p>
        </p:txBody>
      </p:sp>
      <p:cxnSp>
        <p:nvCxnSpPr>
          <p:cNvPr id="10" name="Straight Connector 9">
            <a:extLst>
              <a:ext uri="{FF2B5EF4-FFF2-40B4-BE49-F238E27FC236}">
                <a16:creationId xmlns:a16="http://schemas.microsoft.com/office/drawing/2014/main" id="{31627877-DF27-2244-943F-B1D880763B31}"/>
              </a:ext>
            </a:extLst>
          </p:cNvPr>
          <p:cNvCxnSpPr>
            <a:cxnSpLocks/>
          </p:cNvCxnSpPr>
          <p:nvPr/>
        </p:nvCxnSpPr>
        <p:spPr>
          <a:xfrm>
            <a:off x="982135" y="3845643"/>
            <a:ext cx="762000" cy="0"/>
          </a:xfrm>
          <a:prstGeom prst="line">
            <a:avLst/>
          </a:prstGeom>
          <a:ln w="12700"/>
        </p:spPr>
        <p:style>
          <a:lnRef idx="1">
            <a:schemeClr val="accent2"/>
          </a:lnRef>
          <a:fillRef idx="0">
            <a:schemeClr val="accent2"/>
          </a:fillRef>
          <a:effectRef idx="0">
            <a:schemeClr val="accent2"/>
          </a:effectRef>
          <a:fontRef idx="minor">
            <a:schemeClr val="tx1"/>
          </a:fontRef>
        </p:style>
      </p:cxnSp>
      <p:pic>
        <p:nvPicPr>
          <p:cNvPr id="39944" name="Picture 16" descr="Icon&#10;&#10;Description automatically generated">
            <a:extLst>
              <a:ext uri="{FF2B5EF4-FFF2-40B4-BE49-F238E27FC236}">
                <a16:creationId xmlns:a16="http://schemas.microsoft.com/office/drawing/2014/main" id="{3EFFD2D3-27D3-404F-9000-FE756B5E264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92235" y="4053419"/>
            <a:ext cx="1479551" cy="1479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Qr code&#10;&#10;Description automatically generated">
            <a:extLst>
              <a:ext uri="{FF2B5EF4-FFF2-40B4-BE49-F238E27FC236}">
                <a16:creationId xmlns:a16="http://schemas.microsoft.com/office/drawing/2014/main" id="{1C100043-2153-8F42-B563-6212B9A96899}"/>
              </a:ext>
            </a:extLst>
          </p:cNvPr>
          <p:cNvPicPr>
            <a:picLocks noChangeAspect="1"/>
          </p:cNvPicPr>
          <p:nvPr/>
        </p:nvPicPr>
        <p:blipFill>
          <a:blip r:embed="rId6"/>
          <a:stretch>
            <a:fillRect/>
          </a:stretch>
        </p:blipFill>
        <p:spPr>
          <a:xfrm>
            <a:off x="7071786" y="1833035"/>
            <a:ext cx="3594100" cy="35941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8797956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E590A94-5840-94C4-8E8D-ED1053F5758F}"/>
              </a:ext>
            </a:extLst>
          </p:cNvPr>
          <p:cNvPicPr>
            <a:picLocks noChangeAspect="1"/>
          </p:cNvPicPr>
          <p:nvPr/>
        </p:nvPicPr>
        <p:blipFill>
          <a:blip r:embed="rId2"/>
          <a:stretch>
            <a:fillRect/>
          </a:stretch>
        </p:blipFill>
        <p:spPr>
          <a:xfrm>
            <a:off x="407851" y="1298012"/>
            <a:ext cx="11417906" cy="4099416"/>
          </a:xfrm>
          <a:prstGeom prst="rect">
            <a:avLst/>
          </a:prstGeom>
        </p:spPr>
      </p:pic>
    </p:spTree>
    <p:extLst>
      <p:ext uri="{BB962C8B-B14F-4D97-AF65-F5344CB8AC3E}">
        <p14:creationId xmlns:p14="http://schemas.microsoft.com/office/powerpoint/2010/main" val="64564823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6621A3-E308-493F-346A-C772A9181F7B}"/>
              </a:ext>
            </a:extLst>
          </p:cNvPr>
          <p:cNvSpPr txBox="1">
            <a:spLocks/>
          </p:cNvSpPr>
          <p:nvPr/>
        </p:nvSpPr>
        <p:spPr>
          <a:xfrm>
            <a:off x="2209172" y="1124003"/>
            <a:ext cx="9144000" cy="1004888"/>
          </a:xfrm>
          <a:prstGeom prst="rect">
            <a:avLst/>
          </a:prstGeom>
        </p:spPr>
        <p:txBody>
          <a:bodyPr lIns="91440" tIns="45720" rIns="91440" bIns="45720"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r>
              <a:rPr lang="en-US" sz="4000" b="1">
                <a:solidFill>
                  <a:srgbClr val="5C5D61"/>
                </a:solidFill>
                <a:latin typeface="Arial"/>
                <a:cs typeface="Arial"/>
              </a:rPr>
              <a:t>Papyrus Training!</a:t>
            </a:r>
          </a:p>
        </p:txBody>
      </p:sp>
      <p:sp>
        <p:nvSpPr>
          <p:cNvPr id="6" name="TextBox 5">
            <a:extLst>
              <a:ext uri="{FF2B5EF4-FFF2-40B4-BE49-F238E27FC236}">
                <a16:creationId xmlns:a16="http://schemas.microsoft.com/office/drawing/2014/main" id="{635F5713-5C79-CDFE-CA85-40FD4A9A3927}"/>
              </a:ext>
            </a:extLst>
          </p:cNvPr>
          <p:cNvSpPr txBox="1"/>
          <p:nvPr/>
        </p:nvSpPr>
        <p:spPr>
          <a:xfrm>
            <a:off x="1676400" y="3152894"/>
            <a:ext cx="6096000" cy="1015663"/>
          </a:xfrm>
          <a:prstGeom prst="rect">
            <a:avLst/>
          </a:prstGeom>
          <a:noFill/>
        </p:spPr>
        <p:txBody>
          <a:bodyPr wrap="square" lIns="91440" tIns="45720" rIns="91440" bIns="45720" anchor="t">
            <a:spAutoFit/>
          </a:bodyPr>
          <a:lstStyle/>
          <a:p>
            <a:r>
              <a:rPr lang="en-GB">
                <a:hlinkClick r:id="rId2"/>
              </a:rPr>
              <a:t>https://www.papyrus-uk.org/training/sp-eak-warwick-su-3/</a:t>
            </a:r>
            <a:endParaRPr lang="en-GB"/>
          </a:p>
          <a:p>
            <a:endParaRPr lang="en-GB"/>
          </a:p>
          <a:p>
            <a:r>
              <a:rPr lang="en-GB" sz="2400"/>
              <a:t>Tues 11</a:t>
            </a:r>
            <a:r>
              <a:rPr lang="en-GB" sz="2400" baseline="30000"/>
              <a:t>th</a:t>
            </a:r>
            <a:r>
              <a:rPr lang="en-GB" sz="2400"/>
              <a:t> October: 12:30-2:30pm </a:t>
            </a:r>
          </a:p>
        </p:txBody>
      </p:sp>
    </p:spTree>
    <p:extLst>
      <p:ext uri="{BB962C8B-B14F-4D97-AF65-F5344CB8AC3E}">
        <p14:creationId xmlns:p14="http://schemas.microsoft.com/office/powerpoint/2010/main" val="248092526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48D5DA6-DF4F-4F26-8FBE-A1232BD17C0E}"/>
              </a:ext>
            </a:extLst>
          </p:cNvPr>
          <p:cNvSpPr txBox="1">
            <a:spLocks/>
          </p:cNvSpPr>
          <p:nvPr/>
        </p:nvSpPr>
        <p:spPr>
          <a:xfrm>
            <a:off x="918628" y="2053948"/>
            <a:ext cx="9144000" cy="1004888"/>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r>
              <a:rPr lang="en-US" sz="5500" b="1">
                <a:solidFill>
                  <a:srgbClr val="5C5D61"/>
                </a:solidFill>
                <a:latin typeface="Arial" panose="020B0604020202020204" pitchFamily="34" charset="0"/>
                <a:cs typeface="Arial" panose="020B0604020202020204" pitchFamily="34" charset="0"/>
              </a:rPr>
              <a:t>Any questions? </a:t>
            </a:r>
            <a:endParaRPr lang="en-GB" sz="5500" b="1">
              <a:solidFill>
                <a:srgbClr val="5C5D61"/>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AD681B3B-BE92-9CC2-3FFD-FFFF58C1F7B1}"/>
              </a:ext>
            </a:extLst>
          </p:cNvPr>
          <p:cNvSpPr txBox="1"/>
          <p:nvPr/>
        </p:nvSpPr>
        <p:spPr>
          <a:xfrm>
            <a:off x="1009650" y="4660900"/>
            <a:ext cx="9918700"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a:t>Contact us!</a:t>
            </a:r>
          </a:p>
          <a:p>
            <a:r>
              <a:rPr lang="en-GB" sz="2000"/>
              <a:t>Anna Taylor (VP for Societies) - </a:t>
            </a:r>
            <a:r>
              <a:rPr lang="en-GB" sz="2000">
                <a:hlinkClick r:id="rId2"/>
              </a:rPr>
              <a:t>societies@warwicksu.com</a:t>
            </a:r>
            <a:r>
              <a:rPr lang="en-GB" sz="2000"/>
              <a:t> / </a:t>
            </a:r>
            <a:r>
              <a:rPr lang="en-GB" sz="2000">
                <a:hlinkClick r:id="rId3"/>
              </a:rPr>
              <a:t>anna.taylor@warwicksu.com</a:t>
            </a:r>
            <a:endParaRPr lang="en-GB" sz="2000"/>
          </a:p>
          <a:p>
            <a:r>
              <a:rPr lang="en-GB" sz="2000"/>
              <a:t>Emma Birch (VP for Sports) - </a:t>
            </a:r>
            <a:r>
              <a:rPr lang="en-GB" sz="2000">
                <a:hlinkClick r:id="rId4"/>
              </a:rPr>
              <a:t>sports@warwicksu.com</a:t>
            </a:r>
            <a:r>
              <a:rPr lang="en-GB" sz="2000"/>
              <a:t> / </a:t>
            </a:r>
            <a:r>
              <a:rPr lang="en-GB" sz="2000">
                <a:hlinkClick r:id="rId5"/>
              </a:rPr>
              <a:t>emma.birch@warwicksu.com</a:t>
            </a:r>
            <a:endParaRPr lang="en-GB" sz="2000"/>
          </a:p>
          <a:p>
            <a:endParaRPr lang="en-GB" sz="2000"/>
          </a:p>
        </p:txBody>
      </p:sp>
    </p:spTree>
    <p:extLst>
      <p:ext uri="{BB962C8B-B14F-4D97-AF65-F5344CB8AC3E}">
        <p14:creationId xmlns:p14="http://schemas.microsoft.com/office/powerpoint/2010/main" val="36722845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E90A1A7-E605-154A-0AD9-BB0106F0522D}"/>
              </a:ext>
            </a:extLst>
          </p:cNvPr>
          <p:cNvSpPr txBox="1"/>
          <p:nvPr/>
        </p:nvSpPr>
        <p:spPr>
          <a:xfrm>
            <a:off x="1154007" y="2599957"/>
            <a:ext cx="4777376" cy="2362763"/>
          </a:xfrm>
          <a:prstGeom prst="rect">
            <a:avLst/>
          </a:prstGeom>
          <a:noFill/>
        </p:spPr>
        <p:txBody>
          <a:bodyPr wrap="square" lIns="91440" tIns="45720" rIns="91440" bIns="45720" anchor="t">
            <a:spAutoFit/>
          </a:bodyPr>
          <a:lstStyle/>
          <a:p>
            <a:pPr>
              <a:lnSpc>
                <a:spcPct val="107000"/>
              </a:lnSpc>
              <a:spcAft>
                <a:spcPts val="800"/>
              </a:spcAft>
            </a:pPr>
            <a:r>
              <a:rPr lang="en-GB" sz="2400">
                <a:latin typeface="Calibri"/>
                <a:ea typeface="Calibri" panose="020F0502020204030204" pitchFamily="34" charset="0"/>
                <a:cs typeface="Times New Roman"/>
              </a:rPr>
              <a:t>If you have a separate Welfare Officer on your exec:</a:t>
            </a:r>
          </a:p>
          <a:p>
            <a:pPr marL="285750" indent="-285750">
              <a:lnSpc>
                <a:spcPct val="107000"/>
              </a:lnSpc>
              <a:spcAft>
                <a:spcPts val="800"/>
              </a:spcAft>
              <a:buFont typeface="Arial"/>
              <a:buChar char="•"/>
            </a:pPr>
            <a:r>
              <a:rPr lang="en-GB">
                <a:latin typeface="Calibri"/>
                <a:ea typeface="Calibri" panose="020F0502020204030204" pitchFamily="34" charset="0"/>
                <a:cs typeface="Times New Roman"/>
              </a:rPr>
              <a:t>Make sure to delegate</a:t>
            </a:r>
            <a:endParaRPr lang="en-GB">
              <a:effectLst/>
              <a:latin typeface="Calibri"/>
              <a:ea typeface="Calibri" panose="020F0502020204030204" pitchFamily="34" charset="0"/>
              <a:cs typeface="Times New Roman"/>
            </a:endParaRPr>
          </a:p>
          <a:p>
            <a:pPr marL="285750" indent="-285750">
              <a:lnSpc>
                <a:spcPct val="107000"/>
              </a:lnSpc>
              <a:spcAft>
                <a:spcPts val="800"/>
              </a:spcAft>
              <a:buFont typeface="Arial"/>
              <a:buChar char="•"/>
            </a:pPr>
            <a:r>
              <a:rPr lang="en-GB">
                <a:latin typeface="Calibri"/>
                <a:ea typeface="Calibri" panose="020F0502020204030204" pitchFamily="34" charset="0"/>
                <a:cs typeface="Times New Roman"/>
              </a:rPr>
              <a:t>Respect that some issues don't benefit from having the head of the society/club involved.</a:t>
            </a:r>
            <a:endParaRPr lang="en-GB">
              <a:effectLst/>
              <a:latin typeface="Calibri"/>
              <a:ea typeface="Calibri" panose="020F0502020204030204" pitchFamily="34" charset="0"/>
              <a:cs typeface="Times New Roman" panose="02020603050405020304" pitchFamily="18" charset="0"/>
            </a:endParaRPr>
          </a:p>
          <a:p>
            <a:pPr>
              <a:lnSpc>
                <a:spcPct val="107000"/>
              </a:lnSpc>
              <a:spcAft>
                <a:spcPts val="800"/>
              </a:spcAft>
            </a:pPr>
            <a:endParaRPr lang="en-GB">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3AC76745-9584-EB61-9527-984A1E9C06D2}"/>
              </a:ext>
            </a:extLst>
          </p:cNvPr>
          <p:cNvSpPr txBox="1"/>
          <p:nvPr/>
        </p:nvSpPr>
        <p:spPr>
          <a:xfrm>
            <a:off x="4542524" y="1018153"/>
            <a:ext cx="6446520" cy="703078"/>
          </a:xfrm>
          <a:prstGeom prst="rect">
            <a:avLst/>
          </a:prstGeom>
          <a:noFill/>
        </p:spPr>
        <p:txBody>
          <a:bodyPr wrap="square" lIns="91440" tIns="45720" rIns="91440" bIns="45720" anchor="t">
            <a:spAutoFit/>
          </a:bodyPr>
          <a:lstStyle/>
          <a:p>
            <a:pPr>
              <a:lnSpc>
                <a:spcPct val="107000"/>
              </a:lnSpc>
              <a:spcAft>
                <a:spcPts val="800"/>
              </a:spcAft>
            </a:pPr>
            <a:r>
              <a:rPr lang="en-GB" sz="4000" b="1">
                <a:solidFill>
                  <a:schemeClr val="bg2">
                    <a:lumMod val="50000"/>
                  </a:schemeClr>
                </a:solidFill>
                <a:latin typeface="Arial"/>
                <a:ea typeface="Calibri" panose="020F0502020204030204" pitchFamily="34" charset="0"/>
                <a:cs typeface="Arial"/>
              </a:rPr>
              <a:t>Presidents</a:t>
            </a:r>
            <a:endParaRPr lang="en-GB" sz="3200">
              <a:solidFill>
                <a:schemeClr val="bg2">
                  <a:lumMod val="50000"/>
                </a:schemeClr>
              </a:solidFill>
              <a:latin typeface="Arial" panose="020B0604020202020204" pitchFamily="34" charset="0"/>
              <a:ea typeface="Calibri" panose="020F0502020204030204" pitchFamily="34" charset="0"/>
              <a:cs typeface="Arial" panose="020B0604020202020204" pitchFamily="34" charset="0"/>
            </a:endParaRPr>
          </a:p>
        </p:txBody>
      </p:sp>
      <p:cxnSp>
        <p:nvCxnSpPr>
          <p:cNvPr id="5" name="Straight Connector 4">
            <a:extLst>
              <a:ext uri="{FF2B5EF4-FFF2-40B4-BE49-F238E27FC236}">
                <a16:creationId xmlns:a16="http://schemas.microsoft.com/office/drawing/2014/main" id="{6B891459-3313-1A8A-0251-CBC263FADE10}"/>
              </a:ext>
            </a:extLst>
          </p:cNvPr>
          <p:cNvCxnSpPr/>
          <p:nvPr/>
        </p:nvCxnSpPr>
        <p:spPr>
          <a:xfrm>
            <a:off x="1413163" y="1779249"/>
            <a:ext cx="9056028" cy="0"/>
          </a:xfrm>
          <a:prstGeom prst="line">
            <a:avLst/>
          </a:prstGeom>
          <a:ln w="19050">
            <a:solidFill>
              <a:srgbClr val="5C5D61"/>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06016ABE-0AB7-A708-BD93-91234CF33490}"/>
              </a:ext>
            </a:extLst>
          </p:cNvPr>
          <p:cNvSpPr txBox="1"/>
          <p:nvPr/>
        </p:nvSpPr>
        <p:spPr>
          <a:xfrm>
            <a:off x="2074333" y="1911048"/>
            <a:ext cx="803728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a:t>Inherently a position of power - be conscious of this.</a:t>
            </a:r>
          </a:p>
        </p:txBody>
      </p:sp>
      <p:sp>
        <p:nvSpPr>
          <p:cNvPr id="9" name="TextBox 8">
            <a:extLst>
              <a:ext uri="{FF2B5EF4-FFF2-40B4-BE49-F238E27FC236}">
                <a16:creationId xmlns:a16="http://schemas.microsoft.com/office/drawing/2014/main" id="{0B87BC58-9A1D-8720-B1B1-67E603CEB7C1}"/>
              </a:ext>
            </a:extLst>
          </p:cNvPr>
          <p:cNvSpPr txBox="1"/>
          <p:nvPr/>
        </p:nvSpPr>
        <p:spPr>
          <a:xfrm>
            <a:off x="6100959" y="2599956"/>
            <a:ext cx="4825758" cy="3218895"/>
          </a:xfrm>
          <a:prstGeom prst="rect">
            <a:avLst/>
          </a:prstGeom>
          <a:noFill/>
        </p:spPr>
        <p:txBody>
          <a:bodyPr wrap="square" lIns="91440" tIns="45720" rIns="91440" bIns="45720" anchor="t">
            <a:spAutoFit/>
          </a:bodyPr>
          <a:lstStyle/>
          <a:p>
            <a:pPr>
              <a:lnSpc>
                <a:spcPct val="107000"/>
              </a:lnSpc>
              <a:spcAft>
                <a:spcPts val="800"/>
              </a:spcAft>
            </a:pPr>
            <a:r>
              <a:rPr lang="en-GB" sz="2400">
                <a:latin typeface="Calibri"/>
                <a:ea typeface="Calibri" panose="020F0502020204030204" pitchFamily="34" charset="0"/>
                <a:cs typeface="Times New Roman"/>
              </a:rPr>
              <a:t>If you hold both positions:</a:t>
            </a:r>
            <a:endParaRPr lang="en-GB" sz="2400">
              <a:effectLst/>
              <a:latin typeface="Calibri"/>
              <a:ea typeface="Calibri" panose="020F0502020204030204" pitchFamily="34" charset="0"/>
              <a:cs typeface="Times New Roman"/>
            </a:endParaRPr>
          </a:p>
          <a:p>
            <a:pPr marL="285750" indent="-285750">
              <a:lnSpc>
                <a:spcPct val="107000"/>
              </a:lnSpc>
              <a:spcAft>
                <a:spcPts val="800"/>
              </a:spcAft>
              <a:buFont typeface="Arial"/>
              <a:buChar char="•"/>
            </a:pPr>
            <a:r>
              <a:rPr lang="en-GB">
                <a:latin typeface="Calibri"/>
                <a:ea typeface="Calibri" panose="020F0502020204030204" pitchFamily="34" charset="0"/>
                <a:cs typeface="Times New Roman"/>
              </a:rPr>
              <a:t>Have a contingency for situations where you might have to step aside – is someone else on the exec happy to step in? </a:t>
            </a:r>
          </a:p>
          <a:p>
            <a:pPr marL="285750" indent="-285750">
              <a:lnSpc>
                <a:spcPct val="107000"/>
              </a:lnSpc>
              <a:spcAft>
                <a:spcPts val="800"/>
              </a:spcAft>
              <a:buFont typeface="Arial"/>
              <a:buChar char="•"/>
            </a:pPr>
            <a:r>
              <a:rPr lang="en-GB">
                <a:latin typeface="Calibri"/>
                <a:ea typeface="Calibri" panose="020F0502020204030204" pitchFamily="34" charset="0"/>
                <a:cs typeface="Times New Roman"/>
              </a:rPr>
              <a:t>It can be intimidating to approach "The President" of your club or society – is it worth reaching out proactively to show you're approachable?</a:t>
            </a:r>
          </a:p>
          <a:p>
            <a:pPr marL="285750" indent="-285750">
              <a:lnSpc>
                <a:spcPct val="107000"/>
              </a:lnSpc>
              <a:spcAft>
                <a:spcPts val="800"/>
              </a:spcAft>
              <a:buFont typeface="Arial"/>
              <a:buChar char="•"/>
            </a:pPr>
            <a:r>
              <a:rPr lang="en-GB">
                <a:latin typeface="Calibri"/>
                <a:ea typeface="Calibri" panose="020F0502020204030204" pitchFamily="34" charset="0"/>
                <a:cs typeface="Times New Roman"/>
              </a:rPr>
              <a:t>Be prepared to switch hats when necessary.</a:t>
            </a:r>
          </a:p>
        </p:txBody>
      </p:sp>
    </p:spTree>
    <p:extLst>
      <p:ext uri="{BB962C8B-B14F-4D97-AF65-F5344CB8AC3E}">
        <p14:creationId xmlns:p14="http://schemas.microsoft.com/office/powerpoint/2010/main" val="36780384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8E487A7A-15F8-4EF6-BA1F-30C51E6EC7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1" name="Rectangle 30">
            <a:extLst>
              <a:ext uri="{FF2B5EF4-FFF2-40B4-BE49-F238E27FC236}">
                <a16:creationId xmlns:a16="http://schemas.microsoft.com/office/drawing/2014/main" id="{36EFDBF8-A3DC-4DA8-9F33-E9107E70EE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ln w="12700">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a:extLst>
              <a:ext uri="{FF2B5EF4-FFF2-40B4-BE49-F238E27FC236}">
                <a16:creationId xmlns:a16="http://schemas.microsoft.com/office/drawing/2014/main" id="{E5332A3D-96DF-4962-8D36-3CA071EED9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0909" y="4572001"/>
            <a:ext cx="11719791" cy="2052826"/>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4" name="Title 3">
            <a:extLst>
              <a:ext uri="{FF2B5EF4-FFF2-40B4-BE49-F238E27FC236}">
                <a16:creationId xmlns:a16="http://schemas.microsoft.com/office/drawing/2014/main" id="{C32760F1-57BF-9822-FB86-72A848282D1C}"/>
              </a:ext>
            </a:extLst>
          </p:cNvPr>
          <p:cNvSpPr>
            <a:spLocks noGrp="1"/>
          </p:cNvSpPr>
          <p:nvPr>
            <p:ph type="title"/>
          </p:nvPr>
        </p:nvSpPr>
        <p:spPr>
          <a:xfrm>
            <a:off x="1143000" y="4824984"/>
            <a:ext cx="9875520" cy="1356360"/>
          </a:xfrm>
        </p:spPr>
        <p:txBody>
          <a:bodyPr>
            <a:normAutofit/>
          </a:bodyPr>
          <a:lstStyle/>
          <a:p>
            <a:pPr algn="ctr"/>
            <a:r>
              <a:rPr lang="en-GB" sz="5400" b="1">
                <a:solidFill>
                  <a:srgbClr val="FFFFFF"/>
                </a:solidFill>
                <a:latin typeface="Arial"/>
                <a:cs typeface="Arial"/>
              </a:rPr>
              <a:t>Signposting</a:t>
            </a:r>
          </a:p>
        </p:txBody>
      </p:sp>
      <p:graphicFrame>
        <p:nvGraphicFramePr>
          <p:cNvPr id="24" name="Content Placeholder 4">
            <a:extLst>
              <a:ext uri="{FF2B5EF4-FFF2-40B4-BE49-F238E27FC236}">
                <a16:creationId xmlns:a16="http://schemas.microsoft.com/office/drawing/2014/main" id="{EBA0C981-7B9F-9636-30A3-3D2D49D139A8}"/>
              </a:ext>
            </a:extLst>
          </p:cNvPr>
          <p:cNvGraphicFramePr>
            <a:graphicFrameLocks noGrp="1"/>
          </p:cNvGraphicFramePr>
          <p:nvPr>
            <p:ph idx="1"/>
            <p:extLst>
              <p:ext uri="{D42A27DB-BD31-4B8C-83A1-F6EECF244321}">
                <p14:modId xmlns:p14="http://schemas.microsoft.com/office/powerpoint/2010/main" val="3251720590"/>
              </p:ext>
            </p:extLst>
          </p:nvPr>
        </p:nvGraphicFramePr>
        <p:xfrm>
          <a:off x="709613" y="642938"/>
          <a:ext cx="10828337" cy="35385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176523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8">
            <a:extLst>
              <a:ext uri="{FF2B5EF4-FFF2-40B4-BE49-F238E27FC236}">
                <a16:creationId xmlns:a16="http://schemas.microsoft.com/office/drawing/2014/main" id="{00C4F1C3-3ADD-491F-8C66-57912A2421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0">
            <a:extLst>
              <a:ext uri="{FF2B5EF4-FFF2-40B4-BE49-F238E27FC236}">
                <a16:creationId xmlns:a16="http://schemas.microsoft.com/office/drawing/2014/main" id="{DAFA3325-D377-4457-B847-8ECD2CC679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w="12700" cmpd="sng">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2">
            <a:extLst>
              <a:ext uri="{FF2B5EF4-FFF2-40B4-BE49-F238E27FC236}">
                <a16:creationId xmlns:a16="http://schemas.microsoft.com/office/drawing/2014/main" id="{20013E4B-D141-434B-8421-5E9DDF0C8E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6077637" cy="6858000"/>
          </a:xfrm>
          <a:prstGeom prst="rect">
            <a:avLst/>
          </a:prstGeom>
          <a:solidFill>
            <a:schemeClr val="tx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6" name="TextBox 5">
            <a:extLst>
              <a:ext uri="{FF2B5EF4-FFF2-40B4-BE49-F238E27FC236}">
                <a16:creationId xmlns:a16="http://schemas.microsoft.com/office/drawing/2014/main" id="{E3D6A87F-A15C-0AEE-BA1A-0DA188DB4B53}"/>
              </a:ext>
            </a:extLst>
          </p:cNvPr>
          <p:cNvSpPr txBox="1"/>
          <p:nvPr/>
        </p:nvSpPr>
        <p:spPr>
          <a:xfrm>
            <a:off x="1320800" y="1574800"/>
            <a:ext cx="4000500" cy="34163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solidFill>
                  <a:schemeClr val="bg1"/>
                </a:solidFill>
              </a:rPr>
              <a:t>You have noticed that one of your regular teammates / members hasn’t shown up to training / a regular event recently and when you see them on campus they seem flippant and disinterested. What would you do?​</a:t>
            </a:r>
            <a:endParaRPr lang="en-GB" sz="2400">
              <a:solidFill>
                <a:schemeClr val="bg1"/>
              </a:solidFill>
            </a:endParaRPr>
          </a:p>
        </p:txBody>
      </p:sp>
    </p:spTree>
    <p:extLst>
      <p:ext uri="{BB962C8B-B14F-4D97-AF65-F5344CB8AC3E}">
        <p14:creationId xmlns:p14="http://schemas.microsoft.com/office/powerpoint/2010/main" val="3970834328"/>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8">
            <a:extLst>
              <a:ext uri="{FF2B5EF4-FFF2-40B4-BE49-F238E27FC236}">
                <a16:creationId xmlns:a16="http://schemas.microsoft.com/office/drawing/2014/main" id="{00C4F1C3-3ADD-491F-8C66-57912A2421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0">
            <a:extLst>
              <a:ext uri="{FF2B5EF4-FFF2-40B4-BE49-F238E27FC236}">
                <a16:creationId xmlns:a16="http://schemas.microsoft.com/office/drawing/2014/main" id="{DAFA3325-D377-4457-B847-8ECD2CC679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w="12700" cmpd="sng">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2">
            <a:extLst>
              <a:ext uri="{FF2B5EF4-FFF2-40B4-BE49-F238E27FC236}">
                <a16:creationId xmlns:a16="http://schemas.microsoft.com/office/drawing/2014/main" id="{20013E4B-D141-434B-8421-5E9DDF0C8E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6077637" cy="6858000"/>
          </a:xfrm>
          <a:prstGeom prst="rect">
            <a:avLst/>
          </a:prstGeom>
          <a:solidFill>
            <a:schemeClr val="tx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4" name="TextBox 3">
            <a:extLst>
              <a:ext uri="{FF2B5EF4-FFF2-40B4-BE49-F238E27FC236}">
                <a16:creationId xmlns:a16="http://schemas.microsoft.com/office/drawing/2014/main" id="{595DCEDE-DE2C-1C18-EC66-A086D3D9C052}"/>
              </a:ext>
            </a:extLst>
          </p:cNvPr>
          <p:cNvSpPr txBox="1"/>
          <p:nvPr/>
        </p:nvSpPr>
        <p:spPr>
          <a:xfrm>
            <a:off x="6731726" y="966650"/>
            <a:ext cx="4876799" cy="4615543"/>
          </a:xfrm>
          <a:prstGeom prst="rect">
            <a:avLst/>
          </a:prstGeom>
        </p:spPr>
        <p:txBody>
          <a:bodyPr vert="horz" lIns="91440" tIns="45720" rIns="91440" bIns="45720" rtlCol="0" anchor="ctr">
            <a:normAutofit/>
          </a:bodyPr>
          <a:lstStyle/>
          <a:p>
            <a:pPr marL="285750" indent="-285750" defTabSz="914400">
              <a:buClr>
                <a:schemeClr val="accent1"/>
              </a:buClr>
              <a:buSzPct val="80000"/>
              <a:buFont typeface="Arial" pitchFamily="34" charset="0"/>
              <a:buChar char="•"/>
            </a:pPr>
            <a:r>
              <a:rPr lang="en-GB" sz="2000">
                <a:ea typeface="+mn-lt"/>
                <a:cs typeface="+mn-lt"/>
              </a:rPr>
              <a:t>Possible solution:</a:t>
            </a:r>
            <a:endParaRPr lang="en-US" sz="2000">
              <a:ea typeface="+mn-lt"/>
              <a:cs typeface="+mn-lt"/>
            </a:endParaRPr>
          </a:p>
          <a:p>
            <a:pPr marL="285750" indent="-285750" defTabSz="914400">
              <a:buClr>
                <a:schemeClr val="accent1"/>
              </a:buClr>
              <a:buSzPct val="80000"/>
              <a:buFont typeface="Arial" pitchFamily="34" charset="0"/>
              <a:buChar char="•"/>
            </a:pPr>
            <a:r>
              <a:rPr lang="en-GB" sz="2000">
                <a:ea typeface="+mn-lt"/>
                <a:cs typeface="+mn-lt"/>
              </a:rPr>
              <a:t>Approach them and see how they’re getting on. You can chat to them about something that might get their mind off how they feel, let them know they can chat to you later, or signpost them to other services. Remember your role isn’t to act as counsellor, so try to signpost on where you can.</a:t>
            </a:r>
          </a:p>
          <a:p>
            <a:pPr marL="285750" indent="-285750" defTabSz="914400">
              <a:buClr>
                <a:schemeClr val="accent1"/>
              </a:buClr>
              <a:buSzPct val="80000"/>
              <a:buFont typeface="Arial" pitchFamily="34" charset="0"/>
              <a:buChar char="•"/>
            </a:pPr>
            <a:endParaRPr lang="en-US" sz="2000"/>
          </a:p>
        </p:txBody>
      </p:sp>
      <p:sp>
        <p:nvSpPr>
          <p:cNvPr id="6" name="TextBox 5">
            <a:extLst>
              <a:ext uri="{FF2B5EF4-FFF2-40B4-BE49-F238E27FC236}">
                <a16:creationId xmlns:a16="http://schemas.microsoft.com/office/drawing/2014/main" id="{E3D6A87F-A15C-0AEE-BA1A-0DA188DB4B53}"/>
              </a:ext>
            </a:extLst>
          </p:cNvPr>
          <p:cNvSpPr txBox="1"/>
          <p:nvPr/>
        </p:nvSpPr>
        <p:spPr>
          <a:xfrm>
            <a:off x="1320800" y="1574800"/>
            <a:ext cx="4000500" cy="34163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solidFill>
                  <a:schemeClr val="bg1"/>
                </a:solidFill>
              </a:rPr>
              <a:t>You have noticed that one of your regular teammates / members hasn’t shown up to training / a regular event recently and when you see them on campus they seem flippant and disinterested. What would you do?​</a:t>
            </a:r>
            <a:endParaRPr lang="en-GB" sz="2400">
              <a:solidFill>
                <a:schemeClr val="bg1"/>
              </a:solidFill>
            </a:endParaRPr>
          </a:p>
        </p:txBody>
      </p:sp>
    </p:spTree>
    <p:extLst>
      <p:ext uri="{BB962C8B-B14F-4D97-AF65-F5344CB8AC3E}">
        <p14:creationId xmlns:p14="http://schemas.microsoft.com/office/powerpoint/2010/main" val="1134932422"/>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8">
            <a:extLst>
              <a:ext uri="{FF2B5EF4-FFF2-40B4-BE49-F238E27FC236}">
                <a16:creationId xmlns:a16="http://schemas.microsoft.com/office/drawing/2014/main" id="{00C4F1C3-3ADD-491F-8C66-57912A2421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0">
            <a:extLst>
              <a:ext uri="{FF2B5EF4-FFF2-40B4-BE49-F238E27FC236}">
                <a16:creationId xmlns:a16="http://schemas.microsoft.com/office/drawing/2014/main" id="{DAFA3325-D377-4457-B847-8ECD2CC679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w="12700" cmpd="sng">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2">
            <a:extLst>
              <a:ext uri="{FF2B5EF4-FFF2-40B4-BE49-F238E27FC236}">
                <a16:creationId xmlns:a16="http://schemas.microsoft.com/office/drawing/2014/main" id="{20013E4B-D141-434B-8421-5E9DDF0C8E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6077637" cy="6858000"/>
          </a:xfrm>
          <a:prstGeom prst="rect">
            <a:avLst/>
          </a:prstGeom>
          <a:solidFill>
            <a:schemeClr val="tx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6" name="TextBox 5">
            <a:extLst>
              <a:ext uri="{FF2B5EF4-FFF2-40B4-BE49-F238E27FC236}">
                <a16:creationId xmlns:a16="http://schemas.microsoft.com/office/drawing/2014/main" id="{E3D6A87F-A15C-0AEE-BA1A-0DA188DB4B53}"/>
              </a:ext>
            </a:extLst>
          </p:cNvPr>
          <p:cNvSpPr txBox="1"/>
          <p:nvPr/>
        </p:nvSpPr>
        <p:spPr>
          <a:xfrm>
            <a:off x="1320800" y="1943100"/>
            <a:ext cx="4000500" cy="267765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a:solidFill>
                  <a:schemeClr val="bg1"/>
                </a:solidFill>
                <a:ea typeface="+mn-lt"/>
                <a:cs typeface="+mn-lt"/>
              </a:rPr>
              <a:t>There’s been a controversial incident within your club / society, which has led to disciplinary action from the Union and many members being upset by the incident. What would you do?</a:t>
            </a:r>
            <a:endParaRPr lang="en-GB">
              <a:solidFill>
                <a:schemeClr val="bg1"/>
              </a:solidFill>
              <a:ea typeface="+mn-lt"/>
              <a:cs typeface="+mn-lt"/>
            </a:endParaRPr>
          </a:p>
        </p:txBody>
      </p:sp>
    </p:spTree>
    <p:extLst>
      <p:ext uri="{BB962C8B-B14F-4D97-AF65-F5344CB8AC3E}">
        <p14:creationId xmlns:p14="http://schemas.microsoft.com/office/powerpoint/2010/main" val="33133556"/>
      </p:ext>
    </p:extLst>
  </p:cSld>
  <p:clrMapOvr>
    <a:overrideClrMapping bg1="dk1" tx1="lt1" bg2="dk2" tx2="lt2" accent1="accent1" accent2="accent2" accent3="accent3" accent4="accent4" accent5="accent5" accent6="accent6" hlink="hlink" folHlink="folHlink"/>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UofW REPORT&amp;SUPPORT Palette">
      <a:dk1>
        <a:srgbClr val="393A00"/>
      </a:dk1>
      <a:lt1>
        <a:srgbClr val="FFFFFF"/>
      </a:lt1>
      <a:dk2>
        <a:srgbClr val="919191"/>
      </a:dk2>
      <a:lt2>
        <a:srgbClr val="F2F0F2"/>
      </a:lt2>
      <a:accent1>
        <a:srgbClr val="521B65"/>
      </a:accent1>
      <a:accent2>
        <a:srgbClr val="FECB00"/>
      </a:accent2>
      <a:accent3>
        <a:srgbClr val="F47821"/>
      </a:accent3>
      <a:accent4>
        <a:srgbClr val="FEC131"/>
      </a:accent4>
      <a:accent5>
        <a:srgbClr val="7ECBB7"/>
      </a:accent5>
      <a:accent6>
        <a:srgbClr val="B31639"/>
      </a:accent6>
      <a:hlink>
        <a:srgbClr val="5597D1"/>
      </a:hlink>
      <a:folHlink>
        <a:srgbClr val="00407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F4C45057-7DC8-BC45-B515-511502DBDFC0}" vid="{9EBA318A-7D1F-8646-BF5A-03187592AE3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5C07C022DB1064193F76987736EB696" ma:contentTypeVersion="13" ma:contentTypeDescription="Create a new document." ma:contentTypeScope="" ma:versionID="96046396381be6a7851741e319d36527">
  <xsd:schema xmlns:xsd="http://www.w3.org/2001/XMLSchema" xmlns:xs="http://www.w3.org/2001/XMLSchema" xmlns:p="http://schemas.microsoft.com/office/2006/metadata/properties" xmlns:ns2="00ece83d-648b-4e71-82ab-7ad3ed221705" xmlns:ns3="ba5dce25-404e-4194-9dc5-dcf768767489" targetNamespace="http://schemas.microsoft.com/office/2006/metadata/properties" ma:root="true" ma:fieldsID="d426bcb56ad049678e6dd72d89ba329b" ns2:_="" ns3:_="">
    <xsd:import namespace="00ece83d-648b-4e71-82ab-7ad3ed221705"/>
    <xsd:import namespace="ba5dce25-404e-4194-9dc5-dcf76876748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0ece83d-648b-4e71-82ab-7ad3ed22170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a5dce25-404e-4194-9dc5-dcf768767489"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C35F4C7-24F8-4CB0-8BCF-1B6AE6562295}">
  <ds:schemaRefs>
    <ds:schemaRef ds:uri="00ece83d-648b-4e71-82ab-7ad3ed221705"/>
    <ds:schemaRef ds:uri="ba5dce25-404e-4194-9dc5-dcf76876748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8B2DC549-42D2-48DA-B4AC-1A5366FC1068}">
  <ds:schemaRefs>
    <ds:schemaRef ds:uri="http://schemas.microsoft.com/sharepoint/v3/contenttype/forms"/>
  </ds:schemaRefs>
</ds:datastoreItem>
</file>

<file path=customXml/itemProps3.xml><?xml version="1.0" encoding="utf-8"?>
<ds:datastoreItem xmlns:ds="http://schemas.openxmlformats.org/officeDocument/2006/customXml" ds:itemID="{06D215EB-0C68-4752-A07A-0FF4DA61ADCD}">
  <ds:schemaRefs>
    <ds:schemaRef ds:uri="00ece83d-648b-4e71-82ab-7ad3ed221705"/>
    <ds:schemaRef ds:uri="ba5dce25-404e-4194-9dc5-dcf76876748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43</Slides>
  <Notes>6</Notes>
  <HiddenSlides>0</HiddenSlides>
  <ScaleCrop>false</ScaleCrop>
  <HeadingPairs>
    <vt:vector size="4" baseType="variant">
      <vt:variant>
        <vt:lpstr>Theme</vt:lpstr>
      </vt:variant>
      <vt:variant>
        <vt:i4>3</vt:i4>
      </vt:variant>
      <vt:variant>
        <vt:lpstr>Slide Titles</vt:lpstr>
      </vt:variant>
      <vt:variant>
        <vt:i4>43</vt:i4>
      </vt:variant>
    </vt:vector>
  </HeadingPairs>
  <TitlesOfParts>
    <vt:vector size="46" baseType="lpstr">
      <vt:lpstr>Basis</vt:lpstr>
      <vt:lpstr>Custom Design</vt:lpstr>
      <vt:lpstr>Office Theme</vt:lpstr>
      <vt:lpstr>PowerPoint Presentation</vt:lpstr>
      <vt:lpstr>PowerPoint Presentation</vt:lpstr>
      <vt:lpstr>PowerPoint Presentation</vt:lpstr>
      <vt:lpstr>Proactive &amp; Reactive Support</vt:lpstr>
      <vt:lpstr>PowerPoint Presentation</vt:lpstr>
      <vt:lpstr>Signposting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Postgraduate Students</vt:lpstr>
      <vt:lpstr>Women</vt:lpstr>
      <vt:lpstr>Faith Groups</vt:lpstr>
      <vt:lpstr>Accessibility in Clubs and Societies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Welfare Exec Training- 2022</vt:lpstr>
      <vt:lpstr>Why are we here today? – Principles.</vt:lpstr>
      <vt:lpstr>What incidents are being disclosed?</vt:lpstr>
      <vt:lpstr>PowerPoint Presentation</vt:lpstr>
      <vt:lpstr>Hello and   welcome   to the template</vt:lpstr>
      <vt:lpstr>PowerPoint Presentation</vt:lpstr>
      <vt:lpstr>PowerPoint Presentation</vt:lpstr>
      <vt:lpstr>PowerPoint Presentation</vt:lpstr>
      <vt:lpstr>PowerPoint Presentation</vt:lpstr>
      <vt:lpstr>PowerPoint Presentation</vt:lpstr>
      <vt:lpstr>https://reportandsupport.warwick.ac.uk/campaigns/report-and-support-ready</vt:lpstr>
      <vt:lpstr>https://reportandsupport.warwick.ac.uk/campaigns/report-and-support-ready</vt:lpstr>
      <vt:lpstr>Training Available</vt:lpstr>
      <vt:lpstr>Any   questions?</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Scarlett Danks</dc:creator>
  <cp:revision>1</cp:revision>
  <dcterms:created xsi:type="dcterms:W3CDTF">2021-08-03T12:03:22Z</dcterms:created>
  <dcterms:modified xsi:type="dcterms:W3CDTF">2022-10-07T16:58:33Z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0x01010085C07C022DB1064193F76987736EB696</vt:lpwstr>
  </property>
</Properties>
</file>