
<file path=[Content_Types].xml><?xml version="1.0" encoding="utf-8"?>
<Types xmlns="http://schemas.openxmlformats.org/package/2006/content-types">
  <Default Extension="jpeg" ContentType="image/jpeg"/>
  <Default Extension="jpg" ContentType="image/jp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9"/>
  </p:notesMasterIdLst>
  <p:sldIdLst>
    <p:sldId id="371" r:id="rId2"/>
    <p:sldId id="373" r:id="rId3"/>
    <p:sldId id="374" r:id="rId4"/>
    <p:sldId id="375" r:id="rId5"/>
    <p:sldId id="376" r:id="rId6"/>
    <p:sldId id="377" r:id="rId7"/>
    <p:sldId id="265" r:id="rId8"/>
    <p:sldId id="266" r:id="rId9"/>
    <p:sldId id="267" r:id="rId10"/>
    <p:sldId id="269" r:id="rId11"/>
    <p:sldId id="270" r:id="rId12"/>
    <p:sldId id="271" r:id="rId13"/>
    <p:sldId id="380" r:id="rId14"/>
    <p:sldId id="382" r:id="rId15"/>
    <p:sldId id="386" r:id="rId16"/>
    <p:sldId id="442" r:id="rId17"/>
    <p:sldId id="387" r:id="rId18"/>
  </p:sldIdLst>
  <p:sldSz cx="12192000" cy="6858000"/>
  <p:notesSz cx="6858000" cy="9144000"/>
  <p:defaultTextStyle>
    <a:defPPr>
      <a:defRPr lang="en-GB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69BD082-9E01-3374-B027-C3FEA9D7D846}" v="20" dt="2025-03-10T10:10:12.37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72" autoAdjust="0"/>
    <p:restoredTop sz="94660"/>
  </p:normalViewPr>
  <p:slideViewPr>
    <p:cSldViewPr snapToGrid="0">
      <p:cViewPr varScale="1">
        <p:scale>
          <a:sx n="86" d="100"/>
          <a:sy n="86" d="100"/>
        </p:scale>
        <p:origin x="96" y="8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microsoft.com/office/2016/11/relationships/changesInfo" Target="changesInfos/changesInfo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Hannah Hough" userId="S::hannah.hough@warwicksu.com::286b8a61-ece9-48fe-9463-6c069f56e612" providerId="AD" clId="Web-{D69BD082-9E01-3374-B027-C3FEA9D7D846}"/>
    <pc:docChg chg="addSld delSld">
      <pc:chgData name="Hannah Hough" userId="S::hannah.hough@warwicksu.com::286b8a61-ece9-48fe-9463-6c069f56e612" providerId="AD" clId="Web-{D69BD082-9E01-3374-B027-C3FEA9D7D846}" dt="2025-03-10T10:10:12.377" v="19"/>
      <pc:docMkLst>
        <pc:docMk/>
      </pc:docMkLst>
      <pc:sldChg chg="del">
        <pc:chgData name="Hannah Hough" userId="S::hannah.hough@warwicksu.com::286b8a61-ece9-48fe-9463-6c069f56e612" providerId="AD" clId="Web-{D69BD082-9E01-3374-B027-C3FEA9D7D846}" dt="2025-03-10T10:08:30.842" v="4"/>
        <pc:sldMkLst>
          <pc:docMk/>
          <pc:sldMk cId="109857222" sldId="256"/>
        </pc:sldMkLst>
      </pc:sldChg>
      <pc:sldChg chg="add">
        <pc:chgData name="Hannah Hough" userId="S::hannah.hough@warwicksu.com::286b8a61-ece9-48fe-9463-6c069f56e612" providerId="AD" clId="Web-{D69BD082-9E01-3374-B027-C3FEA9D7D846}" dt="2025-03-10T10:09:02.140" v="9"/>
        <pc:sldMkLst>
          <pc:docMk/>
          <pc:sldMk cId="0" sldId="265"/>
        </pc:sldMkLst>
      </pc:sldChg>
      <pc:sldChg chg="add">
        <pc:chgData name="Hannah Hough" userId="S::hannah.hough@warwicksu.com::286b8a61-ece9-48fe-9463-6c069f56e612" providerId="AD" clId="Web-{D69BD082-9E01-3374-B027-C3FEA9D7D846}" dt="2025-03-10T10:09:11.547" v="10"/>
        <pc:sldMkLst>
          <pc:docMk/>
          <pc:sldMk cId="0" sldId="266"/>
        </pc:sldMkLst>
      </pc:sldChg>
      <pc:sldChg chg="add">
        <pc:chgData name="Hannah Hough" userId="S::hannah.hough@warwicksu.com::286b8a61-ece9-48fe-9463-6c069f56e612" providerId="AD" clId="Web-{D69BD082-9E01-3374-B027-C3FEA9D7D846}" dt="2025-03-10T10:09:17.688" v="11"/>
        <pc:sldMkLst>
          <pc:docMk/>
          <pc:sldMk cId="0" sldId="267"/>
        </pc:sldMkLst>
      </pc:sldChg>
      <pc:sldChg chg="add">
        <pc:chgData name="Hannah Hough" userId="S::hannah.hough@warwicksu.com::286b8a61-ece9-48fe-9463-6c069f56e612" providerId="AD" clId="Web-{D69BD082-9E01-3374-B027-C3FEA9D7D846}" dt="2025-03-10T10:09:23.922" v="12"/>
        <pc:sldMkLst>
          <pc:docMk/>
          <pc:sldMk cId="0" sldId="269"/>
        </pc:sldMkLst>
      </pc:sldChg>
      <pc:sldChg chg="add">
        <pc:chgData name="Hannah Hough" userId="S::hannah.hough@warwicksu.com::286b8a61-ece9-48fe-9463-6c069f56e612" providerId="AD" clId="Web-{D69BD082-9E01-3374-B027-C3FEA9D7D846}" dt="2025-03-10T10:09:37.032" v="13"/>
        <pc:sldMkLst>
          <pc:docMk/>
          <pc:sldMk cId="0" sldId="270"/>
        </pc:sldMkLst>
      </pc:sldChg>
      <pc:sldChg chg="add">
        <pc:chgData name="Hannah Hough" userId="S::hannah.hough@warwicksu.com::286b8a61-ece9-48fe-9463-6c069f56e612" providerId="AD" clId="Web-{D69BD082-9E01-3374-B027-C3FEA9D7D846}" dt="2025-03-10T10:09:41.079" v="14"/>
        <pc:sldMkLst>
          <pc:docMk/>
          <pc:sldMk cId="0" sldId="271"/>
        </pc:sldMkLst>
      </pc:sldChg>
      <pc:sldChg chg="add">
        <pc:chgData name="Hannah Hough" userId="S::hannah.hough@warwicksu.com::286b8a61-ece9-48fe-9463-6c069f56e612" providerId="AD" clId="Web-{D69BD082-9E01-3374-B027-C3FEA9D7D846}" dt="2025-03-10T10:07:13.121" v="0"/>
        <pc:sldMkLst>
          <pc:docMk/>
          <pc:sldMk cId="0" sldId="371"/>
        </pc:sldMkLst>
      </pc:sldChg>
      <pc:sldChg chg="new del">
        <pc:chgData name="Hannah Hough" userId="S::hannah.hough@warwicksu.com::286b8a61-ece9-48fe-9463-6c069f56e612" providerId="AD" clId="Web-{D69BD082-9E01-3374-B027-C3FEA9D7D846}" dt="2025-03-10T10:08:28.702" v="3"/>
        <pc:sldMkLst>
          <pc:docMk/>
          <pc:sldMk cId="2885536804" sldId="372"/>
        </pc:sldMkLst>
      </pc:sldChg>
      <pc:sldChg chg="add">
        <pc:chgData name="Hannah Hough" userId="S::hannah.hough@warwicksu.com::286b8a61-ece9-48fe-9463-6c069f56e612" providerId="AD" clId="Web-{D69BD082-9E01-3374-B027-C3FEA9D7D846}" dt="2025-03-10T10:08:25.905" v="2"/>
        <pc:sldMkLst>
          <pc:docMk/>
          <pc:sldMk cId="2711633930" sldId="373"/>
        </pc:sldMkLst>
      </pc:sldChg>
      <pc:sldChg chg="add">
        <pc:chgData name="Hannah Hough" userId="S::hannah.hough@warwicksu.com::286b8a61-ece9-48fe-9463-6c069f56e612" providerId="AD" clId="Web-{D69BD082-9E01-3374-B027-C3FEA9D7D846}" dt="2025-03-10T10:08:38.311" v="5"/>
        <pc:sldMkLst>
          <pc:docMk/>
          <pc:sldMk cId="0" sldId="374"/>
        </pc:sldMkLst>
      </pc:sldChg>
      <pc:sldChg chg="add">
        <pc:chgData name="Hannah Hough" userId="S::hannah.hough@warwicksu.com::286b8a61-ece9-48fe-9463-6c069f56e612" providerId="AD" clId="Web-{D69BD082-9E01-3374-B027-C3FEA9D7D846}" dt="2025-03-10T10:08:44.952" v="6"/>
        <pc:sldMkLst>
          <pc:docMk/>
          <pc:sldMk cId="0" sldId="375"/>
        </pc:sldMkLst>
      </pc:sldChg>
      <pc:sldChg chg="add">
        <pc:chgData name="Hannah Hough" userId="S::hannah.hough@warwicksu.com::286b8a61-ece9-48fe-9463-6c069f56e612" providerId="AD" clId="Web-{D69BD082-9E01-3374-B027-C3FEA9D7D846}" dt="2025-03-10T10:08:51.140" v="7"/>
        <pc:sldMkLst>
          <pc:docMk/>
          <pc:sldMk cId="0" sldId="376"/>
        </pc:sldMkLst>
      </pc:sldChg>
      <pc:sldChg chg="add">
        <pc:chgData name="Hannah Hough" userId="S::hannah.hough@warwicksu.com::286b8a61-ece9-48fe-9463-6c069f56e612" providerId="AD" clId="Web-{D69BD082-9E01-3374-B027-C3FEA9D7D846}" dt="2025-03-10T10:08:57.609" v="8"/>
        <pc:sldMkLst>
          <pc:docMk/>
          <pc:sldMk cId="0" sldId="377"/>
        </pc:sldMkLst>
      </pc:sldChg>
      <pc:sldChg chg="add">
        <pc:chgData name="Hannah Hough" userId="S::hannah.hough@warwicksu.com::286b8a61-ece9-48fe-9463-6c069f56e612" providerId="AD" clId="Web-{D69BD082-9E01-3374-B027-C3FEA9D7D846}" dt="2025-03-10T10:09:46.689" v="15"/>
        <pc:sldMkLst>
          <pc:docMk/>
          <pc:sldMk cId="0" sldId="380"/>
        </pc:sldMkLst>
      </pc:sldChg>
      <pc:sldChg chg="add">
        <pc:chgData name="Hannah Hough" userId="S::hannah.hough@warwicksu.com::286b8a61-ece9-48fe-9463-6c069f56e612" providerId="AD" clId="Web-{D69BD082-9E01-3374-B027-C3FEA9D7D846}" dt="2025-03-10T10:09:51.814" v="16"/>
        <pc:sldMkLst>
          <pc:docMk/>
          <pc:sldMk cId="0" sldId="382"/>
        </pc:sldMkLst>
      </pc:sldChg>
      <pc:sldChg chg="add">
        <pc:chgData name="Hannah Hough" userId="S::hannah.hough@warwicksu.com::286b8a61-ece9-48fe-9463-6c069f56e612" providerId="AD" clId="Web-{D69BD082-9E01-3374-B027-C3FEA9D7D846}" dt="2025-03-10T10:09:58.611" v="17"/>
        <pc:sldMkLst>
          <pc:docMk/>
          <pc:sldMk cId="0" sldId="386"/>
        </pc:sldMkLst>
      </pc:sldChg>
      <pc:sldChg chg="add">
        <pc:chgData name="Hannah Hough" userId="S::hannah.hough@warwicksu.com::286b8a61-ece9-48fe-9463-6c069f56e612" providerId="AD" clId="Web-{D69BD082-9E01-3374-B027-C3FEA9D7D846}" dt="2025-03-10T10:10:12.377" v="19"/>
        <pc:sldMkLst>
          <pc:docMk/>
          <pc:sldMk cId="0" sldId="387"/>
        </pc:sldMkLst>
      </pc:sldChg>
      <pc:sldChg chg="add">
        <pc:chgData name="Hannah Hough" userId="S::hannah.hough@warwicksu.com::286b8a61-ece9-48fe-9463-6c069f56e612" providerId="AD" clId="Web-{D69BD082-9E01-3374-B027-C3FEA9D7D846}" dt="2025-03-10T10:10:04.768" v="18"/>
        <pc:sldMkLst>
          <pc:docMk/>
          <pc:sldMk cId="2926852016" sldId="442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3B2DB44-DD5B-4921-99C5-6D7211C48F14}" type="datetimeFigureOut">
              <a:t>10/03/2025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DCC0C76-FB62-4B35-86A7-11A8211CAFC1}" type="slidenum"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74072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10/03/2025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853878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10/03/2025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029054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10/03/2025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794456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10/03/2025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491384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10/03/2025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915245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10/03/2025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030920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10/03/2025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331723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10/03/2025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103125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10/03/2025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463889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10/03/2025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718414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Click icon to add picture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10/03/2025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189582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46CE7D5-CF57-46EF-B807-FDD0502418D4}" type="datetimeFigureOut">
              <a:rPr lang="en-GB" smtClean="0"/>
              <a:t>10/03/2025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609540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GB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eg"/><Relationship Id="rId5" Type="http://schemas.openxmlformats.org/officeDocument/2006/relationships/image" Target="../media/image12.png"/><Relationship Id="rId4" Type="http://schemas.openxmlformats.org/officeDocument/2006/relationships/image" Target="../media/image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5" Type="http://schemas.openxmlformats.org/officeDocument/2006/relationships/hyperlink" Target="mailto:Gillian.Goodwin@warwicksu.com" TargetMode="External"/><Relationship Id="rId4" Type="http://schemas.openxmlformats.org/officeDocument/2006/relationships/image" Target="../media/image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5" Type="http://schemas.openxmlformats.org/officeDocument/2006/relationships/hyperlink" Target="mailto:finance@warwicksu.com" TargetMode="External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hyperlink" Target="mailto:studentactivities@warwicksu.com" TargetMode="External"/><Relationship Id="rId13" Type="http://schemas.microsoft.com/office/2007/relationships/hdphoto" Target="../media/hdphoto1.wdp"/><Relationship Id="rId3" Type="http://schemas.openxmlformats.org/officeDocument/2006/relationships/image" Target="../media/image5.png"/><Relationship Id="rId7" Type="http://schemas.openxmlformats.org/officeDocument/2006/relationships/image" Target="../media/image8.jpg"/><Relationship Id="rId12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11" Type="http://schemas.openxmlformats.org/officeDocument/2006/relationships/image" Target="../media/image9.jpg"/><Relationship Id="rId5" Type="http://schemas.openxmlformats.org/officeDocument/2006/relationships/hyperlink" Target="http://www.warwicksu.com/" TargetMode="External"/><Relationship Id="rId10" Type="http://schemas.openxmlformats.org/officeDocument/2006/relationships/hyperlink" Target="mailto:SU657@warwicksu.com" TargetMode="External"/><Relationship Id="rId4" Type="http://schemas.openxmlformats.org/officeDocument/2006/relationships/image" Target="../media/image6.png"/><Relationship Id="rId9" Type="http://schemas.openxmlformats.org/officeDocument/2006/relationships/hyperlink" Target="mailto:clubadmin@warwicksu.com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jp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524000" y="5625085"/>
            <a:ext cx="1437132" cy="123291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9781032" y="6161532"/>
            <a:ext cx="669035" cy="52882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524000" y="0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0" y="6858000"/>
                </a:moveTo>
                <a:lnTo>
                  <a:pt x="9144000" y="6858000"/>
                </a:lnTo>
                <a:lnTo>
                  <a:pt x="9144000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5C5D6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524000" y="431291"/>
            <a:ext cx="1458468" cy="90068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524000" y="3889248"/>
            <a:ext cx="3483864" cy="2968751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4169410" y="2898138"/>
            <a:ext cx="4059554" cy="615553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pPr marL="12700"/>
            <a:r>
              <a:rPr sz="4000" b="1" spc="-25">
                <a:solidFill>
                  <a:srgbClr val="FFFFFF"/>
                </a:solidFill>
                <a:latin typeface="Arial"/>
                <a:cs typeface="Arial"/>
              </a:rPr>
              <a:t>Finance</a:t>
            </a:r>
            <a:r>
              <a:rPr lang="en-US" sz="4000" b="1" spc="-5">
                <a:solidFill>
                  <a:srgbClr val="FFFFFF"/>
                </a:solidFill>
                <a:latin typeface="Arial"/>
                <a:cs typeface="Arial"/>
              </a:rPr>
              <a:t> Session</a:t>
            </a:r>
            <a:endParaRPr lang="en-US" sz="4000" b="1" spc="-20">
              <a:solidFill>
                <a:srgbClr val="FFFFFF"/>
              </a:solidFill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2425701" y="340785"/>
            <a:ext cx="81915" cy="127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/>
            <a:r>
              <a:rPr sz="800">
                <a:latin typeface="Arial"/>
                <a:cs typeface="Arial"/>
              </a:rPr>
              <a:t>1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9684411" y="340785"/>
            <a:ext cx="81915" cy="127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/>
            <a:r>
              <a:rPr sz="800">
                <a:latin typeface="Arial"/>
                <a:cs typeface="Arial"/>
              </a:rPr>
              <a:t>1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845563" y="989075"/>
            <a:ext cx="8534400" cy="0"/>
          </a:xfrm>
          <a:custGeom>
            <a:avLst/>
            <a:gdLst/>
            <a:ahLst/>
            <a:cxnLst/>
            <a:rect l="l" t="t" r="r" b="b"/>
            <a:pathLst>
              <a:path w="8534400">
                <a:moveTo>
                  <a:pt x="0" y="0"/>
                </a:moveTo>
                <a:lnTo>
                  <a:pt x="8534400" y="0"/>
                </a:lnTo>
              </a:path>
            </a:pathLst>
          </a:custGeom>
          <a:ln w="6350">
            <a:solidFill>
              <a:srgbClr val="5C5D6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9781031" y="6161532"/>
            <a:ext cx="676656" cy="52882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524000" y="5625085"/>
            <a:ext cx="1437132" cy="123291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4273042" y="376817"/>
            <a:ext cx="3839210" cy="4616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/>
            <a:r>
              <a:rPr sz="3000" b="1">
                <a:solidFill>
                  <a:srgbClr val="001F5F"/>
                </a:solidFill>
                <a:latin typeface="Arial"/>
                <a:cs typeface="Arial"/>
              </a:rPr>
              <a:t>Su</a:t>
            </a:r>
            <a:r>
              <a:rPr sz="3000" b="1" spc="5">
                <a:solidFill>
                  <a:srgbClr val="001F5F"/>
                </a:solidFill>
                <a:latin typeface="Arial"/>
                <a:cs typeface="Arial"/>
              </a:rPr>
              <a:t>p</a:t>
            </a:r>
            <a:r>
              <a:rPr sz="3000" b="1">
                <a:solidFill>
                  <a:srgbClr val="001F5F"/>
                </a:solidFill>
                <a:latin typeface="Arial"/>
                <a:cs typeface="Arial"/>
              </a:rPr>
              <a:t>porting</a:t>
            </a:r>
            <a:r>
              <a:rPr sz="3000" b="1" spc="15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3000" b="1">
                <a:solidFill>
                  <a:srgbClr val="001F5F"/>
                </a:solidFill>
                <a:latin typeface="Arial"/>
                <a:cs typeface="Arial"/>
              </a:rPr>
              <a:t>Evidence</a:t>
            </a:r>
            <a:endParaRPr sz="3000">
              <a:latin typeface="Arial"/>
              <a:cs typeface="Arial"/>
            </a:endParaRPr>
          </a:p>
        </p:txBody>
      </p:sp>
      <p:sp>
        <p:nvSpPr>
          <p:cNvPr id="9" name="object 9"/>
          <p:cNvSpPr txBox="1">
            <a:spLocks noGrp="1"/>
          </p:cNvSpPr>
          <p:nvPr>
            <p:ph type="ftr" sz="quarter" idx="5"/>
          </p:nvPr>
        </p:nvSpPr>
        <p:spPr>
          <a:xfrm>
            <a:off x="3587946" y="6530258"/>
            <a:ext cx="1968500" cy="127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800" b="0" i="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700"/>
            <a:r>
              <a:rPr lang="en-GB"/>
              <a:t>Exec Training - Iss 3 - May 2024</a:t>
            </a:r>
            <a:endParaRPr spc="-5"/>
          </a:p>
        </p:txBody>
      </p:sp>
      <p:sp>
        <p:nvSpPr>
          <p:cNvPr id="6" name="object 6"/>
          <p:cNvSpPr txBox="1"/>
          <p:nvPr/>
        </p:nvSpPr>
        <p:spPr>
          <a:xfrm>
            <a:off x="1763675" y="1257086"/>
            <a:ext cx="8360409" cy="39128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9270">
              <a:lnSpc>
                <a:spcPts val="1510"/>
              </a:lnSpc>
            </a:pPr>
            <a:r>
              <a:rPr sz="1400" b="1" spc="-114">
                <a:latin typeface="Arial"/>
                <a:cs typeface="Arial"/>
              </a:rPr>
              <a:t>T</a:t>
            </a:r>
            <a:r>
              <a:rPr sz="1400" b="1">
                <a:latin typeface="Arial"/>
                <a:cs typeface="Arial"/>
              </a:rPr>
              <a:t>o</a:t>
            </a:r>
            <a:r>
              <a:rPr sz="1400" b="1" spc="-15">
                <a:latin typeface="Arial"/>
                <a:cs typeface="Arial"/>
              </a:rPr>
              <a:t> </a:t>
            </a:r>
            <a:r>
              <a:rPr sz="1400" b="1">
                <a:latin typeface="Arial"/>
                <a:cs typeface="Arial"/>
              </a:rPr>
              <a:t>a</a:t>
            </a:r>
            <a:r>
              <a:rPr sz="1400" b="1" spc="-15">
                <a:latin typeface="Arial"/>
                <a:cs typeface="Arial"/>
              </a:rPr>
              <a:t>v</a:t>
            </a:r>
            <a:r>
              <a:rPr sz="1400" b="1" spc="-10">
                <a:latin typeface="Arial"/>
                <a:cs typeface="Arial"/>
              </a:rPr>
              <a:t>o</a:t>
            </a:r>
            <a:r>
              <a:rPr sz="1400" b="1">
                <a:latin typeface="Arial"/>
                <a:cs typeface="Arial"/>
              </a:rPr>
              <a:t>id</a:t>
            </a:r>
            <a:r>
              <a:rPr sz="1400" b="1" spc="-15">
                <a:latin typeface="Arial"/>
                <a:cs typeface="Arial"/>
              </a:rPr>
              <a:t> </a:t>
            </a:r>
            <a:r>
              <a:rPr sz="1400" b="1">
                <a:latin typeface="Arial"/>
                <a:cs typeface="Arial"/>
              </a:rPr>
              <a:t>a</a:t>
            </a:r>
            <a:r>
              <a:rPr sz="1400" b="1" spc="-10">
                <a:latin typeface="Arial"/>
                <a:cs typeface="Arial"/>
              </a:rPr>
              <a:t>n</a:t>
            </a:r>
            <a:r>
              <a:rPr sz="1400" b="1">
                <a:latin typeface="Arial"/>
                <a:cs typeface="Arial"/>
              </a:rPr>
              <a:t>y</a:t>
            </a:r>
            <a:r>
              <a:rPr sz="1400" b="1" spc="-20">
                <a:latin typeface="Arial"/>
                <a:cs typeface="Arial"/>
              </a:rPr>
              <a:t> </a:t>
            </a:r>
            <a:r>
              <a:rPr sz="1400" b="1">
                <a:latin typeface="Arial"/>
                <a:cs typeface="Arial"/>
              </a:rPr>
              <a:t>iss</a:t>
            </a:r>
            <a:r>
              <a:rPr sz="1400" b="1" spc="-10">
                <a:latin typeface="Arial"/>
                <a:cs typeface="Arial"/>
              </a:rPr>
              <a:t>u</a:t>
            </a:r>
            <a:r>
              <a:rPr sz="1400" b="1">
                <a:latin typeface="Arial"/>
                <a:cs typeface="Arial"/>
              </a:rPr>
              <a:t>es</a:t>
            </a:r>
            <a:r>
              <a:rPr sz="1400" b="1" spc="-30">
                <a:latin typeface="Arial"/>
                <a:cs typeface="Arial"/>
              </a:rPr>
              <a:t> </a:t>
            </a:r>
            <a:r>
              <a:rPr sz="1400" b="1" spc="-10">
                <a:latin typeface="Arial"/>
                <a:cs typeface="Arial"/>
              </a:rPr>
              <a:t>o</a:t>
            </a:r>
            <a:r>
              <a:rPr sz="1400" b="1">
                <a:latin typeface="Arial"/>
                <a:cs typeface="Arial"/>
              </a:rPr>
              <a:t>r</a:t>
            </a:r>
            <a:r>
              <a:rPr sz="1400" b="1" spc="-5">
                <a:latin typeface="Arial"/>
                <a:cs typeface="Arial"/>
              </a:rPr>
              <a:t> </a:t>
            </a:r>
            <a:r>
              <a:rPr sz="1400" b="1" spc="-10">
                <a:latin typeface="Arial"/>
                <a:cs typeface="Arial"/>
              </a:rPr>
              <a:t>d</a:t>
            </a:r>
            <a:r>
              <a:rPr sz="1400" b="1">
                <a:latin typeface="Arial"/>
                <a:cs typeface="Arial"/>
              </a:rPr>
              <a:t>ela</a:t>
            </a:r>
            <a:r>
              <a:rPr sz="1400" b="1" spc="-50">
                <a:latin typeface="Arial"/>
                <a:cs typeface="Arial"/>
              </a:rPr>
              <a:t>y</a:t>
            </a:r>
            <a:r>
              <a:rPr sz="1400" b="1">
                <a:latin typeface="Arial"/>
                <a:cs typeface="Arial"/>
              </a:rPr>
              <a:t>s</a:t>
            </a:r>
            <a:r>
              <a:rPr sz="1400" b="1" spc="5">
                <a:latin typeface="Arial"/>
                <a:cs typeface="Arial"/>
              </a:rPr>
              <a:t> </a:t>
            </a:r>
            <a:r>
              <a:rPr sz="1400" b="1">
                <a:latin typeface="Arial"/>
                <a:cs typeface="Arial"/>
              </a:rPr>
              <a:t>maki</a:t>
            </a:r>
            <a:r>
              <a:rPr sz="1400" b="1" spc="-10">
                <a:latin typeface="Arial"/>
                <a:cs typeface="Arial"/>
              </a:rPr>
              <a:t>n</a:t>
            </a:r>
            <a:r>
              <a:rPr sz="1400" b="1">
                <a:latin typeface="Arial"/>
                <a:cs typeface="Arial"/>
              </a:rPr>
              <a:t>g</a:t>
            </a:r>
            <a:r>
              <a:rPr sz="1400" b="1" spc="-25">
                <a:latin typeface="Arial"/>
                <a:cs typeface="Arial"/>
              </a:rPr>
              <a:t> </a:t>
            </a:r>
            <a:r>
              <a:rPr sz="1400" b="1" spc="-10">
                <a:latin typeface="Arial"/>
                <a:cs typeface="Arial"/>
              </a:rPr>
              <a:t>p</a:t>
            </a:r>
            <a:r>
              <a:rPr sz="1400" b="1">
                <a:latin typeface="Arial"/>
                <a:cs typeface="Arial"/>
              </a:rPr>
              <a:t>a</a:t>
            </a:r>
            <a:r>
              <a:rPr sz="1400" b="1" spc="-50">
                <a:latin typeface="Arial"/>
                <a:cs typeface="Arial"/>
              </a:rPr>
              <a:t>y</a:t>
            </a:r>
            <a:r>
              <a:rPr sz="1400" b="1">
                <a:latin typeface="Arial"/>
                <a:cs typeface="Arial"/>
              </a:rPr>
              <a:t>me</a:t>
            </a:r>
            <a:r>
              <a:rPr sz="1400" b="1" spc="-10">
                <a:latin typeface="Arial"/>
                <a:cs typeface="Arial"/>
              </a:rPr>
              <a:t>n</a:t>
            </a:r>
            <a:r>
              <a:rPr sz="1400" b="1">
                <a:latin typeface="Arial"/>
                <a:cs typeface="Arial"/>
              </a:rPr>
              <a:t>ts,</a:t>
            </a:r>
            <a:r>
              <a:rPr sz="1400" b="1" spc="5">
                <a:latin typeface="Arial"/>
                <a:cs typeface="Arial"/>
              </a:rPr>
              <a:t> </a:t>
            </a:r>
            <a:r>
              <a:rPr sz="1400" b="1">
                <a:latin typeface="Arial"/>
                <a:cs typeface="Arial"/>
              </a:rPr>
              <a:t>it</a:t>
            </a:r>
            <a:r>
              <a:rPr sz="1400" b="1" spc="-20">
                <a:latin typeface="Arial"/>
                <a:cs typeface="Arial"/>
              </a:rPr>
              <a:t> </a:t>
            </a:r>
            <a:r>
              <a:rPr sz="1400" b="1">
                <a:latin typeface="Arial"/>
                <a:cs typeface="Arial"/>
              </a:rPr>
              <a:t>is</a:t>
            </a:r>
            <a:r>
              <a:rPr sz="1400" b="1" spc="-10">
                <a:latin typeface="Arial"/>
                <a:cs typeface="Arial"/>
              </a:rPr>
              <a:t> </a:t>
            </a:r>
            <a:r>
              <a:rPr sz="1400" b="1">
                <a:latin typeface="Arial"/>
                <a:cs typeface="Arial"/>
              </a:rPr>
              <a:t>im</a:t>
            </a:r>
            <a:r>
              <a:rPr sz="1400" b="1" spc="-10">
                <a:latin typeface="Arial"/>
                <a:cs typeface="Arial"/>
              </a:rPr>
              <a:t>po</a:t>
            </a:r>
            <a:r>
              <a:rPr sz="1400" b="1">
                <a:latin typeface="Arial"/>
                <a:cs typeface="Arial"/>
              </a:rPr>
              <a:t>rta</a:t>
            </a:r>
            <a:r>
              <a:rPr sz="1400" b="1" spc="-10">
                <a:latin typeface="Arial"/>
                <a:cs typeface="Arial"/>
              </a:rPr>
              <a:t>n</a:t>
            </a:r>
            <a:r>
              <a:rPr sz="1400" b="1">
                <a:latin typeface="Arial"/>
                <a:cs typeface="Arial"/>
              </a:rPr>
              <a:t>t</a:t>
            </a:r>
            <a:r>
              <a:rPr sz="1400" b="1" spc="-45">
                <a:latin typeface="Arial"/>
                <a:cs typeface="Arial"/>
              </a:rPr>
              <a:t> </a:t>
            </a:r>
            <a:r>
              <a:rPr sz="1400" b="1">
                <a:latin typeface="Arial"/>
                <a:cs typeface="Arial"/>
              </a:rPr>
              <a:t>to</a:t>
            </a:r>
            <a:r>
              <a:rPr sz="1400" b="1" spc="-15">
                <a:latin typeface="Arial"/>
                <a:cs typeface="Arial"/>
              </a:rPr>
              <a:t> </a:t>
            </a:r>
            <a:r>
              <a:rPr sz="1400" b="1">
                <a:latin typeface="Arial"/>
                <a:cs typeface="Arial"/>
              </a:rPr>
              <a:t>attach</a:t>
            </a:r>
            <a:r>
              <a:rPr sz="1400" b="1" spc="-40">
                <a:latin typeface="Arial"/>
                <a:cs typeface="Arial"/>
              </a:rPr>
              <a:t> </a:t>
            </a:r>
            <a:r>
              <a:rPr sz="1400" b="1">
                <a:latin typeface="Arial"/>
                <a:cs typeface="Arial"/>
              </a:rPr>
              <a:t>t</a:t>
            </a:r>
            <a:r>
              <a:rPr sz="1400" b="1" spc="-10">
                <a:latin typeface="Arial"/>
                <a:cs typeface="Arial"/>
              </a:rPr>
              <a:t>h</a:t>
            </a:r>
            <a:r>
              <a:rPr sz="1400" b="1">
                <a:latin typeface="Arial"/>
                <a:cs typeface="Arial"/>
              </a:rPr>
              <a:t>e</a:t>
            </a:r>
            <a:r>
              <a:rPr sz="1400" b="1" spc="-20">
                <a:latin typeface="Arial"/>
                <a:cs typeface="Arial"/>
              </a:rPr>
              <a:t> </a:t>
            </a:r>
            <a:r>
              <a:rPr sz="1400" b="1">
                <a:latin typeface="Arial"/>
                <a:cs typeface="Arial"/>
              </a:rPr>
              <a:t>ri</a:t>
            </a:r>
            <a:r>
              <a:rPr sz="1400" b="1" spc="-10">
                <a:latin typeface="Arial"/>
                <a:cs typeface="Arial"/>
              </a:rPr>
              <a:t>gh</a:t>
            </a:r>
            <a:r>
              <a:rPr sz="1400" b="1">
                <a:latin typeface="Arial"/>
                <a:cs typeface="Arial"/>
              </a:rPr>
              <a:t>t</a:t>
            </a:r>
            <a:r>
              <a:rPr sz="1400" b="1" spc="-20">
                <a:latin typeface="Arial"/>
                <a:cs typeface="Arial"/>
              </a:rPr>
              <a:t> </a:t>
            </a:r>
            <a:r>
              <a:rPr sz="1400" b="1">
                <a:latin typeface="Arial"/>
                <a:cs typeface="Arial"/>
              </a:rPr>
              <a:t>s</a:t>
            </a:r>
            <a:r>
              <a:rPr sz="1400" b="1" spc="-10">
                <a:latin typeface="Arial"/>
                <a:cs typeface="Arial"/>
              </a:rPr>
              <a:t>uppo</a:t>
            </a:r>
            <a:r>
              <a:rPr sz="1400" b="1">
                <a:latin typeface="Arial"/>
                <a:cs typeface="Arial"/>
              </a:rPr>
              <a:t>rti</a:t>
            </a:r>
            <a:r>
              <a:rPr sz="1400" b="1" spc="-10">
                <a:latin typeface="Arial"/>
                <a:cs typeface="Arial"/>
              </a:rPr>
              <a:t>n</a:t>
            </a:r>
            <a:r>
              <a:rPr sz="1400" b="1">
                <a:latin typeface="Arial"/>
                <a:cs typeface="Arial"/>
              </a:rPr>
              <a:t>g </a:t>
            </a:r>
            <a:r>
              <a:rPr sz="1400" b="1" spc="-10">
                <a:latin typeface="Arial"/>
                <a:cs typeface="Arial"/>
              </a:rPr>
              <a:t>do</a:t>
            </a:r>
            <a:r>
              <a:rPr sz="1400" b="1">
                <a:latin typeface="Arial"/>
                <a:cs typeface="Arial"/>
              </a:rPr>
              <a:t>c</a:t>
            </a:r>
            <a:r>
              <a:rPr sz="1400" b="1" spc="-10">
                <a:latin typeface="Arial"/>
                <a:cs typeface="Arial"/>
              </a:rPr>
              <a:t>u</a:t>
            </a:r>
            <a:r>
              <a:rPr sz="1400" b="1">
                <a:latin typeface="Arial"/>
                <a:cs typeface="Arial"/>
              </a:rPr>
              <a:t>me</a:t>
            </a:r>
            <a:r>
              <a:rPr sz="1400" b="1" spc="-10">
                <a:latin typeface="Arial"/>
                <a:cs typeface="Arial"/>
              </a:rPr>
              <a:t>n</a:t>
            </a:r>
            <a:r>
              <a:rPr sz="1400" b="1">
                <a:latin typeface="Arial"/>
                <a:cs typeface="Arial"/>
              </a:rPr>
              <a:t>tati</a:t>
            </a:r>
            <a:r>
              <a:rPr sz="1400" b="1" spc="-20">
                <a:latin typeface="Arial"/>
                <a:cs typeface="Arial"/>
              </a:rPr>
              <a:t>o</a:t>
            </a:r>
            <a:r>
              <a:rPr sz="1400" b="1">
                <a:latin typeface="Arial"/>
                <a:cs typeface="Arial"/>
              </a:rPr>
              <a:t>n</a:t>
            </a:r>
            <a:r>
              <a:rPr sz="1400" b="1" spc="-40">
                <a:latin typeface="Arial"/>
                <a:cs typeface="Arial"/>
              </a:rPr>
              <a:t> </a:t>
            </a:r>
            <a:r>
              <a:rPr sz="1400" b="1">
                <a:latin typeface="Arial"/>
                <a:cs typeface="Arial"/>
              </a:rPr>
              <a:t>to</a:t>
            </a:r>
            <a:r>
              <a:rPr sz="1400" b="1" spc="-25">
                <a:latin typeface="Arial"/>
                <a:cs typeface="Arial"/>
              </a:rPr>
              <a:t> </a:t>
            </a:r>
            <a:r>
              <a:rPr sz="1400" b="1">
                <a:latin typeface="Arial"/>
                <a:cs typeface="Arial"/>
              </a:rPr>
              <a:t>SGF</a:t>
            </a:r>
            <a:r>
              <a:rPr sz="1400" b="1" spc="-15">
                <a:latin typeface="Arial"/>
                <a:cs typeface="Arial"/>
              </a:rPr>
              <a:t> </a:t>
            </a:r>
            <a:r>
              <a:rPr sz="1400" b="1" spc="30">
                <a:latin typeface="Arial"/>
                <a:cs typeface="Arial"/>
              </a:rPr>
              <a:t>w</a:t>
            </a:r>
            <a:r>
              <a:rPr sz="1400" b="1" spc="-10">
                <a:latin typeface="Arial"/>
                <a:cs typeface="Arial"/>
              </a:rPr>
              <a:t>h</a:t>
            </a:r>
            <a:r>
              <a:rPr sz="1400" b="1" spc="-15">
                <a:latin typeface="Arial"/>
                <a:cs typeface="Arial"/>
              </a:rPr>
              <a:t>e</a:t>
            </a:r>
            <a:r>
              <a:rPr sz="1400" b="1">
                <a:latin typeface="Arial"/>
                <a:cs typeface="Arial"/>
              </a:rPr>
              <a:t>n</a:t>
            </a:r>
            <a:r>
              <a:rPr sz="1400" b="1" spc="-50">
                <a:latin typeface="Arial"/>
                <a:cs typeface="Arial"/>
              </a:rPr>
              <a:t> </a:t>
            </a:r>
            <a:r>
              <a:rPr sz="1400" b="1">
                <a:latin typeface="Arial"/>
                <a:cs typeface="Arial"/>
              </a:rPr>
              <a:t>l</a:t>
            </a:r>
            <a:r>
              <a:rPr sz="1400" b="1" spc="-10">
                <a:latin typeface="Arial"/>
                <a:cs typeface="Arial"/>
              </a:rPr>
              <a:t>oo</a:t>
            </a:r>
            <a:r>
              <a:rPr sz="1400" b="1">
                <a:latin typeface="Arial"/>
                <a:cs typeface="Arial"/>
              </a:rPr>
              <a:t>ki</a:t>
            </a:r>
            <a:r>
              <a:rPr sz="1400" b="1" spc="-10">
                <a:latin typeface="Arial"/>
                <a:cs typeface="Arial"/>
              </a:rPr>
              <a:t>n</a:t>
            </a:r>
            <a:r>
              <a:rPr sz="1400" b="1">
                <a:latin typeface="Arial"/>
                <a:cs typeface="Arial"/>
              </a:rPr>
              <a:t>g</a:t>
            </a:r>
            <a:r>
              <a:rPr sz="1400" b="1" spc="-40">
                <a:latin typeface="Arial"/>
                <a:cs typeface="Arial"/>
              </a:rPr>
              <a:t> </a:t>
            </a:r>
            <a:r>
              <a:rPr sz="1400" b="1">
                <a:latin typeface="Arial"/>
                <a:cs typeface="Arial"/>
              </a:rPr>
              <a:t>f</a:t>
            </a:r>
            <a:r>
              <a:rPr sz="1400" b="1" spc="-10">
                <a:latin typeface="Arial"/>
                <a:cs typeface="Arial"/>
              </a:rPr>
              <a:t>o</a:t>
            </a:r>
            <a:r>
              <a:rPr sz="1400" b="1">
                <a:latin typeface="Arial"/>
                <a:cs typeface="Arial"/>
              </a:rPr>
              <a:t>r</a:t>
            </a:r>
            <a:r>
              <a:rPr sz="1400" b="1" spc="-5">
                <a:latin typeface="Arial"/>
                <a:cs typeface="Arial"/>
              </a:rPr>
              <a:t> </a:t>
            </a:r>
            <a:r>
              <a:rPr sz="1400" b="1">
                <a:latin typeface="Arial"/>
                <a:cs typeface="Arial"/>
              </a:rPr>
              <a:t>a</a:t>
            </a:r>
            <a:r>
              <a:rPr sz="1400" b="1" spc="-20">
                <a:latin typeface="Arial"/>
                <a:cs typeface="Arial"/>
              </a:rPr>
              <a:t> </a:t>
            </a:r>
            <a:r>
              <a:rPr sz="1400" b="1">
                <a:latin typeface="Arial"/>
                <a:cs typeface="Arial"/>
              </a:rPr>
              <a:t>reim</a:t>
            </a:r>
            <a:r>
              <a:rPr sz="1400" b="1" spc="-10">
                <a:latin typeface="Arial"/>
                <a:cs typeface="Arial"/>
              </a:rPr>
              <a:t>bu</a:t>
            </a:r>
            <a:r>
              <a:rPr sz="1400" b="1">
                <a:latin typeface="Arial"/>
                <a:cs typeface="Arial"/>
              </a:rPr>
              <a:t>rseme</a:t>
            </a:r>
            <a:r>
              <a:rPr sz="1400" b="1" spc="-10">
                <a:latin typeface="Arial"/>
                <a:cs typeface="Arial"/>
              </a:rPr>
              <a:t>n</a:t>
            </a:r>
            <a:r>
              <a:rPr sz="1400" b="1">
                <a:latin typeface="Arial"/>
                <a:cs typeface="Arial"/>
              </a:rPr>
              <a:t>t</a:t>
            </a:r>
            <a:r>
              <a:rPr sz="1400" b="1" spc="-45">
                <a:latin typeface="Arial"/>
                <a:cs typeface="Arial"/>
              </a:rPr>
              <a:t> </a:t>
            </a:r>
            <a:r>
              <a:rPr sz="1400" b="1" spc="-10">
                <a:latin typeface="Arial"/>
                <a:cs typeface="Arial"/>
              </a:rPr>
              <a:t>o</a:t>
            </a:r>
            <a:r>
              <a:rPr sz="1400" b="1">
                <a:latin typeface="Arial"/>
                <a:cs typeface="Arial"/>
              </a:rPr>
              <a:t>r</a:t>
            </a:r>
            <a:r>
              <a:rPr sz="1400" b="1" spc="-5">
                <a:latin typeface="Arial"/>
                <a:cs typeface="Arial"/>
              </a:rPr>
              <a:t> </a:t>
            </a:r>
            <a:r>
              <a:rPr sz="1400" b="1">
                <a:latin typeface="Arial"/>
                <a:cs typeface="Arial"/>
              </a:rPr>
              <a:t>tr</a:t>
            </a:r>
            <a:r>
              <a:rPr sz="1400" b="1" spc="-50">
                <a:latin typeface="Arial"/>
                <a:cs typeface="Arial"/>
              </a:rPr>
              <a:t>y</a:t>
            </a:r>
            <a:r>
              <a:rPr sz="1400" b="1">
                <a:latin typeface="Arial"/>
                <a:cs typeface="Arial"/>
              </a:rPr>
              <a:t>i</a:t>
            </a:r>
            <a:r>
              <a:rPr sz="1400" b="1" spc="-10">
                <a:latin typeface="Arial"/>
                <a:cs typeface="Arial"/>
              </a:rPr>
              <a:t>n</a:t>
            </a:r>
            <a:r>
              <a:rPr sz="1400" b="1">
                <a:latin typeface="Arial"/>
                <a:cs typeface="Arial"/>
              </a:rPr>
              <a:t>g</a:t>
            </a:r>
            <a:r>
              <a:rPr sz="1400" b="1" spc="20">
                <a:latin typeface="Arial"/>
                <a:cs typeface="Arial"/>
              </a:rPr>
              <a:t> </a:t>
            </a:r>
            <a:r>
              <a:rPr sz="1400" b="1">
                <a:latin typeface="Arial"/>
                <a:cs typeface="Arial"/>
              </a:rPr>
              <a:t>to</a:t>
            </a:r>
            <a:r>
              <a:rPr sz="1400" b="1" spc="-25">
                <a:latin typeface="Arial"/>
                <a:cs typeface="Arial"/>
              </a:rPr>
              <a:t> </a:t>
            </a:r>
            <a:r>
              <a:rPr sz="1400" b="1" spc="-10">
                <a:latin typeface="Arial"/>
                <a:cs typeface="Arial"/>
              </a:rPr>
              <a:t>p</a:t>
            </a:r>
            <a:r>
              <a:rPr sz="1400" b="1">
                <a:latin typeface="Arial"/>
                <a:cs typeface="Arial"/>
              </a:rPr>
              <a:t>ay</a:t>
            </a:r>
            <a:r>
              <a:rPr sz="1400" b="1" spc="-10">
                <a:latin typeface="Arial"/>
                <a:cs typeface="Arial"/>
              </a:rPr>
              <a:t> </a:t>
            </a:r>
            <a:r>
              <a:rPr sz="1400" b="1">
                <a:latin typeface="Arial"/>
                <a:cs typeface="Arial"/>
              </a:rPr>
              <a:t>s</a:t>
            </a:r>
            <a:r>
              <a:rPr sz="1400" b="1" spc="-10">
                <a:latin typeface="Arial"/>
                <a:cs typeface="Arial"/>
              </a:rPr>
              <a:t>o</a:t>
            </a:r>
            <a:r>
              <a:rPr sz="1400" b="1">
                <a:latin typeface="Arial"/>
                <a:cs typeface="Arial"/>
              </a:rPr>
              <a:t>me</a:t>
            </a:r>
            <a:r>
              <a:rPr sz="1400" b="1" spc="-10">
                <a:latin typeface="Arial"/>
                <a:cs typeface="Arial"/>
              </a:rPr>
              <a:t>bod</a:t>
            </a:r>
            <a:r>
              <a:rPr sz="1400" b="1" spc="-50">
                <a:latin typeface="Arial"/>
                <a:cs typeface="Arial"/>
              </a:rPr>
              <a:t>y</a:t>
            </a:r>
            <a:r>
              <a:rPr sz="1400" b="1">
                <a:latin typeface="Arial"/>
                <a:cs typeface="Arial"/>
              </a:rPr>
              <a:t>:</a:t>
            </a:r>
            <a:endParaRPr sz="1400">
              <a:latin typeface="Arial"/>
              <a:cs typeface="Arial"/>
            </a:endParaRPr>
          </a:p>
          <a:p>
            <a:pPr marL="355600" marR="66675" indent="-342900">
              <a:lnSpc>
                <a:spcPct val="90100"/>
              </a:lnSpc>
              <a:spcBef>
                <a:spcPts val="985"/>
              </a:spcBef>
              <a:buClr>
                <a:srgbClr val="2E5496"/>
              </a:buClr>
              <a:buFont typeface="Microsoft Sans Serif"/>
              <a:buChar char="▪"/>
              <a:tabLst>
                <a:tab pos="355600" algn="l"/>
              </a:tabLst>
            </a:pPr>
            <a:r>
              <a:rPr sz="1400" b="1" i="1">
                <a:solidFill>
                  <a:srgbClr val="2E5496"/>
                </a:solidFill>
                <a:latin typeface="Arial"/>
                <a:cs typeface="Arial"/>
              </a:rPr>
              <a:t>I</a:t>
            </a:r>
            <a:r>
              <a:rPr sz="1400" b="1" i="1" spc="-10">
                <a:solidFill>
                  <a:srgbClr val="2E5496"/>
                </a:solidFill>
                <a:latin typeface="Arial"/>
                <a:cs typeface="Arial"/>
              </a:rPr>
              <a:t>n</a:t>
            </a:r>
            <a:r>
              <a:rPr sz="1400" b="1" i="1">
                <a:solidFill>
                  <a:srgbClr val="2E5496"/>
                </a:solidFill>
                <a:latin typeface="Arial"/>
                <a:cs typeface="Arial"/>
              </a:rPr>
              <a:t>v</a:t>
            </a:r>
            <a:r>
              <a:rPr sz="1400" b="1" i="1" spc="-10">
                <a:solidFill>
                  <a:srgbClr val="2E5496"/>
                </a:solidFill>
                <a:latin typeface="Arial"/>
                <a:cs typeface="Arial"/>
              </a:rPr>
              <a:t>o</a:t>
            </a:r>
            <a:r>
              <a:rPr sz="1400" b="1" i="1">
                <a:solidFill>
                  <a:srgbClr val="2E5496"/>
                </a:solidFill>
                <a:latin typeface="Arial"/>
                <a:cs typeface="Arial"/>
              </a:rPr>
              <a:t>ices</a:t>
            </a:r>
            <a:r>
              <a:rPr sz="1400" b="1" i="1" spc="-45">
                <a:solidFill>
                  <a:srgbClr val="2E5496"/>
                </a:solidFill>
                <a:latin typeface="Arial"/>
                <a:cs typeface="Arial"/>
              </a:rPr>
              <a:t> </a:t>
            </a:r>
            <a:r>
              <a:rPr sz="1400" b="1" i="1">
                <a:solidFill>
                  <a:srgbClr val="2E5496"/>
                </a:solidFill>
                <a:latin typeface="Arial"/>
                <a:cs typeface="Arial"/>
              </a:rPr>
              <a:t>w</a:t>
            </a:r>
            <a:r>
              <a:rPr sz="1400" b="1" i="1" spc="-10">
                <a:solidFill>
                  <a:srgbClr val="2E5496"/>
                </a:solidFill>
                <a:latin typeface="Arial"/>
                <a:cs typeface="Arial"/>
              </a:rPr>
              <a:t>h</a:t>
            </a:r>
            <a:r>
              <a:rPr sz="1400" b="1" i="1">
                <a:solidFill>
                  <a:srgbClr val="2E5496"/>
                </a:solidFill>
                <a:latin typeface="Arial"/>
                <a:cs typeface="Arial"/>
              </a:rPr>
              <a:t>ich</a:t>
            </a:r>
            <a:r>
              <a:rPr sz="1400" b="1" i="1" spc="-40">
                <a:solidFill>
                  <a:srgbClr val="2E5496"/>
                </a:solidFill>
                <a:latin typeface="Arial"/>
                <a:cs typeface="Arial"/>
              </a:rPr>
              <a:t> </a:t>
            </a:r>
            <a:r>
              <a:rPr sz="1400" b="1" i="1" spc="-10">
                <a:solidFill>
                  <a:srgbClr val="2E5496"/>
                </a:solidFill>
                <a:latin typeface="Arial"/>
                <a:cs typeface="Arial"/>
              </a:rPr>
              <a:t>don</a:t>
            </a:r>
            <a:r>
              <a:rPr sz="1400" b="1" i="1" spc="25">
                <a:solidFill>
                  <a:srgbClr val="2E5496"/>
                </a:solidFill>
                <a:latin typeface="Arial"/>
                <a:cs typeface="Arial"/>
              </a:rPr>
              <a:t>’</a:t>
            </a:r>
            <a:r>
              <a:rPr sz="1400" b="1" i="1">
                <a:solidFill>
                  <a:srgbClr val="2E5496"/>
                </a:solidFill>
                <a:latin typeface="Arial"/>
                <a:cs typeface="Arial"/>
              </a:rPr>
              <a:t>t</a:t>
            </a:r>
            <a:r>
              <a:rPr sz="1400" b="1" i="1" spc="-20">
                <a:solidFill>
                  <a:srgbClr val="2E5496"/>
                </a:solidFill>
                <a:latin typeface="Arial"/>
                <a:cs typeface="Arial"/>
              </a:rPr>
              <a:t> </a:t>
            </a:r>
            <a:r>
              <a:rPr sz="1400" b="1" i="1">
                <a:solidFill>
                  <a:srgbClr val="2E5496"/>
                </a:solidFill>
                <a:latin typeface="Arial"/>
                <a:cs typeface="Arial"/>
              </a:rPr>
              <a:t>s</a:t>
            </a:r>
            <a:r>
              <a:rPr sz="1400" b="1" i="1" spc="-10">
                <a:solidFill>
                  <a:srgbClr val="2E5496"/>
                </a:solidFill>
                <a:latin typeface="Arial"/>
                <a:cs typeface="Arial"/>
              </a:rPr>
              <a:t>ho</a:t>
            </a:r>
            <a:r>
              <a:rPr sz="1400" b="1" i="1">
                <a:solidFill>
                  <a:srgbClr val="2E5496"/>
                </a:solidFill>
                <a:latin typeface="Arial"/>
                <a:cs typeface="Arial"/>
              </a:rPr>
              <a:t>w</a:t>
            </a:r>
            <a:r>
              <a:rPr sz="1400" b="1" i="1" spc="-20">
                <a:solidFill>
                  <a:srgbClr val="2E5496"/>
                </a:solidFill>
                <a:latin typeface="Arial"/>
                <a:cs typeface="Arial"/>
              </a:rPr>
              <a:t> </a:t>
            </a:r>
            <a:r>
              <a:rPr sz="1400" b="1" i="1" spc="-10">
                <a:solidFill>
                  <a:srgbClr val="2E5496"/>
                </a:solidFill>
                <a:latin typeface="Arial"/>
                <a:cs typeface="Arial"/>
              </a:rPr>
              <a:t>p</a:t>
            </a:r>
            <a:r>
              <a:rPr sz="1400" b="1" i="1">
                <a:solidFill>
                  <a:srgbClr val="2E5496"/>
                </a:solidFill>
                <a:latin typeface="Arial"/>
                <a:cs typeface="Arial"/>
              </a:rPr>
              <a:t>aid</a:t>
            </a:r>
            <a:r>
              <a:rPr sz="1400" b="1" i="1" spc="-15">
                <a:solidFill>
                  <a:srgbClr val="2E5496"/>
                </a:solidFill>
                <a:latin typeface="Arial"/>
                <a:cs typeface="Arial"/>
              </a:rPr>
              <a:t> </a:t>
            </a:r>
            <a:r>
              <a:rPr sz="1400" b="1">
                <a:latin typeface="Arial"/>
                <a:cs typeface="Arial"/>
              </a:rPr>
              <a:t>–</a:t>
            </a:r>
            <a:r>
              <a:rPr sz="1400" b="1" spc="-10">
                <a:latin typeface="Arial"/>
                <a:cs typeface="Arial"/>
              </a:rPr>
              <a:t> </a:t>
            </a:r>
            <a:r>
              <a:rPr sz="1400" b="1">
                <a:latin typeface="Arial"/>
                <a:cs typeface="Arial"/>
              </a:rPr>
              <a:t>I</a:t>
            </a:r>
            <a:r>
              <a:rPr sz="1400" b="1" spc="-10">
                <a:latin typeface="Arial"/>
                <a:cs typeface="Arial"/>
              </a:rPr>
              <a:t>n</a:t>
            </a:r>
            <a:r>
              <a:rPr sz="1400" b="1" spc="-15">
                <a:latin typeface="Arial"/>
                <a:cs typeface="Arial"/>
              </a:rPr>
              <a:t>v</a:t>
            </a:r>
            <a:r>
              <a:rPr sz="1400" b="1" spc="-10">
                <a:latin typeface="Arial"/>
                <a:cs typeface="Arial"/>
              </a:rPr>
              <a:t>o</a:t>
            </a:r>
            <a:r>
              <a:rPr sz="1400" b="1">
                <a:latin typeface="Arial"/>
                <a:cs typeface="Arial"/>
              </a:rPr>
              <a:t>ices</a:t>
            </a:r>
            <a:r>
              <a:rPr sz="1400" b="1" spc="-35">
                <a:latin typeface="Arial"/>
                <a:cs typeface="Arial"/>
              </a:rPr>
              <a:t> </a:t>
            </a:r>
            <a:r>
              <a:rPr sz="1400" b="1">
                <a:latin typeface="Arial"/>
                <a:cs typeface="Arial"/>
              </a:rPr>
              <a:t>are</a:t>
            </a:r>
            <a:r>
              <a:rPr sz="1400" b="1" spc="-10">
                <a:latin typeface="Arial"/>
                <a:cs typeface="Arial"/>
              </a:rPr>
              <a:t>n</a:t>
            </a:r>
            <a:r>
              <a:rPr sz="1400" b="1">
                <a:latin typeface="Arial"/>
                <a:cs typeface="Arial"/>
              </a:rPr>
              <a:t>’t</a:t>
            </a:r>
            <a:r>
              <a:rPr sz="1400" b="1" spc="-30">
                <a:latin typeface="Arial"/>
                <a:cs typeface="Arial"/>
              </a:rPr>
              <a:t> </a:t>
            </a:r>
            <a:r>
              <a:rPr sz="1400" b="1" spc="-10">
                <a:latin typeface="Arial"/>
                <a:cs typeface="Arial"/>
              </a:rPr>
              <a:t>p</a:t>
            </a:r>
            <a:r>
              <a:rPr sz="1400" b="1">
                <a:latin typeface="Arial"/>
                <a:cs typeface="Arial"/>
              </a:rPr>
              <a:t>r</a:t>
            </a:r>
            <a:r>
              <a:rPr sz="1400" b="1" spc="-10">
                <a:latin typeface="Arial"/>
                <a:cs typeface="Arial"/>
              </a:rPr>
              <a:t>oo</a:t>
            </a:r>
            <a:r>
              <a:rPr sz="1400" b="1">
                <a:latin typeface="Arial"/>
                <a:cs typeface="Arial"/>
              </a:rPr>
              <a:t>f</a:t>
            </a:r>
            <a:r>
              <a:rPr sz="1400" b="1" spc="-20">
                <a:latin typeface="Arial"/>
                <a:cs typeface="Arial"/>
              </a:rPr>
              <a:t> </a:t>
            </a:r>
            <a:r>
              <a:rPr sz="1400" b="1" spc="-10">
                <a:latin typeface="Arial"/>
                <a:cs typeface="Arial"/>
              </a:rPr>
              <a:t>o</a:t>
            </a:r>
            <a:r>
              <a:rPr sz="1400" b="1">
                <a:latin typeface="Arial"/>
                <a:cs typeface="Arial"/>
              </a:rPr>
              <a:t>f</a:t>
            </a:r>
            <a:r>
              <a:rPr sz="1400" b="1" spc="-5">
                <a:latin typeface="Arial"/>
                <a:cs typeface="Arial"/>
              </a:rPr>
              <a:t> </a:t>
            </a:r>
            <a:r>
              <a:rPr sz="1400" b="1" spc="-10">
                <a:latin typeface="Arial"/>
                <a:cs typeface="Arial"/>
              </a:rPr>
              <a:t>p</a:t>
            </a:r>
            <a:r>
              <a:rPr sz="1400" b="1">
                <a:latin typeface="Arial"/>
                <a:cs typeface="Arial"/>
              </a:rPr>
              <a:t>a</a:t>
            </a:r>
            <a:r>
              <a:rPr sz="1400" b="1" spc="-50">
                <a:latin typeface="Arial"/>
                <a:cs typeface="Arial"/>
              </a:rPr>
              <a:t>y</a:t>
            </a:r>
            <a:r>
              <a:rPr sz="1400" b="1">
                <a:latin typeface="Arial"/>
                <a:cs typeface="Arial"/>
              </a:rPr>
              <a:t>me</a:t>
            </a:r>
            <a:r>
              <a:rPr sz="1400" b="1" spc="-10">
                <a:latin typeface="Arial"/>
                <a:cs typeface="Arial"/>
              </a:rPr>
              <a:t>n</a:t>
            </a:r>
            <a:r>
              <a:rPr sz="1400" b="1">
                <a:latin typeface="Arial"/>
                <a:cs typeface="Arial"/>
              </a:rPr>
              <a:t>t,</a:t>
            </a:r>
            <a:r>
              <a:rPr sz="1400" b="1" spc="5">
                <a:latin typeface="Arial"/>
                <a:cs typeface="Arial"/>
              </a:rPr>
              <a:t> </a:t>
            </a:r>
            <a:r>
              <a:rPr sz="1400" b="1" spc="-10">
                <a:latin typeface="Arial"/>
                <a:cs typeface="Arial"/>
              </a:rPr>
              <a:t>un</a:t>
            </a:r>
            <a:r>
              <a:rPr sz="1400" b="1">
                <a:latin typeface="Arial"/>
                <a:cs typeface="Arial"/>
              </a:rPr>
              <a:t>less</a:t>
            </a:r>
            <a:r>
              <a:rPr sz="1400" b="1" spc="-35">
                <a:latin typeface="Arial"/>
                <a:cs typeface="Arial"/>
              </a:rPr>
              <a:t> </a:t>
            </a:r>
            <a:r>
              <a:rPr sz="1400" b="1">
                <a:latin typeface="Arial"/>
                <a:cs typeface="Arial"/>
              </a:rPr>
              <a:t>it</a:t>
            </a:r>
            <a:r>
              <a:rPr sz="1400" b="1" spc="-20">
                <a:latin typeface="Arial"/>
                <a:cs typeface="Arial"/>
              </a:rPr>
              <a:t> </a:t>
            </a:r>
            <a:r>
              <a:rPr sz="1400" b="1">
                <a:latin typeface="Arial"/>
                <a:cs typeface="Arial"/>
              </a:rPr>
              <a:t>ex</a:t>
            </a:r>
            <a:r>
              <a:rPr sz="1400" b="1" spc="-10">
                <a:latin typeface="Arial"/>
                <a:cs typeface="Arial"/>
              </a:rPr>
              <a:t>p</a:t>
            </a:r>
            <a:r>
              <a:rPr sz="1400" b="1">
                <a:latin typeface="Arial"/>
                <a:cs typeface="Arial"/>
              </a:rPr>
              <a:t>lici</a:t>
            </a:r>
            <a:r>
              <a:rPr sz="1400" b="1" spc="-15">
                <a:latin typeface="Arial"/>
                <a:cs typeface="Arial"/>
              </a:rPr>
              <a:t>t</a:t>
            </a:r>
            <a:r>
              <a:rPr sz="1400" b="1">
                <a:latin typeface="Arial"/>
                <a:cs typeface="Arial"/>
              </a:rPr>
              <a:t>ly</a:t>
            </a:r>
            <a:r>
              <a:rPr sz="1400" b="1" spc="-45">
                <a:latin typeface="Arial"/>
                <a:cs typeface="Arial"/>
              </a:rPr>
              <a:t> </a:t>
            </a:r>
            <a:r>
              <a:rPr sz="1400" b="1">
                <a:latin typeface="Arial"/>
                <a:cs typeface="Arial"/>
              </a:rPr>
              <a:t>sa</a:t>
            </a:r>
            <a:r>
              <a:rPr sz="1400" b="1" spc="-55">
                <a:latin typeface="Arial"/>
                <a:cs typeface="Arial"/>
              </a:rPr>
              <a:t>y</a:t>
            </a:r>
            <a:r>
              <a:rPr sz="1400" b="1">
                <a:latin typeface="Arial"/>
                <a:cs typeface="Arial"/>
              </a:rPr>
              <a:t>s </a:t>
            </a:r>
            <a:r>
              <a:rPr sz="1400" b="1" spc="-10">
                <a:latin typeface="Arial"/>
                <a:cs typeface="Arial"/>
              </a:rPr>
              <a:t>p</a:t>
            </a:r>
            <a:r>
              <a:rPr sz="1400" b="1">
                <a:latin typeface="Arial"/>
                <a:cs typeface="Arial"/>
              </a:rPr>
              <a:t>aid</a:t>
            </a:r>
            <a:r>
              <a:rPr sz="1400" b="1" spc="-25">
                <a:latin typeface="Arial"/>
                <a:cs typeface="Arial"/>
              </a:rPr>
              <a:t> </a:t>
            </a:r>
            <a:r>
              <a:rPr sz="1400" b="1" spc="-10">
                <a:latin typeface="Arial"/>
                <a:cs typeface="Arial"/>
              </a:rPr>
              <a:t>o</a:t>
            </a:r>
            <a:r>
              <a:rPr sz="1400" b="1">
                <a:latin typeface="Arial"/>
                <a:cs typeface="Arial"/>
              </a:rPr>
              <a:t>n</a:t>
            </a:r>
            <a:r>
              <a:rPr sz="1400" b="1" spc="-15">
                <a:latin typeface="Arial"/>
                <a:cs typeface="Arial"/>
              </a:rPr>
              <a:t> </a:t>
            </a:r>
            <a:r>
              <a:rPr sz="1400" b="1">
                <a:latin typeface="Arial"/>
                <a:cs typeface="Arial"/>
              </a:rPr>
              <a:t>t</a:t>
            </a:r>
            <a:r>
              <a:rPr sz="1400" b="1" spc="-10">
                <a:latin typeface="Arial"/>
                <a:cs typeface="Arial"/>
              </a:rPr>
              <a:t>h</a:t>
            </a:r>
            <a:r>
              <a:rPr sz="1400" b="1">
                <a:latin typeface="Arial"/>
                <a:cs typeface="Arial"/>
              </a:rPr>
              <a:t>ere.</a:t>
            </a:r>
            <a:r>
              <a:rPr sz="1400" b="1" spc="-25">
                <a:latin typeface="Arial"/>
                <a:cs typeface="Arial"/>
              </a:rPr>
              <a:t> </a:t>
            </a:r>
            <a:r>
              <a:rPr sz="1400" b="1">
                <a:latin typeface="Arial"/>
                <a:cs typeface="Arial"/>
              </a:rPr>
              <a:t>If</a:t>
            </a:r>
            <a:r>
              <a:rPr sz="1400" b="1" spc="-20">
                <a:latin typeface="Arial"/>
                <a:cs typeface="Arial"/>
              </a:rPr>
              <a:t> </a:t>
            </a:r>
            <a:r>
              <a:rPr sz="1400" b="1">
                <a:latin typeface="Arial"/>
                <a:cs typeface="Arial"/>
              </a:rPr>
              <a:t>it</a:t>
            </a:r>
            <a:r>
              <a:rPr sz="1400" b="1" spc="-20">
                <a:latin typeface="Arial"/>
                <a:cs typeface="Arial"/>
              </a:rPr>
              <a:t> </a:t>
            </a:r>
            <a:r>
              <a:rPr sz="1400" b="1" spc="-10">
                <a:latin typeface="Arial"/>
                <a:cs typeface="Arial"/>
              </a:rPr>
              <a:t>do</a:t>
            </a:r>
            <a:r>
              <a:rPr sz="1400" b="1">
                <a:latin typeface="Arial"/>
                <a:cs typeface="Arial"/>
              </a:rPr>
              <a:t>es</a:t>
            </a:r>
            <a:r>
              <a:rPr sz="1400" b="1" spc="-15">
                <a:latin typeface="Arial"/>
                <a:cs typeface="Arial"/>
              </a:rPr>
              <a:t>n</a:t>
            </a:r>
            <a:r>
              <a:rPr sz="1400" b="1">
                <a:latin typeface="Arial"/>
                <a:cs typeface="Arial"/>
              </a:rPr>
              <a:t>’t</a:t>
            </a:r>
            <a:r>
              <a:rPr sz="1400" b="1" spc="-30">
                <a:latin typeface="Arial"/>
                <a:cs typeface="Arial"/>
              </a:rPr>
              <a:t> </a:t>
            </a:r>
            <a:r>
              <a:rPr sz="1400" b="1">
                <a:latin typeface="Arial"/>
                <a:cs typeface="Arial"/>
              </a:rPr>
              <a:t>s</a:t>
            </a:r>
            <a:r>
              <a:rPr sz="1400" b="1" spc="-10">
                <a:latin typeface="Arial"/>
                <a:cs typeface="Arial"/>
              </a:rPr>
              <a:t>ho</a:t>
            </a:r>
            <a:r>
              <a:rPr sz="1400" b="1">
                <a:latin typeface="Arial"/>
                <a:cs typeface="Arial"/>
              </a:rPr>
              <a:t>w</a:t>
            </a:r>
            <a:r>
              <a:rPr sz="1400" b="1" spc="-25">
                <a:latin typeface="Arial"/>
                <a:cs typeface="Arial"/>
              </a:rPr>
              <a:t> </a:t>
            </a:r>
            <a:r>
              <a:rPr sz="1400" b="1">
                <a:latin typeface="Arial"/>
                <a:cs typeface="Arial"/>
              </a:rPr>
              <a:t>as</a:t>
            </a:r>
            <a:r>
              <a:rPr sz="1400" b="1" spc="-25">
                <a:latin typeface="Arial"/>
                <a:cs typeface="Arial"/>
              </a:rPr>
              <a:t> </a:t>
            </a:r>
            <a:r>
              <a:rPr sz="1400" b="1" spc="-10">
                <a:latin typeface="Arial"/>
                <a:cs typeface="Arial"/>
              </a:rPr>
              <a:t>p</a:t>
            </a:r>
            <a:r>
              <a:rPr sz="1400" b="1">
                <a:latin typeface="Arial"/>
                <a:cs typeface="Arial"/>
              </a:rPr>
              <a:t>ai</a:t>
            </a:r>
            <a:r>
              <a:rPr sz="1400" b="1" spc="-5">
                <a:latin typeface="Arial"/>
                <a:cs typeface="Arial"/>
              </a:rPr>
              <a:t>d</a:t>
            </a:r>
            <a:r>
              <a:rPr sz="1400" b="1">
                <a:latin typeface="Arial"/>
                <a:cs typeface="Arial"/>
              </a:rPr>
              <a:t>,</a:t>
            </a:r>
            <a:r>
              <a:rPr sz="1400" b="1" spc="-15">
                <a:latin typeface="Arial"/>
                <a:cs typeface="Arial"/>
              </a:rPr>
              <a:t> </a:t>
            </a:r>
            <a:r>
              <a:rPr sz="1400" b="1" spc="-10">
                <a:latin typeface="Arial"/>
                <a:cs typeface="Arial"/>
              </a:rPr>
              <a:t>p</a:t>
            </a:r>
            <a:r>
              <a:rPr sz="1400" b="1">
                <a:latin typeface="Arial"/>
                <a:cs typeface="Arial"/>
              </a:rPr>
              <a:t>lea</a:t>
            </a:r>
            <a:r>
              <a:rPr sz="1400" b="1" spc="-10">
                <a:latin typeface="Arial"/>
                <a:cs typeface="Arial"/>
              </a:rPr>
              <a:t>s</a:t>
            </a:r>
            <a:r>
              <a:rPr sz="1400" b="1">
                <a:latin typeface="Arial"/>
                <a:cs typeface="Arial"/>
              </a:rPr>
              <a:t>e</a:t>
            </a:r>
            <a:r>
              <a:rPr sz="1400" b="1" spc="-45">
                <a:latin typeface="Arial"/>
                <a:cs typeface="Arial"/>
              </a:rPr>
              <a:t> </a:t>
            </a:r>
            <a:r>
              <a:rPr sz="1400" b="1">
                <a:latin typeface="Arial"/>
                <a:cs typeface="Arial"/>
              </a:rPr>
              <a:t>att</a:t>
            </a:r>
            <a:r>
              <a:rPr sz="1400" b="1" spc="-5">
                <a:latin typeface="Arial"/>
                <a:cs typeface="Arial"/>
              </a:rPr>
              <a:t>a</a:t>
            </a:r>
            <a:r>
              <a:rPr sz="1400" b="1">
                <a:latin typeface="Arial"/>
                <a:cs typeface="Arial"/>
              </a:rPr>
              <a:t>ch</a:t>
            </a:r>
            <a:r>
              <a:rPr sz="1400" b="1" spc="-40">
                <a:latin typeface="Arial"/>
                <a:cs typeface="Arial"/>
              </a:rPr>
              <a:t> </a:t>
            </a:r>
            <a:r>
              <a:rPr sz="1400" b="1">
                <a:latin typeface="Arial"/>
                <a:cs typeface="Arial"/>
              </a:rPr>
              <a:t>s</a:t>
            </a:r>
            <a:r>
              <a:rPr sz="1400" b="1" spc="-10">
                <a:latin typeface="Arial"/>
                <a:cs typeface="Arial"/>
              </a:rPr>
              <a:t>o</a:t>
            </a:r>
            <a:r>
              <a:rPr sz="1400" b="1">
                <a:latin typeface="Arial"/>
                <a:cs typeface="Arial"/>
              </a:rPr>
              <a:t>m</a:t>
            </a:r>
            <a:r>
              <a:rPr sz="1400" b="1" spc="-5">
                <a:latin typeface="Arial"/>
                <a:cs typeface="Arial"/>
              </a:rPr>
              <a:t>e</a:t>
            </a:r>
            <a:r>
              <a:rPr sz="1400" b="1">
                <a:latin typeface="Arial"/>
                <a:cs typeface="Arial"/>
              </a:rPr>
              <a:t>t</a:t>
            </a:r>
            <a:r>
              <a:rPr sz="1400" b="1" spc="-10">
                <a:latin typeface="Arial"/>
                <a:cs typeface="Arial"/>
              </a:rPr>
              <a:t>h</a:t>
            </a:r>
            <a:r>
              <a:rPr sz="1400" b="1">
                <a:latin typeface="Arial"/>
                <a:cs typeface="Arial"/>
              </a:rPr>
              <a:t>i</a:t>
            </a:r>
            <a:r>
              <a:rPr sz="1400" b="1" spc="-10">
                <a:latin typeface="Arial"/>
                <a:cs typeface="Arial"/>
              </a:rPr>
              <a:t>n</a:t>
            </a:r>
            <a:r>
              <a:rPr sz="1400" b="1">
                <a:latin typeface="Arial"/>
                <a:cs typeface="Arial"/>
              </a:rPr>
              <a:t>g</a:t>
            </a:r>
            <a:r>
              <a:rPr sz="1400" b="1" spc="-40">
                <a:latin typeface="Arial"/>
                <a:cs typeface="Arial"/>
              </a:rPr>
              <a:t> </a:t>
            </a:r>
            <a:r>
              <a:rPr sz="1400" b="1">
                <a:latin typeface="Arial"/>
                <a:cs typeface="Arial"/>
              </a:rPr>
              <a:t>s</a:t>
            </a:r>
            <a:r>
              <a:rPr sz="1400" b="1" spc="-10">
                <a:latin typeface="Arial"/>
                <a:cs typeface="Arial"/>
              </a:rPr>
              <a:t>ho</a:t>
            </a:r>
            <a:r>
              <a:rPr sz="1400" b="1" spc="20">
                <a:latin typeface="Arial"/>
                <a:cs typeface="Arial"/>
              </a:rPr>
              <a:t>w</a:t>
            </a:r>
            <a:r>
              <a:rPr sz="1400" b="1" spc="-10">
                <a:latin typeface="Arial"/>
                <a:cs typeface="Arial"/>
              </a:rPr>
              <a:t>in</a:t>
            </a:r>
            <a:r>
              <a:rPr sz="1400" b="1">
                <a:latin typeface="Arial"/>
                <a:cs typeface="Arial"/>
              </a:rPr>
              <a:t>g</a:t>
            </a:r>
            <a:r>
              <a:rPr sz="1400" b="1" spc="-50">
                <a:latin typeface="Arial"/>
                <a:cs typeface="Arial"/>
              </a:rPr>
              <a:t> </a:t>
            </a:r>
            <a:r>
              <a:rPr sz="1400" b="1">
                <a:latin typeface="Arial"/>
                <a:cs typeface="Arial"/>
              </a:rPr>
              <a:t>t</a:t>
            </a:r>
            <a:r>
              <a:rPr sz="1400" b="1" spc="-10">
                <a:latin typeface="Arial"/>
                <a:cs typeface="Arial"/>
              </a:rPr>
              <a:t>h</a:t>
            </a:r>
            <a:r>
              <a:rPr sz="1400" b="1">
                <a:latin typeface="Arial"/>
                <a:cs typeface="Arial"/>
              </a:rPr>
              <a:t>e</a:t>
            </a:r>
            <a:r>
              <a:rPr sz="1400" b="1" spc="-20">
                <a:latin typeface="Arial"/>
                <a:cs typeface="Arial"/>
              </a:rPr>
              <a:t> </a:t>
            </a:r>
            <a:r>
              <a:rPr sz="1400" b="1">
                <a:latin typeface="Arial"/>
                <a:cs typeface="Arial"/>
              </a:rPr>
              <a:t>a</a:t>
            </a:r>
            <a:r>
              <a:rPr sz="1400" b="1" spc="-5">
                <a:latin typeface="Arial"/>
                <a:cs typeface="Arial"/>
              </a:rPr>
              <a:t>m</a:t>
            </a:r>
            <a:r>
              <a:rPr sz="1400" b="1" spc="-10">
                <a:latin typeface="Arial"/>
                <a:cs typeface="Arial"/>
              </a:rPr>
              <a:t>oun</a:t>
            </a:r>
            <a:r>
              <a:rPr sz="1400" b="1">
                <a:latin typeface="Arial"/>
                <a:cs typeface="Arial"/>
              </a:rPr>
              <a:t>t</a:t>
            </a:r>
            <a:r>
              <a:rPr sz="1400" b="1" spc="-10">
                <a:latin typeface="Arial"/>
                <a:cs typeface="Arial"/>
              </a:rPr>
              <a:t> </a:t>
            </a:r>
            <a:r>
              <a:rPr sz="1400" b="1">
                <a:latin typeface="Arial"/>
                <a:cs typeface="Arial"/>
              </a:rPr>
              <a:t>c</a:t>
            </a:r>
            <a:r>
              <a:rPr sz="1400" b="1" spc="-10">
                <a:latin typeface="Arial"/>
                <a:cs typeface="Arial"/>
              </a:rPr>
              <a:t>o</a:t>
            </a:r>
            <a:r>
              <a:rPr sz="1400" b="1">
                <a:latin typeface="Arial"/>
                <a:cs typeface="Arial"/>
              </a:rPr>
              <a:t>mi</a:t>
            </a:r>
            <a:r>
              <a:rPr sz="1400" b="1" spc="-5">
                <a:latin typeface="Arial"/>
                <a:cs typeface="Arial"/>
              </a:rPr>
              <a:t>n</a:t>
            </a:r>
            <a:r>
              <a:rPr sz="1400" b="1">
                <a:latin typeface="Arial"/>
                <a:cs typeface="Arial"/>
              </a:rPr>
              <a:t>g </a:t>
            </a:r>
            <a:r>
              <a:rPr sz="1400" b="1" spc="-10">
                <a:latin typeface="Arial"/>
                <a:cs typeface="Arial"/>
              </a:rPr>
              <a:t>ou</a:t>
            </a:r>
            <a:r>
              <a:rPr sz="1400" b="1">
                <a:latin typeface="Arial"/>
                <a:cs typeface="Arial"/>
              </a:rPr>
              <a:t>t</a:t>
            </a:r>
            <a:r>
              <a:rPr sz="1400" b="1" spc="-20">
                <a:latin typeface="Arial"/>
                <a:cs typeface="Arial"/>
              </a:rPr>
              <a:t> </a:t>
            </a:r>
            <a:r>
              <a:rPr sz="1400" b="1" spc="-10">
                <a:latin typeface="Arial"/>
                <a:cs typeface="Arial"/>
              </a:rPr>
              <a:t>o</a:t>
            </a:r>
            <a:r>
              <a:rPr sz="1400" b="1">
                <a:latin typeface="Arial"/>
                <a:cs typeface="Arial"/>
              </a:rPr>
              <a:t>f</a:t>
            </a:r>
            <a:r>
              <a:rPr sz="1400" b="1" spc="-5">
                <a:latin typeface="Arial"/>
                <a:cs typeface="Arial"/>
              </a:rPr>
              <a:t> </a:t>
            </a:r>
            <a:r>
              <a:rPr sz="1400" b="1" spc="-50">
                <a:latin typeface="Arial"/>
                <a:cs typeface="Arial"/>
              </a:rPr>
              <a:t>y</a:t>
            </a:r>
            <a:r>
              <a:rPr sz="1400" b="1" spc="-10">
                <a:latin typeface="Arial"/>
                <a:cs typeface="Arial"/>
              </a:rPr>
              <a:t>ou</a:t>
            </a:r>
            <a:r>
              <a:rPr sz="1400" b="1">
                <a:latin typeface="Arial"/>
                <a:cs typeface="Arial"/>
              </a:rPr>
              <a:t>r</a:t>
            </a:r>
            <a:r>
              <a:rPr sz="1400" b="1" spc="45">
                <a:latin typeface="Arial"/>
                <a:cs typeface="Arial"/>
              </a:rPr>
              <a:t> </a:t>
            </a:r>
            <a:r>
              <a:rPr sz="1400" b="1" spc="-10">
                <a:latin typeface="Arial"/>
                <a:cs typeface="Arial"/>
              </a:rPr>
              <a:t>b</a:t>
            </a:r>
            <a:r>
              <a:rPr sz="1400" b="1">
                <a:latin typeface="Arial"/>
                <a:cs typeface="Arial"/>
              </a:rPr>
              <a:t>a</a:t>
            </a:r>
            <a:r>
              <a:rPr sz="1400" b="1" spc="-10">
                <a:latin typeface="Arial"/>
                <a:cs typeface="Arial"/>
              </a:rPr>
              <a:t>n</a:t>
            </a:r>
            <a:r>
              <a:rPr sz="1400" b="1">
                <a:latin typeface="Arial"/>
                <a:cs typeface="Arial"/>
              </a:rPr>
              <a:t>k</a:t>
            </a:r>
            <a:r>
              <a:rPr sz="1400" b="1" spc="-20">
                <a:latin typeface="Arial"/>
                <a:cs typeface="Arial"/>
              </a:rPr>
              <a:t> </a:t>
            </a:r>
            <a:r>
              <a:rPr sz="1400" b="1">
                <a:latin typeface="Arial"/>
                <a:cs typeface="Arial"/>
              </a:rPr>
              <a:t>acc</a:t>
            </a:r>
            <a:r>
              <a:rPr sz="1400" b="1" spc="-10">
                <a:latin typeface="Arial"/>
                <a:cs typeface="Arial"/>
              </a:rPr>
              <a:t>oun</a:t>
            </a:r>
            <a:r>
              <a:rPr sz="1400" b="1">
                <a:latin typeface="Arial"/>
                <a:cs typeface="Arial"/>
              </a:rPr>
              <a:t>t</a:t>
            </a:r>
            <a:r>
              <a:rPr sz="1400" b="1" spc="-30">
                <a:latin typeface="Arial"/>
                <a:cs typeface="Arial"/>
              </a:rPr>
              <a:t> </a:t>
            </a:r>
            <a:r>
              <a:rPr sz="1400" b="1">
                <a:latin typeface="Arial"/>
                <a:cs typeface="Arial"/>
              </a:rPr>
              <a:t>in</a:t>
            </a:r>
            <a:r>
              <a:rPr sz="1400" b="1" spc="-25">
                <a:latin typeface="Arial"/>
                <a:cs typeface="Arial"/>
              </a:rPr>
              <a:t> </a:t>
            </a:r>
            <a:r>
              <a:rPr sz="1400" b="1">
                <a:latin typeface="Arial"/>
                <a:cs typeface="Arial"/>
              </a:rPr>
              <a:t>t</a:t>
            </a:r>
            <a:r>
              <a:rPr sz="1400" b="1" spc="-10">
                <a:latin typeface="Arial"/>
                <a:cs typeface="Arial"/>
              </a:rPr>
              <a:t>h</a:t>
            </a:r>
            <a:r>
              <a:rPr sz="1400" b="1">
                <a:latin typeface="Arial"/>
                <a:cs typeface="Arial"/>
              </a:rPr>
              <a:t>is</a:t>
            </a:r>
            <a:r>
              <a:rPr sz="1400" b="1" spc="-20">
                <a:latin typeface="Arial"/>
                <a:cs typeface="Arial"/>
              </a:rPr>
              <a:t> </a:t>
            </a:r>
            <a:r>
              <a:rPr sz="1400" b="1">
                <a:latin typeface="Arial"/>
                <a:cs typeface="Arial"/>
              </a:rPr>
              <a:t>case.</a:t>
            </a:r>
            <a:endParaRPr sz="1400">
              <a:latin typeface="Arial"/>
              <a:cs typeface="Arial"/>
            </a:endParaRPr>
          </a:p>
          <a:p>
            <a:pPr marL="355600" marR="5080" indent="-342900" algn="just">
              <a:lnSpc>
                <a:spcPts val="1510"/>
              </a:lnSpc>
              <a:spcBef>
                <a:spcPts val="1020"/>
              </a:spcBef>
              <a:buClr>
                <a:srgbClr val="2E5496"/>
              </a:buClr>
              <a:buFont typeface="Microsoft Sans Serif"/>
              <a:buChar char="▪"/>
              <a:tabLst>
                <a:tab pos="355600" algn="l"/>
              </a:tabLst>
            </a:pPr>
            <a:r>
              <a:rPr sz="1400" b="1" i="1">
                <a:solidFill>
                  <a:srgbClr val="2E5496"/>
                </a:solidFill>
                <a:latin typeface="Arial"/>
                <a:cs typeface="Arial"/>
              </a:rPr>
              <a:t>Pr</a:t>
            </a:r>
            <a:r>
              <a:rPr sz="1400" b="1" i="1" spc="-10">
                <a:solidFill>
                  <a:srgbClr val="2E5496"/>
                </a:solidFill>
                <a:latin typeface="Arial"/>
                <a:cs typeface="Arial"/>
              </a:rPr>
              <a:t>op</a:t>
            </a:r>
            <a:r>
              <a:rPr sz="1400" b="1" i="1">
                <a:solidFill>
                  <a:srgbClr val="2E5496"/>
                </a:solidFill>
                <a:latin typeface="Arial"/>
                <a:cs typeface="Arial"/>
              </a:rPr>
              <a:t>er</a:t>
            </a:r>
            <a:r>
              <a:rPr sz="1400" b="1" i="1" spc="-15">
                <a:solidFill>
                  <a:srgbClr val="2E5496"/>
                </a:solidFill>
                <a:latin typeface="Arial"/>
                <a:cs typeface="Arial"/>
              </a:rPr>
              <a:t> </a:t>
            </a:r>
            <a:r>
              <a:rPr sz="1400" b="1" i="1">
                <a:solidFill>
                  <a:srgbClr val="2E5496"/>
                </a:solidFill>
                <a:latin typeface="Arial"/>
                <a:cs typeface="Arial"/>
              </a:rPr>
              <a:t>receipts</a:t>
            </a:r>
            <a:r>
              <a:rPr sz="1400" b="1" i="1" spc="-40">
                <a:solidFill>
                  <a:srgbClr val="2E5496"/>
                </a:solidFill>
                <a:latin typeface="Arial"/>
                <a:cs typeface="Arial"/>
              </a:rPr>
              <a:t> </a:t>
            </a:r>
            <a:r>
              <a:rPr sz="1400" b="1">
                <a:latin typeface="Arial"/>
                <a:cs typeface="Arial"/>
              </a:rPr>
              <a:t>--</a:t>
            </a:r>
            <a:r>
              <a:rPr sz="1400" b="1" spc="-5">
                <a:latin typeface="Arial"/>
                <a:cs typeface="Arial"/>
              </a:rPr>
              <a:t> </a:t>
            </a:r>
            <a:r>
              <a:rPr sz="1400" b="1">
                <a:latin typeface="Arial"/>
                <a:cs typeface="Arial"/>
              </a:rPr>
              <a:t>S</a:t>
            </a:r>
            <a:r>
              <a:rPr sz="1400" b="1" spc="-10">
                <a:latin typeface="Arial"/>
                <a:cs typeface="Arial"/>
              </a:rPr>
              <a:t>o</a:t>
            </a:r>
            <a:r>
              <a:rPr sz="1400" b="1">
                <a:latin typeface="Arial"/>
                <a:cs typeface="Arial"/>
              </a:rPr>
              <a:t>me</a:t>
            </a:r>
            <a:r>
              <a:rPr sz="1400" b="1" spc="-10">
                <a:latin typeface="Arial"/>
                <a:cs typeface="Arial"/>
              </a:rPr>
              <a:t> </a:t>
            </a:r>
            <a:r>
              <a:rPr sz="1400" b="1">
                <a:latin typeface="Arial"/>
                <a:cs typeface="Arial"/>
              </a:rPr>
              <a:t>receipts</a:t>
            </a:r>
            <a:r>
              <a:rPr sz="1400" b="1" spc="-45">
                <a:latin typeface="Arial"/>
                <a:cs typeface="Arial"/>
              </a:rPr>
              <a:t> </a:t>
            </a:r>
            <a:r>
              <a:rPr sz="1400" b="1">
                <a:latin typeface="Arial"/>
                <a:cs typeface="Arial"/>
              </a:rPr>
              <a:t>are</a:t>
            </a:r>
            <a:r>
              <a:rPr sz="1400" b="1" spc="-20">
                <a:latin typeface="Arial"/>
                <a:cs typeface="Arial"/>
              </a:rPr>
              <a:t> </a:t>
            </a:r>
            <a:r>
              <a:rPr sz="1400" b="1" spc="-10">
                <a:latin typeface="Arial"/>
                <a:cs typeface="Arial"/>
              </a:rPr>
              <a:t>un</a:t>
            </a:r>
            <a:r>
              <a:rPr sz="1400" b="1">
                <a:latin typeface="Arial"/>
                <a:cs typeface="Arial"/>
              </a:rPr>
              <a:t>rea</a:t>
            </a:r>
            <a:r>
              <a:rPr sz="1400" b="1" spc="-10">
                <a:latin typeface="Arial"/>
                <a:cs typeface="Arial"/>
              </a:rPr>
              <a:t>d</a:t>
            </a:r>
            <a:r>
              <a:rPr sz="1400" b="1">
                <a:latin typeface="Arial"/>
                <a:cs typeface="Arial"/>
              </a:rPr>
              <a:t>a</a:t>
            </a:r>
            <a:r>
              <a:rPr sz="1400" b="1" spc="-10">
                <a:latin typeface="Arial"/>
                <a:cs typeface="Arial"/>
              </a:rPr>
              <a:t>b</a:t>
            </a:r>
            <a:r>
              <a:rPr sz="1400" b="1">
                <a:latin typeface="Arial"/>
                <a:cs typeface="Arial"/>
              </a:rPr>
              <a:t>le</a:t>
            </a:r>
            <a:r>
              <a:rPr sz="1400" b="1" spc="-45">
                <a:latin typeface="Arial"/>
                <a:cs typeface="Arial"/>
              </a:rPr>
              <a:t> </a:t>
            </a:r>
            <a:r>
              <a:rPr sz="1400" b="1" spc="-10">
                <a:latin typeface="Arial"/>
                <a:cs typeface="Arial"/>
              </a:rPr>
              <a:t>o</a:t>
            </a:r>
            <a:r>
              <a:rPr sz="1400" b="1">
                <a:latin typeface="Arial"/>
                <a:cs typeface="Arial"/>
              </a:rPr>
              <a:t>r</a:t>
            </a:r>
            <a:r>
              <a:rPr sz="1400" b="1" spc="-5">
                <a:latin typeface="Arial"/>
                <a:cs typeface="Arial"/>
              </a:rPr>
              <a:t> </a:t>
            </a:r>
            <a:r>
              <a:rPr sz="1400" b="1" spc="-10">
                <a:latin typeface="Arial"/>
                <a:cs typeface="Arial"/>
              </a:rPr>
              <a:t>h</a:t>
            </a:r>
            <a:r>
              <a:rPr sz="1400" b="1">
                <a:latin typeface="Arial"/>
                <a:cs typeface="Arial"/>
              </a:rPr>
              <a:t>a</a:t>
            </a:r>
            <a:r>
              <a:rPr sz="1400" b="1" spc="-10">
                <a:latin typeface="Arial"/>
                <a:cs typeface="Arial"/>
              </a:rPr>
              <a:t>nd</a:t>
            </a:r>
            <a:r>
              <a:rPr sz="1400" b="1" spc="20">
                <a:latin typeface="Arial"/>
                <a:cs typeface="Arial"/>
              </a:rPr>
              <a:t>w</a:t>
            </a:r>
            <a:r>
              <a:rPr sz="1400" b="1">
                <a:latin typeface="Arial"/>
                <a:cs typeface="Arial"/>
              </a:rPr>
              <a:t>r</a:t>
            </a:r>
            <a:r>
              <a:rPr sz="1400" b="1" spc="-10">
                <a:latin typeface="Arial"/>
                <a:cs typeface="Arial"/>
              </a:rPr>
              <a:t>i</a:t>
            </a:r>
            <a:r>
              <a:rPr sz="1400" b="1">
                <a:latin typeface="Arial"/>
                <a:cs typeface="Arial"/>
              </a:rPr>
              <a:t>t</a:t>
            </a:r>
            <a:r>
              <a:rPr sz="1400" b="1" spc="-15">
                <a:latin typeface="Arial"/>
                <a:cs typeface="Arial"/>
              </a:rPr>
              <a:t>t</a:t>
            </a:r>
            <a:r>
              <a:rPr sz="1400" b="1">
                <a:latin typeface="Arial"/>
                <a:cs typeface="Arial"/>
              </a:rPr>
              <a:t>e</a:t>
            </a:r>
            <a:r>
              <a:rPr sz="1400" b="1" spc="-10">
                <a:latin typeface="Arial"/>
                <a:cs typeface="Arial"/>
              </a:rPr>
              <a:t>n</a:t>
            </a:r>
            <a:r>
              <a:rPr sz="1400" b="1">
                <a:latin typeface="Arial"/>
                <a:cs typeface="Arial"/>
              </a:rPr>
              <a:t>.</a:t>
            </a:r>
            <a:r>
              <a:rPr sz="1400" b="1" spc="-50">
                <a:latin typeface="Arial"/>
                <a:cs typeface="Arial"/>
              </a:rPr>
              <a:t> </a:t>
            </a:r>
            <a:r>
              <a:rPr sz="1400" b="1">
                <a:latin typeface="Arial"/>
                <a:cs typeface="Arial"/>
              </a:rPr>
              <a:t>It</a:t>
            </a:r>
            <a:r>
              <a:rPr sz="1400" b="1" spc="-45">
                <a:latin typeface="Arial"/>
                <a:cs typeface="Arial"/>
              </a:rPr>
              <a:t>’</a:t>
            </a:r>
            <a:r>
              <a:rPr sz="1400" b="1">
                <a:latin typeface="Arial"/>
                <a:cs typeface="Arial"/>
              </a:rPr>
              <a:t>s</a:t>
            </a:r>
            <a:r>
              <a:rPr sz="1400" b="1" spc="-30">
                <a:latin typeface="Arial"/>
                <a:cs typeface="Arial"/>
              </a:rPr>
              <a:t> </a:t>
            </a:r>
            <a:r>
              <a:rPr sz="1400" b="1" spc="-10">
                <a:latin typeface="Arial"/>
                <a:cs typeface="Arial"/>
              </a:rPr>
              <a:t>d</a:t>
            </a:r>
            <a:r>
              <a:rPr sz="1400" b="1">
                <a:latin typeface="Arial"/>
                <a:cs typeface="Arial"/>
              </a:rPr>
              <a:t>iff</a:t>
            </a:r>
            <a:r>
              <a:rPr sz="1400" b="1" spc="5">
                <a:latin typeface="Arial"/>
                <a:cs typeface="Arial"/>
              </a:rPr>
              <a:t>i</a:t>
            </a:r>
            <a:r>
              <a:rPr sz="1400" b="1">
                <a:latin typeface="Arial"/>
                <a:cs typeface="Arial"/>
              </a:rPr>
              <a:t>c</a:t>
            </a:r>
            <a:r>
              <a:rPr sz="1400" b="1" spc="-10">
                <a:latin typeface="Arial"/>
                <a:cs typeface="Arial"/>
              </a:rPr>
              <a:t>ul</a:t>
            </a:r>
            <a:r>
              <a:rPr sz="1400" b="1">
                <a:latin typeface="Arial"/>
                <a:cs typeface="Arial"/>
              </a:rPr>
              <a:t>t</a:t>
            </a:r>
            <a:r>
              <a:rPr sz="1400" b="1" spc="-45">
                <a:latin typeface="Arial"/>
                <a:cs typeface="Arial"/>
              </a:rPr>
              <a:t> </a:t>
            </a:r>
            <a:r>
              <a:rPr sz="1400" b="1">
                <a:latin typeface="Arial"/>
                <a:cs typeface="Arial"/>
              </a:rPr>
              <a:t>to</a:t>
            </a:r>
            <a:r>
              <a:rPr sz="1400" b="1" spc="-15">
                <a:latin typeface="Arial"/>
                <a:cs typeface="Arial"/>
              </a:rPr>
              <a:t> </a:t>
            </a:r>
            <a:r>
              <a:rPr sz="1400" b="1" spc="-10">
                <a:latin typeface="Arial"/>
                <a:cs typeface="Arial"/>
              </a:rPr>
              <a:t>b</a:t>
            </a:r>
            <a:r>
              <a:rPr sz="1400" b="1">
                <a:latin typeface="Arial"/>
                <a:cs typeface="Arial"/>
              </a:rPr>
              <a:t>e</a:t>
            </a:r>
            <a:r>
              <a:rPr sz="1400" b="1" spc="-20">
                <a:latin typeface="Arial"/>
                <a:cs typeface="Arial"/>
              </a:rPr>
              <a:t> </a:t>
            </a:r>
            <a:r>
              <a:rPr sz="1400" b="1">
                <a:latin typeface="Arial"/>
                <a:cs typeface="Arial"/>
              </a:rPr>
              <a:t>a</a:t>
            </a:r>
            <a:r>
              <a:rPr sz="1400" b="1" spc="-10">
                <a:latin typeface="Arial"/>
                <a:cs typeface="Arial"/>
              </a:rPr>
              <a:t>b</a:t>
            </a:r>
            <a:r>
              <a:rPr sz="1400" b="1">
                <a:latin typeface="Arial"/>
                <a:cs typeface="Arial"/>
              </a:rPr>
              <a:t>le</a:t>
            </a:r>
            <a:r>
              <a:rPr sz="1400" b="1" spc="-20">
                <a:latin typeface="Arial"/>
                <a:cs typeface="Arial"/>
              </a:rPr>
              <a:t> </a:t>
            </a:r>
            <a:r>
              <a:rPr sz="1400" b="1">
                <a:latin typeface="Arial"/>
                <a:cs typeface="Arial"/>
              </a:rPr>
              <a:t>to</a:t>
            </a:r>
            <a:r>
              <a:rPr sz="1400" b="1" spc="-15">
                <a:latin typeface="Arial"/>
                <a:cs typeface="Arial"/>
              </a:rPr>
              <a:t> v</a:t>
            </a:r>
            <a:r>
              <a:rPr sz="1400" b="1">
                <a:latin typeface="Arial"/>
                <a:cs typeface="Arial"/>
              </a:rPr>
              <a:t>erify t</a:t>
            </a:r>
            <a:r>
              <a:rPr sz="1400" b="1" spc="-10">
                <a:latin typeface="Arial"/>
                <a:cs typeface="Arial"/>
              </a:rPr>
              <a:t>h</a:t>
            </a:r>
            <a:r>
              <a:rPr sz="1400" b="1">
                <a:latin typeface="Arial"/>
                <a:cs typeface="Arial"/>
              </a:rPr>
              <a:t>ese</a:t>
            </a:r>
            <a:r>
              <a:rPr sz="1400" b="1" spc="-35">
                <a:latin typeface="Arial"/>
                <a:cs typeface="Arial"/>
              </a:rPr>
              <a:t> </a:t>
            </a:r>
            <a:r>
              <a:rPr sz="1400" b="1" spc="-10">
                <a:latin typeface="Arial"/>
                <a:cs typeface="Arial"/>
              </a:rPr>
              <a:t>pu</a:t>
            </a:r>
            <a:r>
              <a:rPr sz="1400" b="1">
                <a:latin typeface="Arial"/>
                <a:cs typeface="Arial"/>
              </a:rPr>
              <a:t>rc</a:t>
            </a:r>
            <a:r>
              <a:rPr sz="1400" b="1" spc="-10">
                <a:latin typeface="Arial"/>
                <a:cs typeface="Arial"/>
              </a:rPr>
              <a:t>h</a:t>
            </a:r>
            <a:r>
              <a:rPr sz="1400" b="1">
                <a:latin typeface="Arial"/>
                <a:cs typeface="Arial"/>
              </a:rPr>
              <a:t>ases</a:t>
            </a:r>
            <a:r>
              <a:rPr sz="1400" b="1" spc="-35">
                <a:latin typeface="Arial"/>
                <a:cs typeface="Arial"/>
              </a:rPr>
              <a:t> </a:t>
            </a:r>
            <a:r>
              <a:rPr sz="1400" b="1" spc="-10">
                <a:latin typeface="Arial"/>
                <a:cs typeface="Arial"/>
              </a:rPr>
              <a:t>un</a:t>
            </a:r>
            <a:r>
              <a:rPr sz="1400" b="1">
                <a:latin typeface="Arial"/>
                <a:cs typeface="Arial"/>
              </a:rPr>
              <a:t>less</a:t>
            </a:r>
            <a:r>
              <a:rPr sz="1400" b="1" spc="-35">
                <a:latin typeface="Arial"/>
                <a:cs typeface="Arial"/>
              </a:rPr>
              <a:t> </a:t>
            </a:r>
            <a:r>
              <a:rPr sz="1400" b="1">
                <a:latin typeface="Arial"/>
                <a:cs typeface="Arial"/>
              </a:rPr>
              <a:t>acc</a:t>
            </a:r>
            <a:r>
              <a:rPr sz="1400" b="1" spc="-10">
                <a:latin typeface="Arial"/>
                <a:cs typeface="Arial"/>
              </a:rPr>
              <a:t>o</a:t>
            </a:r>
            <a:r>
              <a:rPr sz="1400" b="1">
                <a:latin typeface="Arial"/>
                <a:cs typeface="Arial"/>
              </a:rPr>
              <a:t>m</a:t>
            </a:r>
            <a:r>
              <a:rPr sz="1400" b="1" spc="-10">
                <a:latin typeface="Arial"/>
                <a:cs typeface="Arial"/>
              </a:rPr>
              <a:t>p</a:t>
            </a:r>
            <a:r>
              <a:rPr sz="1400" b="1">
                <a:latin typeface="Arial"/>
                <a:cs typeface="Arial"/>
              </a:rPr>
              <a:t>a</a:t>
            </a:r>
            <a:r>
              <a:rPr sz="1400" b="1" spc="-10">
                <a:latin typeface="Arial"/>
                <a:cs typeface="Arial"/>
              </a:rPr>
              <a:t>n</a:t>
            </a:r>
            <a:r>
              <a:rPr sz="1400" b="1">
                <a:latin typeface="Arial"/>
                <a:cs typeface="Arial"/>
              </a:rPr>
              <a:t>ied</a:t>
            </a:r>
            <a:r>
              <a:rPr sz="1400" b="1" spc="-50">
                <a:latin typeface="Arial"/>
                <a:cs typeface="Arial"/>
              </a:rPr>
              <a:t> </a:t>
            </a:r>
            <a:r>
              <a:rPr sz="1400" b="1" spc="-10">
                <a:latin typeface="Arial"/>
                <a:cs typeface="Arial"/>
              </a:rPr>
              <a:t>b</a:t>
            </a:r>
            <a:r>
              <a:rPr sz="1400" b="1">
                <a:latin typeface="Arial"/>
                <a:cs typeface="Arial"/>
              </a:rPr>
              <a:t>y</a:t>
            </a:r>
            <a:r>
              <a:rPr sz="1400" b="1" spc="-10">
                <a:latin typeface="Arial"/>
                <a:cs typeface="Arial"/>
              </a:rPr>
              <a:t> </a:t>
            </a:r>
            <a:r>
              <a:rPr sz="1400" b="1">
                <a:latin typeface="Arial"/>
                <a:cs typeface="Arial"/>
              </a:rPr>
              <a:t>a</a:t>
            </a:r>
            <a:r>
              <a:rPr sz="1400" b="1" spc="-10">
                <a:latin typeface="Arial"/>
                <a:cs typeface="Arial"/>
              </a:rPr>
              <a:t> b</a:t>
            </a:r>
            <a:r>
              <a:rPr sz="1400" b="1">
                <a:latin typeface="Arial"/>
                <a:cs typeface="Arial"/>
              </a:rPr>
              <a:t>a</a:t>
            </a:r>
            <a:r>
              <a:rPr sz="1400" b="1" spc="-10">
                <a:latin typeface="Arial"/>
                <a:cs typeface="Arial"/>
              </a:rPr>
              <a:t>n</a:t>
            </a:r>
            <a:r>
              <a:rPr sz="1400" b="1">
                <a:latin typeface="Arial"/>
                <a:cs typeface="Arial"/>
              </a:rPr>
              <a:t>k</a:t>
            </a:r>
            <a:r>
              <a:rPr sz="1400" b="1" spc="-20">
                <a:latin typeface="Arial"/>
                <a:cs typeface="Arial"/>
              </a:rPr>
              <a:t> </a:t>
            </a:r>
            <a:r>
              <a:rPr sz="1400" b="1">
                <a:latin typeface="Arial"/>
                <a:cs typeface="Arial"/>
              </a:rPr>
              <a:t>stateme</a:t>
            </a:r>
            <a:r>
              <a:rPr sz="1400" b="1" spc="-10">
                <a:latin typeface="Arial"/>
                <a:cs typeface="Arial"/>
              </a:rPr>
              <a:t>n</a:t>
            </a:r>
            <a:r>
              <a:rPr sz="1400" b="1">
                <a:latin typeface="Arial"/>
                <a:cs typeface="Arial"/>
              </a:rPr>
              <a:t>t,</a:t>
            </a:r>
            <a:r>
              <a:rPr sz="1400" b="1" spc="-50">
                <a:latin typeface="Arial"/>
                <a:cs typeface="Arial"/>
              </a:rPr>
              <a:t> </a:t>
            </a:r>
            <a:r>
              <a:rPr sz="1400" b="1">
                <a:latin typeface="Arial"/>
                <a:cs typeface="Arial"/>
              </a:rPr>
              <a:t>so</a:t>
            </a:r>
            <a:r>
              <a:rPr sz="1400" b="1" spc="-15">
                <a:latin typeface="Arial"/>
                <a:cs typeface="Arial"/>
              </a:rPr>
              <a:t> </a:t>
            </a:r>
            <a:r>
              <a:rPr sz="1400" b="1" spc="-10">
                <a:latin typeface="Arial"/>
                <a:cs typeface="Arial"/>
              </a:rPr>
              <a:t>p</a:t>
            </a:r>
            <a:r>
              <a:rPr sz="1400" b="1">
                <a:latin typeface="Arial"/>
                <a:cs typeface="Arial"/>
              </a:rPr>
              <a:t>lease</a:t>
            </a:r>
            <a:r>
              <a:rPr sz="1400" b="1" spc="-35">
                <a:latin typeface="Arial"/>
                <a:cs typeface="Arial"/>
              </a:rPr>
              <a:t> </a:t>
            </a:r>
            <a:r>
              <a:rPr sz="1400" b="1">
                <a:latin typeface="Arial"/>
                <a:cs typeface="Arial"/>
              </a:rPr>
              <a:t>try</a:t>
            </a:r>
            <a:r>
              <a:rPr sz="1400" b="1" spc="-20">
                <a:latin typeface="Arial"/>
                <a:cs typeface="Arial"/>
              </a:rPr>
              <a:t> </a:t>
            </a:r>
            <a:r>
              <a:rPr sz="1400" b="1">
                <a:latin typeface="Arial"/>
                <a:cs typeface="Arial"/>
              </a:rPr>
              <a:t>to</a:t>
            </a:r>
            <a:r>
              <a:rPr sz="1400" b="1" spc="-15">
                <a:latin typeface="Arial"/>
                <a:cs typeface="Arial"/>
              </a:rPr>
              <a:t> </a:t>
            </a:r>
            <a:r>
              <a:rPr sz="1400" b="1">
                <a:latin typeface="Arial"/>
                <a:cs typeface="Arial"/>
              </a:rPr>
              <a:t>e</a:t>
            </a:r>
            <a:r>
              <a:rPr sz="1400" b="1" spc="-10">
                <a:latin typeface="Arial"/>
                <a:cs typeface="Arial"/>
              </a:rPr>
              <a:t>n</a:t>
            </a:r>
            <a:r>
              <a:rPr sz="1400" b="1">
                <a:latin typeface="Arial"/>
                <a:cs typeface="Arial"/>
              </a:rPr>
              <a:t>s</a:t>
            </a:r>
            <a:r>
              <a:rPr sz="1400" b="1" spc="-10">
                <a:latin typeface="Arial"/>
                <a:cs typeface="Arial"/>
              </a:rPr>
              <a:t>u</a:t>
            </a:r>
            <a:r>
              <a:rPr sz="1400" b="1">
                <a:latin typeface="Arial"/>
                <a:cs typeface="Arial"/>
              </a:rPr>
              <a:t>re</a:t>
            </a:r>
            <a:r>
              <a:rPr sz="1400" b="1" spc="-30">
                <a:latin typeface="Arial"/>
                <a:cs typeface="Arial"/>
              </a:rPr>
              <a:t> </a:t>
            </a:r>
            <a:r>
              <a:rPr sz="1400" b="1" spc="-50">
                <a:latin typeface="Arial"/>
                <a:cs typeface="Arial"/>
              </a:rPr>
              <a:t>y</a:t>
            </a:r>
            <a:r>
              <a:rPr sz="1400" b="1" spc="-10">
                <a:latin typeface="Arial"/>
                <a:cs typeface="Arial"/>
              </a:rPr>
              <a:t>o</a:t>
            </a:r>
            <a:r>
              <a:rPr sz="1400" b="1">
                <a:latin typeface="Arial"/>
                <a:cs typeface="Arial"/>
              </a:rPr>
              <a:t>u</a:t>
            </a:r>
            <a:r>
              <a:rPr sz="1400" b="1" spc="35">
                <a:latin typeface="Arial"/>
                <a:cs typeface="Arial"/>
              </a:rPr>
              <a:t> </a:t>
            </a:r>
            <a:r>
              <a:rPr sz="1400" b="1">
                <a:latin typeface="Arial"/>
                <a:cs typeface="Arial"/>
              </a:rPr>
              <a:t>recei</a:t>
            </a:r>
            <a:r>
              <a:rPr sz="1400" b="1" spc="-10">
                <a:latin typeface="Arial"/>
                <a:cs typeface="Arial"/>
              </a:rPr>
              <a:t>v</a:t>
            </a:r>
            <a:r>
              <a:rPr sz="1400" b="1">
                <a:latin typeface="Arial"/>
                <a:cs typeface="Arial"/>
              </a:rPr>
              <a:t>e </a:t>
            </a:r>
            <a:r>
              <a:rPr sz="1400" b="1" spc="-10">
                <a:latin typeface="Arial"/>
                <a:cs typeface="Arial"/>
              </a:rPr>
              <a:t>p</a:t>
            </a:r>
            <a:r>
              <a:rPr sz="1400" b="1">
                <a:latin typeface="Arial"/>
                <a:cs typeface="Arial"/>
              </a:rPr>
              <a:t>r</a:t>
            </a:r>
            <a:r>
              <a:rPr sz="1400" b="1" spc="-10">
                <a:latin typeface="Arial"/>
                <a:cs typeface="Arial"/>
              </a:rPr>
              <a:t>op</a:t>
            </a:r>
            <a:r>
              <a:rPr sz="1400" b="1">
                <a:latin typeface="Arial"/>
                <a:cs typeface="Arial"/>
              </a:rPr>
              <a:t>er</a:t>
            </a:r>
            <a:r>
              <a:rPr sz="1400" b="1" spc="-15">
                <a:latin typeface="Arial"/>
                <a:cs typeface="Arial"/>
              </a:rPr>
              <a:t> </a:t>
            </a:r>
            <a:r>
              <a:rPr sz="1400" b="1">
                <a:latin typeface="Arial"/>
                <a:cs typeface="Arial"/>
              </a:rPr>
              <a:t>receipts.</a:t>
            </a:r>
            <a:endParaRPr sz="1400">
              <a:latin typeface="Arial"/>
              <a:cs typeface="Arial"/>
            </a:endParaRPr>
          </a:p>
          <a:p>
            <a:pPr marL="355600" marR="297815" indent="-342900">
              <a:lnSpc>
                <a:spcPct val="90100"/>
              </a:lnSpc>
              <a:spcBef>
                <a:spcPts val="969"/>
              </a:spcBef>
              <a:buClr>
                <a:srgbClr val="2E5496"/>
              </a:buClr>
              <a:buFont typeface="Microsoft Sans Serif"/>
              <a:buChar char="▪"/>
              <a:tabLst>
                <a:tab pos="355600" algn="l"/>
                <a:tab pos="4207510" algn="l"/>
              </a:tabLst>
            </a:pPr>
            <a:r>
              <a:rPr sz="1400" b="1" i="1" spc="-10">
                <a:solidFill>
                  <a:srgbClr val="2E5496"/>
                </a:solidFill>
                <a:latin typeface="Arial"/>
                <a:cs typeface="Arial"/>
              </a:rPr>
              <a:t>Fo</a:t>
            </a:r>
            <a:r>
              <a:rPr sz="1400" b="1" i="1">
                <a:solidFill>
                  <a:srgbClr val="2E5496"/>
                </a:solidFill>
                <a:latin typeface="Arial"/>
                <a:cs typeface="Arial"/>
              </a:rPr>
              <a:t>rei</a:t>
            </a:r>
            <a:r>
              <a:rPr sz="1400" b="1" i="1" spc="-5">
                <a:solidFill>
                  <a:srgbClr val="2E5496"/>
                </a:solidFill>
                <a:latin typeface="Arial"/>
                <a:cs typeface="Arial"/>
              </a:rPr>
              <a:t>g</a:t>
            </a:r>
            <a:r>
              <a:rPr sz="1400" b="1" i="1">
                <a:solidFill>
                  <a:srgbClr val="2E5496"/>
                </a:solidFill>
                <a:latin typeface="Arial"/>
                <a:cs typeface="Arial"/>
              </a:rPr>
              <a:t>n</a:t>
            </a:r>
            <a:r>
              <a:rPr sz="1400" b="1" i="1" spc="-40">
                <a:solidFill>
                  <a:srgbClr val="2E5496"/>
                </a:solidFill>
                <a:latin typeface="Arial"/>
                <a:cs typeface="Arial"/>
              </a:rPr>
              <a:t> </a:t>
            </a:r>
            <a:r>
              <a:rPr sz="1400" b="1" i="1" spc="-10">
                <a:solidFill>
                  <a:srgbClr val="2E5496"/>
                </a:solidFill>
                <a:latin typeface="Arial"/>
                <a:cs typeface="Arial"/>
              </a:rPr>
              <a:t>Cu</a:t>
            </a:r>
            <a:r>
              <a:rPr sz="1400" b="1" i="1">
                <a:solidFill>
                  <a:srgbClr val="2E5496"/>
                </a:solidFill>
                <a:latin typeface="Arial"/>
                <a:cs typeface="Arial"/>
              </a:rPr>
              <a:t>rre</a:t>
            </a:r>
            <a:r>
              <a:rPr sz="1400" b="1" i="1" spc="-10">
                <a:solidFill>
                  <a:srgbClr val="2E5496"/>
                </a:solidFill>
                <a:latin typeface="Arial"/>
                <a:cs typeface="Arial"/>
              </a:rPr>
              <a:t>n</a:t>
            </a:r>
            <a:r>
              <a:rPr sz="1400" b="1" i="1">
                <a:solidFill>
                  <a:srgbClr val="2E5496"/>
                </a:solidFill>
                <a:latin typeface="Arial"/>
                <a:cs typeface="Arial"/>
              </a:rPr>
              <a:t>cies/R</a:t>
            </a:r>
            <a:r>
              <a:rPr sz="1400" b="1" i="1" spc="-10">
                <a:solidFill>
                  <a:srgbClr val="2E5496"/>
                </a:solidFill>
                <a:latin typeface="Arial"/>
                <a:cs typeface="Arial"/>
              </a:rPr>
              <a:t>e</a:t>
            </a:r>
            <a:r>
              <a:rPr sz="1400" b="1" i="1">
                <a:solidFill>
                  <a:srgbClr val="2E5496"/>
                </a:solidFill>
                <a:latin typeface="Arial"/>
                <a:cs typeface="Arial"/>
              </a:rPr>
              <a:t>c</a:t>
            </a:r>
            <a:r>
              <a:rPr sz="1400" b="1" i="1" spc="-20">
                <a:solidFill>
                  <a:srgbClr val="2E5496"/>
                </a:solidFill>
                <a:latin typeface="Arial"/>
                <a:cs typeface="Arial"/>
              </a:rPr>
              <a:t>e</a:t>
            </a:r>
            <a:r>
              <a:rPr sz="1400" b="1" i="1" spc="-10">
                <a:solidFill>
                  <a:srgbClr val="2E5496"/>
                </a:solidFill>
                <a:latin typeface="Arial"/>
                <a:cs typeface="Arial"/>
              </a:rPr>
              <a:t>ip</a:t>
            </a:r>
            <a:r>
              <a:rPr sz="1400" b="1" i="1">
                <a:solidFill>
                  <a:srgbClr val="2E5496"/>
                </a:solidFill>
                <a:latin typeface="Arial"/>
                <a:cs typeface="Arial"/>
              </a:rPr>
              <a:t>ts</a:t>
            </a:r>
            <a:r>
              <a:rPr sz="1400" b="1" i="1" spc="-40">
                <a:solidFill>
                  <a:srgbClr val="2E5496"/>
                </a:solidFill>
                <a:latin typeface="Arial"/>
                <a:cs typeface="Arial"/>
              </a:rPr>
              <a:t> </a:t>
            </a:r>
            <a:r>
              <a:rPr sz="1400" b="1">
                <a:latin typeface="Arial"/>
                <a:cs typeface="Arial"/>
              </a:rPr>
              <a:t>–</a:t>
            </a:r>
            <a:r>
              <a:rPr sz="1400" b="1" spc="-10">
                <a:latin typeface="Arial"/>
                <a:cs typeface="Arial"/>
              </a:rPr>
              <a:t> </a:t>
            </a:r>
            <a:r>
              <a:rPr sz="1400" b="1">
                <a:latin typeface="Arial"/>
                <a:cs typeface="Arial"/>
              </a:rPr>
              <a:t>If</a:t>
            </a:r>
            <a:r>
              <a:rPr sz="1400" b="1" spc="-20">
                <a:latin typeface="Arial"/>
                <a:cs typeface="Arial"/>
              </a:rPr>
              <a:t> </a:t>
            </a:r>
            <a:r>
              <a:rPr sz="1400" b="1">
                <a:latin typeface="Arial"/>
                <a:cs typeface="Arial"/>
              </a:rPr>
              <a:t>t</a:t>
            </a:r>
            <a:r>
              <a:rPr sz="1400" b="1" spc="-10">
                <a:latin typeface="Arial"/>
                <a:cs typeface="Arial"/>
              </a:rPr>
              <a:t>h</a:t>
            </a:r>
            <a:r>
              <a:rPr sz="1400" b="1">
                <a:latin typeface="Arial"/>
                <a:cs typeface="Arial"/>
              </a:rPr>
              <a:t>ere</a:t>
            </a:r>
            <a:r>
              <a:rPr sz="1400" b="1" spc="-30">
                <a:latin typeface="Arial"/>
                <a:cs typeface="Arial"/>
              </a:rPr>
              <a:t> </a:t>
            </a:r>
            <a:r>
              <a:rPr sz="1400" b="1">
                <a:latin typeface="Arial"/>
                <a:cs typeface="Arial"/>
              </a:rPr>
              <a:t>are</a:t>
            </a:r>
            <a:r>
              <a:rPr sz="1400" b="1" spc="-5">
                <a:latin typeface="Arial"/>
                <a:cs typeface="Arial"/>
              </a:rPr>
              <a:t> </a:t>
            </a:r>
            <a:r>
              <a:rPr sz="1400" b="1">
                <a:latin typeface="Arial"/>
                <a:cs typeface="Arial"/>
              </a:rPr>
              <a:t>i</a:t>
            </a:r>
            <a:r>
              <a:rPr sz="1400" b="1" spc="-10">
                <a:latin typeface="Arial"/>
                <a:cs typeface="Arial"/>
              </a:rPr>
              <a:t>n</a:t>
            </a:r>
            <a:r>
              <a:rPr sz="1400" b="1" spc="-15">
                <a:latin typeface="Arial"/>
                <a:cs typeface="Arial"/>
              </a:rPr>
              <a:t>v</a:t>
            </a:r>
            <a:r>
              <a:rPr sz="1400" b="1" spc="-10">
                <a:latin typeface="Arial"/>
                <a:cs typeface="Arial"/>
              </a:rPr>
              <a:t>o</a:t>
            </a:r>
            <a:r>
              <a:rPr sz="1400" b="1">
                <a:latin typeface="Arial"/>
                <a:cs typeface="Arial"/>
              </a:rPr>
              <a:t>ices</a:t>
            </a:r>
            <a:r>
              <a:rPr sz="1400" b="1" spc="-50">
                <a:latin typeface="Arial"/>
                <a:cs typeface="Arial"/>
              </a:rPr>
              <a:t> </a:t>
            </a:r>
            <a:r>
              <a:rPr sz="1400" b="1" spc="-10">
                <a:latin typeface="Arial"/>
                <a:cs typeface="Arial"/>
              </a:rPr>
              <a:t>o</a:t>
            </a:r>
            <a:r>
              <a:rPr sz="1400" b="1">
                <a:latin typeface="Arial"/>
                <a:cs typeface="Arial"/>
              </a:rPr>
              <a:t>r</a:t>
            </a:r>
            <a:r>
              <a:rPr sz="1400" b="1" spc="-5">
                <a:latin typeface="Arial"/>
                <a:cs typeface="Arial"/>
              </a:rPr>
              <a:t> </a:t>
            </a:r>
            <a:r>
              <a:rPr sz="1400" b="1">
                <a:latin typeface="Arial"/>
                <a:cs typeface="Arial"/>
              </a:rPr>
              <a:t>s</a:t>
            </a:r>
            <a:r>
              <a:rPr sz="1400" b="1" spc="-10">
                <a:latin typeface="Arial"/>
                <a:cs typeface="Arial"/>
              </a:rPr>
              <a:t>uppo</a:t>
            </a:r>
            <a:r>
              <a:rPr sz="1400" b="1">
                <a:latin typeface="Arial"/>
                <a:cs typeface="Arial"/>
              </a:rPr>
              <a:t>rti</a:t>
            </a:r>
            <a:r>
              <a:rPr sz="1400" b="1" spc="-10">
                <a:latin typeface="Arial"/>
                <a:cs typeface="Arial"/>
              </a:rPr>
              <a:t>n</a:t>
            </a:r>
            <a:r>
              <a:rPr sz="1400" b="1">
                <a:latin typeface="Arial"/>
                <a:cs typeface="Arial"/>
              </a:rPr>
              <a:t>g</a:t>
            </a:r>
            <a:r>
              <a:rPr sz="1400" b="1" spc="-40">
                <a:latin typeface="Arial"/>
                <a:cs typeface="Arial"/>
              </a:rPr>
              <a:t> </a:t>
            </a:r>
            <a:r>
              <a:rPr sz="1400" b="1" spc="-10">
                <a:latin typeface="Arial"/>
                <a:cs typeface="Arial"/>
              </a:rPr>
              <a:t>do</a:t>
            </a:r>
            <a:r>
              <a:rPr sz="1400" b="1">
                <a:latin typeface="Arial"/>
                <a:cs typeface="Arial"/>
              </a:rPr>
              <a:t>c</a:t>
            </a:r>
            <a:r>
              <a:rPr sz="1400" b="1" spc="-10">
                <a:latin typeface="Arial"/>
                <a:cs typeface="Arial"/>
              </a:rPr>
              <a:t>u</a:t>
            </a:r>
            <a:r>
              <a:rPr sz="1400" b="1">
                <a:latin typeface="Arial"/>
                <a:cs typeface="Arial"/>
              </a:rPr>
              <a:t>m</a:t>
            </a:r>
            <a:r>
              <a:rPr sz="1400" b="1" spc="-5">
                <a:latin typeface="Arial"/>
                <a:cs typeface="Arial"/>
              </a:rPr>
              <a:t>e</a:t>
            </a:r>
            <a:r>
              <a:rPr sz="1400" b="1" spc="-10">
                <a:latin typeface="Arial"/>
                <a:cs typeface="Arial"/>
              </a:rPr>
              <a:t>n</a:t>
            </a:r>
            <a:r>
              <a:rPr sz="1400" b="1">
                <a:latin typeface="Arial"/>
                <a:cs typeface="Arial"/>
              </a:rPr>
              <a:t>tati</a:t>
            </a:r>
            <a:r>
              <a:rPr sz="1400" b="1" spc="-20">
                <a:latin typeface="Arial"/>
                <a:cs typeface="Arial"/>
              </a:rPr>
              <a:t>o</a:t>
            </a:r>
            <a:r>
              <a:rPr sz="1400" b="1">
                <a:latin typeface="Arial"/>
                <a:cs typeface="Arial"/>
              </a:rPr>
              <a:t>n</a:t>
            </a:r>
            <a:r>
              <a:rPr sz="1400" b="1" spc="-40">
                <a:latin typeface="Arial"/>
                <a:cs typeface="Arial"/>
              </a:rPr>
              <a:t> </a:t>
            </a:r>
            <a:r>
              <a:rPr sz="1400" b="1">
                <a:latin typeface="Arial"/>
                <a:cs typeface="Arial"/>
              </a:rPr>
              <a:t>in</a:t>
            </a:r>
            <a:r>
              <a:rPr sz="1400" b="1" spc="-25">
                <a:latin typeface="Arial"/>
                <a:cs typeface="Arial"/>
              </a:rPr>
              <a:t> </a:t>
            </a:r>
            <a:r>
              <a:rPr sz="1400" b="1">
                <a:latin typeface="Arial"/>
                <a:cs typeface="Arial"/>
              </a:rPr>
              <a:t>a</a:t>
            </a:r>
            <a:r>
              <a:rPr sz="1400" b="1" spc="-10">
                <a:latin typeface="Arial"/>
                <a:cs typeface="Arial"/>
              </a:rPr>
              <a:t>no</a:t>
            </a:r>
            <a:r>
              <a:rPr sz="1400" b="1">
                <a:latin typeface="Arial"/>
                <a:cs typeface="Arial"/>
              </a:rPr>
              <a:t>t</a:t>
            </a:r>
            <a:r>
              <a:rPr sz="1400" b="1" spc="-10">
                <a:latin typeface="Arial"/>
                <a:cs typeface="Arial"/>
              </a:rPr>
              <a:t>h</a:t>
            </a:r>
            <a:r>
              <a:rPr sz="1400" b="1">
                <a:latin typeface="Arial"/>
                <a:cs typeface="Arial"/>
              </a:rPr>
              <a:t>er la</a:t>
            </a:r>
            <a:r>
              <a:rPr sz="1400" b="1" spc="-10">
                <a:latin typeface="Arial"/>
                <a:cs typeface="Arial"/>
              </a:rPr>
              <a:t>ngu</a:t>
            </a:r>
            <a:r>
              <a:rPr sz="1400" b="1">
                <a:latin typeface="Arial"/>
                <a:cs typeface="Arial"/>
              </a:rPr>
              <a:t>a</a:t>
            </a:r>
            <a:r>
              <a:rPr sz="1400" b="1" spc="-10">
                <a:latin typeface="Arial"/>
                <a:cs typeface="Arial"/>
              </a:rPr>
              <a:t>g</a:t>
            </a:r>
            <a:r>
              <a:rPr sz="1400" b="1">
                <a:latin typeface="Arial"/>
                <a:cs typeface="Arial"/>
              </a:rPr>
              <a:t>e,</a:t>
            </a:r>
            <a:r>
              <a:rPr sz="1400" b="1" spc="-40">
                <a:latin typeface="Arial"/>
                <a:cs typeface="Arial"/>
              </a:rPr>
              <a:t> </a:t>
            </a:r>
            <a:r>
              <a:rPr sz="1400" b="1" spc="30">
                <a:latin typeface="Arial"/>
                <a:cs typeface="Arial"/>
              </a:rPr>
              <a:t>w</a:t>
            </a:r>
            <a:r>
              <a:rPr sz="1400" b="1">
                <a:latin typeface="Arial"/>
                <a:cs typeface="Arial"/>
              </a:rPr>
              <a:t>e</a:t>
            </a:r>
            <a:r>
              <a:rPr sz="1400" b="1" spc="-55">
                <a:latin typeface="Arial"/>
                <a:cs typeface="Arial"/>
              </a:rPr>
              <a:t> </a:t>
            </a:r>
            <a:r>
              <a:rPr sz="1400" b="1" spc="30">
                <a:latin typeface="Arial"/>
                <a:cs typeface="Arial"/>
              </a:rPr>
              <a:t>w</a:t>
            </a:r>
            <a:r>
              <a:rPr sz="1400" b="1" spc="-10">
                <a:latin typeface="Arial"/>
                <a:cs typeface="Arial"/>
              </a:rPr>
              <a:t>oul</a:t>
            </a:r>
            <a:r>
              <a:rPr sz="1400" b="1">
                <a:latin typeface="Arial"/>
                <a:cs typeface="Arial"/>
              </a:rPr>
              <a:t>d</a:t>
            </a:r>
            <a:r>
              <a:rPr sz="1400" b="1" spc="-50">
                <a:latin typeface="Arial"/>
                <a:cs typeface="Arial"/>
              </a:rPr>
              <a:t> </a:t>
            </a:r>
            <a:r>
              <a:rPr sz="1400" b="1" spc="-10">
                <a:latin typeface="Arial"/>
                <a:cs typeface="Arial"/>
              </a:rPr>
              <a:t>n</a:t>
            </a:r>
            <a:r>
              <a:rPr sz="1400" b="1">
                <a:latin typeface="Arial"/>
                <a:cs typeface="Arial"/>
              </a:rPr>
              <a:t>eed</a:t>
            </a:r>
            <a:r>
              <a:rPr sz="1400" b="1" spc="-25">
                <a:latin typeface="Arial"/>
                <a:cs typeface="Arial"/>
              </a:rPr>
              <a:t> </a:t>
            </a:r>
            <a:r>
              <a:rPr sz="1400" b="1">
                <a:latin typeface="Arial"/>
                <a:cs typeface="Arial"/>
              </a:rPr>
              <a:t>it</a:t>
            </a:r>
            <a:r>
              <a:rPr sz="1400" b="1" spc="-20">
                <a:latin typeface="Arial"/>
                <a:cs typeface="Arial"/>
              </a:rPr>
              <a:t> </a:t>
            </a:r>
            <a:r>
              <a:rPr sz="1400" b="1">
                <a:latin typeface="Arial"/>
                <a:cs typeface="Arial"/>
              </a:rPr>
              <a:t>to</a:t>
            </a:r>
            <a:r>
              <a:rPr sz="1400" b="1" spc="-15">
                <a:latin typeface="Arial"/>
                <a:cs typeface="Arial"/>
              </a:rPr>
              <a:t> </a:t>
            </a:r>
            <a:r>
              <a:rPr sz="1400" b="1" spc="-10">
                <a:latin typeface="Arial"/>
                <a:cs typeface="Arial"/>
              </a:rPr>
              <a:t>b</a:t>
            </a:r>
            <a:r>
              <a:rPr sz="1400" b="1">
                <a:latin typeface="Arial"/>
                <a:cs typeface="Arial"/>
              </a:rPr>
              <a:t>e</a:t>
            </a:r>
            <a:r>
              <a:rPr sz="1400" b="1" spc="-10">
                <a:latin typeface="Arial"/>
                <a:cs typeface="Arial"/>
              </a:rPr>
              <a:t> </a:t>
            </a:r>
            <a:r>
              <a:rPr sz="1400" b="1">
                <a:latin typeface="Arial"/>
                <a:cs typeface="Arial"/>
              </a:rPr>
              <a:t>in</a:t>
            </a:r>
            <a:r>
              <a:rPr sz="1400" b="1" spc="-25">
                <a:latin typeface="Arial"/>
                <a:cs typeface="Arial"/>
              </a:rPr>
              <a:t> </a:t>
            </a:r>
            <a:r>
              <a:rPr sz="1400" b="1">
                <a:latin typeface="Arial"/>
                <a:cs typeface="Arial"/>
              </a:rPr>
              <a:t>E</a:t>
            </a:r>
            <a:r>
              <a:rPr sz="1400" b="1" spc="-10">
                <a:latin typeface="Arial"/>
                <a:cs typeface="Arial"/>
              </a:rPr>
              <a:t>ng</a:t>
            </a:r>
            <a:r>
              <a:rPr sz="1400" b="1">
                <a:latin typeface="Arial"/>
                <a:cs typeface="Arial"/>
              </a:rPr>
              <a:t>lis</a:t>
            </a:r>
            <a:r>
              <a:rPr sz="1400" b="1" spc="-10">
                <a:latin typeface="Arial"/>
                <a:cs typeface="Arial"/>
              </a:rPr>
              <a:t>h</a:t>
            </a:r>
            <a:r>
              <a:rPr sz="1400" b="1">
                <a:latin typeface="Arial"/>
                <a:cs typeface="Arial"/>
              </a:rPr>
              <a:t>.	If</a:t>
            </a:r>
            <a:r>
              <a:rPr sz="1400" b="1" spc="-20">
                <a:latin typeface="Arial"/>
                <a:cs typeface="Arial"/>
              </a:rPr>
              <a:t> </a:t>
            </a:r>
            <a:r>
              <a:rPr sz="1400" b="1" spc="-50">
                <a:latin typeface="Arial"/>
                <a:cs typeface="Arial"/>
              </a:rPr>
              <a:t>y</a:t>
            </a:r>
            <a:r>
              <a:rPr sz="1400" b="1" spc="-10">
                <a:latin typeface="Arial"/>
                <a:cs typeface="Arial"/>
              </a:rPr>
              <a:t>o</a:t>
            </a:r>
            <a:r>
              <a:rPr sz="1400" b="1">
                <a:latin typeface="Arial"/>
                <a:cs typeface="Arial"/>
              </a:rPr>
              <a:t>u</a:t>
            </a:r>
            <a:r>
              <a:rPr sz="1400" b="1" spc="10">
                <a:latin typeface="Arial"/>
                <a:cs typeface="Arial"/>
              </a:rPr>
              <a:t> </a:t>
            </a:r>
            <a:r>
              <a:rPr sz="1400" b="1" spc="30">
                <a:latin typeface="Arial"/>
                <a:cs typeface="Arial"/>
              </a:rPr>
              <a:t>w</a:t>
            </a:r>
            <a:r>
              <a:rPr sz="1400" b="1">
                <a:latin typeface="Arial"/>
                <a:cs typeface="Arial"/>
              </a:rPr>
              <a:t>ish</a:t>
            </a:r>
            <a:r>
              <a:rPr sz="1400" b="1" spc="-50">
                <a:latin typeface="Arial"/>
                <a:cs typeface="Arial"/>
              </a:rPr>
              <a:t> </a:t>
            </a:r>
            <a:r>
              <a:rPr sz="1400" b="1">
                <a:latin typeface="Arial"/>
                <a:cs typeface="Arial"/>
              </a:rPr>
              <a:t>to</a:t>
            </a:r>
            <a:r>
              <a:rPr sz="1400" b="1" spc="-15">
                <a:latin typeface="Arial"/>
                <a:cs typeface="Arial"/>
              </a:rPr>
              <a:t> </a:t>
            </a:r>
            <a:r>
              <a:rPr sz="1400" b="1" spc="-10">
                <a:latin typeface="Arial"/>
                <a:cs typeface="Arial"/>
              </a:rPr>
              <a:t>p</a:t>
            </a:r>
            <a:r>
              <a:rPr sz="1400" b="1">
                <a:latin typeface="Arial"/>
                <a:cs typeface="Arial"/>
              </a:rPr>
              <a:t>ay</a:t>
            </a:r>
            <a:r>
              <a:rPr sz="1400" b="1" spc="-20">
                <a:latin typeface="Arial"/>
                <a:cs typeface="Arial"/>
              </a:rPr>
              <a:t> </a:t>
            </a:r>
            <a:r>
              <a:rPr sz="1400" b="1">
                <a:latin typeface="Arial"/>
                <a:cs typeface="Arial"/>
              </a:rPr>
              <a:t>in</a:t>
            </a:r>
            <a:r>
              <a:rPr sz="1400" b="1" spc="-15">
                <a:latin typeface="Arial"/>
                <a:cs typeface="Arial"/>
              </a:rPr>
              <a:t> </a:t>
            </a:r>
            <a:r>
              <a:rPr sz="1400" b="1">
                <a:latin typeface="Arial"/>
                <a:cs typeface="Arial"/>
              </a:rPr>
              <a:t>a</a:t>
            </a:r>
            <a:r>
              <a:rPr sz="1400" b="1" spc="-10">
                <a:latin typeface="Arial"/>
                <a:cs typeface="Arial"/>
              </a:rPr>
              <a:t> </a:t>
            </a:r>
            <a:r>
              <a:rPr sz="1400" b="1">
                <a:latin typeface="Arial"/>
                <a:cs typeface="Arial"/>
              </a:rPr>
              <a:t>f</a:t>
            </a:r>
            <a:r>
              <a:rPr sz="1400" b="1" spc="-10">
                <a:latin typeface="Arial"/>
                <a:cs typeface="Arial"/>
              </a:rPr>
              <a:t>o</a:t>
            </a:r>
            <a:r>
              <a:rPr sz="1400" b="1">
                <a:latin typeface="Arial"/>
                <a:cs typeface="Arial"/>
              </a:rPr>
              <a:t>rei</a:t>
            </a:r>
            <a:r>
              <a:rPr sz="1400" b="1" spc="-10">
                <a:latin typeface="Arial"/>
                <a:cs typeface="Arial"/>
              </a:rPr>
              <a:t>g</a:t>
            </a:r>
            <a:r>
              <a:rPr sz="1400" b="1">
                <a:latin typeface="Arial"/>
                <a:cs typeface="Arial"/>
              </a:rPr>
              <a:t>n</a:t>
            </a:r>
            <a:r>
              <a:rPr sz="1400" b="1" spc="-40">
                <a:latin typeface="Arial"/>
                <a:cs typeface="Arial"/>
              </a:rPr>
              <a:t> </a:t>
            </a:r>
            <a:r>
              <a:rPr sz="1400" b="1">
                <a:latin typeface="Arial"/>
                <a:cs typeface="Arial"/>
              </a:rPr>
              <a:t>c</a:t>
            </a:r>
            <a:r>
              <a:rPr sz="1400" b="1" spc="-10">
                <a:latin typeface="Arial"/>
                <a:cs typeface="Arial"/>
              </a:rPr>
              <a:t>u</a:t>
            </a:r>
            <a:r>
              <a:rPr sz="1400" b="1">
                <a:latin typeface="Arial"/>
                <a:cs typeface="Arial"/>
              </a:rPr>
              <a:t>rre</a:t>
            </a:r>
            <a:r>
              <a:rPr sz="1400" b="1" spc="-10">
                <a:latin typeface="Arial"/>
                <a:cs typeface="Arial"/>
              </a:rPr>
              <a:t>n</a:t>
            </a:r>
            <a:r>
              <a:rPr sz="1400" b="1">
                <a:latin typeface="Arial"/>
                <a:cs typeface="Arial"/>
              </a:rPr>
              <a:t>cy </a:t>
            </a:r>
            <a:r>
              <a:rPr sz="1400" b="1" spc="-40">
                <a:latin typeface="Arial"/>
                <a:cs typeface="Arial"/>
              </a:rPr>
              <a:t> </a:t>
            </a:r>
            <a:r>
              <a:rPr sz="1400" b="1">
                <a:latin typeface="Arial"/>
                <a:cs typeface="Arial"/>
              </a:rPr>
              <a:t>f</a:t>
            </a:r>
            <a:r>
              <a:rPr sz="1400" b="1" spc="-10">
                <a:latin typeface="Arial"/>
                <a:cs typeface="Arial"/>
              </a:rPr>
              <a:t>o</a:t>
            </a:r>
            <a:r>
              <a:rPr sz="1400" b="1">
                <a:latin typeface="Arial"/>
                <a:cs typeface="Arial"/>
              </a:rPr>
              <a:t>r </a:t>
            </a:r>
            <a:r>
              <a:rPr sz="1400" b="1" spc="-10">
                <a:latin typeface="Arial"/>
                <a:cs typeface="Arial"/>
              </a:rPr>
              <a:t>o</a:t>
            </a:r>
            <a:r>
              <a:rPr sz="1400" b="1" spc="-15">
                <a:latin typeface="Arial"/>
                <a:cs typeface="Arial"/>
              </a:rPr>
              <a:t>v</a:t>
            </a:r>
            <a:r>
              <a:rPr sz="1400" b="1">
                <a:latin typeface="Arial"/>
                <a:cs typeface="Arial"/>
              </a:rPr>
              <a:t>erseas</a:t>
            </a:r>
            <a:r>
              <a:rPr sz="1400" b="1" spc="-35">
                <a:latin typeface="Arial"/>
                <a:cs typeface="Arial"/>
              </a:rPr>
              <a:t> </a:t>
            </a:r>
            <a:r>
              <a:rPr sz="1400" b="1">
                <a:latin typeface="Arial"/>
                <a:cs typeface="Arial"/>
              </a:rPr>
              <a:t>acc</a:t>
            </a:r>
            <a:r>
              <a:rPr sz="1400" b="1" spc="-10">
                <a:latin typeface="Arial"/>
                <a:cs typeface="Arial"/>
              </a:rPr>
              <a:t>o</a:t>
            </a:r>
            <a:r>
              <a:rPr sz="1400" b="1">
                <a:latin typeface="Arial"/>
                <a:cs typeface="Arial"/>
              </a:rPr>
              <a:t>mm</a:t>
            </a:r>
            <a:r>
              <a:rPr sz="1400" b="1" spc="-10">
                <a:latin typeface="Arial"/>
                <a:cs typeface="Arial"/>
              </a:rPr>
              <a:t>od</a:t>
            </a:r>
            <a:r>
              <a:rPr sz="1400" b="1">
                <a:latin typeface="Arial"/>
                <a:cs typeface="Arial"/>
              </a:rPr>
              <a:t>ati</a:t>
            </a:r>
            <a:r>
              <a:rPr sz="1400" b="1" spc="-10">
                <a:latin typeface="Arial"/>
                <a:cs typeface="Arial"/>
              </a:rPr>
              <a:t>o</a:t>
            </a:r>
            <a:r>
              <a:rPr sz="1400" b="1">
                <a:latin typeface="Arial"/>
                <a:cs typeface="Arial"/>
              </a:rPr>
              <a:t>n</a:t>
            </a:r>
            <a:r>
              <a:rPr sz="1400" b="1" spc="-50">
                <a:latin typeface="Arial"/>
                <a:cs typeface="Arial"/>
              </a:rPr>
              <a:t> </a:t>
            </a:r>
            <a:r>
              <a:rPr sz="1400" b="1">
                <a:latin typeface="Arial"/>
                <a:cs typeface="Arial"/>
              </a:rPr>
              <a:t>etc</a:t>
            </a:r>
            <a:r>
              <a:rPr sz="1400" b="1" spc="-20">
                <a:latin typeface="Arial"/>
                <a:cs typeface="Arial"/>
              </a:rPr>
              <a:t> </a:t>
            </a:r>
            <a:r>
              <a:rPr sz="1400" b="1">
                <a:latin typeface="Arial"/>
                <a:cs typeface="Arial"/>
              </a:rPr>
              <a:t>fill</a:t>
            </a:r>
            <a:r>
              <a:rPr sz="1400" b="1" spc="-30">
                <a:latin typeface="Arial"/>
                <a:cs typeface="Arial"/>
              </a:rPr>
              <a:t> </a:t>
            </a:r>
            <a:r>
              <a:rPr sz="1400" b="1">
                <a:latin typeface="Arial"/>
                <a:cs typeface="Arial"/>
              </a:rPr>
              <a:t>a</a:t>
            </a:r>
            <a:r>
              <a:rPr sz="1400" b="1" spc="-10">
                <a:latin typeface="Arial"/>
                <a:cs typeface="Arial"/>
              </a:rPr>
              <a:t> p</a:t>
            </a:r>
            <a:r>
              <a:rPr sz="1400" b="1">
                <a:latin typeface="Arial"/>
                <a:cs typeface="Arial"/>
              </a:rPr>
              <a:t>a</a:t>
            </a:r>
            <a:r>
              <a:rPr sz="1400" b="1" spc="-10">
                <a:latin typeface="Arial"/>
                <a:cs typeface="Arial"/>
              </a:rPr>
              <a:t>p</a:t>
            </a:r>
            <a:r>
              <a:rPr sz="1400" b="1">
                <a:latin typeface="Arial"/>
                <a:cs typeface="Arial"/>
              </a:rPr>
              <a:t>er</a:t>
            </a:r>
            <a:r>
              <a:rPr sz="1400" b="1" spc="-15">
                <a:latin typeface="Arial"/>
                <a:cs typeface="Arial"/>
              </a:rPr>
              <a:t> v</a:t>
            </a:r>
            <a:r>
              <a:rPr sz="1400" b="1">
                <a:latin typeface="Arial"/>
                <a:cs typeface="Arial"/>
              </a:rPr>
              <a:t>ersi</a:t>
            </a:r>
            <a:r>
              <a:rPr sz="1400" b="1" spc="-10">
                <a:latin typeface="Arial"/>
                <a:cs typeface="Arial"/>
              </a:rPr>
              <a:t>o</a:t>
            </a:r>
            <a:r>
              <a:rPr sz="1400" b="1">
                <a:latin typeface="Arial"/>
                <a:cs typeface="Arial"/>
              </a:rPr>
              <a:t>n</a:t>
            </a:r>
            <a:r>
              <a:rPr sz="1400" b="1" spc="-25">
                <a:latin typeface="Arial"/>
                <a:cs typeface="Arial"/>
              </a:rPr>
              <a:t> </a:t>
            </a:r>
            <a:r>
              <a:rPr sz="1400" b="1" spc="-10">
                <a:latin typeface="Arial"/>
                <a:cs typeface="Arial"/>
              </a:rPr>
              <a:t>o</a:t>
            </a:r>
            <a:r>
              <a:rPr sz="1400" b="1">
                <a:latin typeface="Arial"/>
                <a:cs typeface="Arial"/>
              </a:rPr>
              <a:t>f</a:t>
            </a:r>
            <a:r>
              <a:rPr sz="1400" b="1" spc="-20">
                <a:latin typeface="Arial"/>
                <a:cs typeface="Arial"/>
              </a:rPr>
              <a:t> </a:t>
            </a:r>
            <a:r>
              <a:rPr sz="1400" b="1">
                <a:latin typeface="Arial"/>
                <a:cs typeface="Arial"/>
              </a:rPr>
              <a:t>a</a:t>
            </a:r>
            <a:r>
              <a:rPr sz="1400" b="1" spc="-10">
                <a:latin typeface="Arial"/>
                <a:cs typeface="Arial"/>
              </a:rPr>
              <a:t> </a:t>
            </a:r>
            <a:r>
              <a:rPr sz="1400" b="1">
                <a:latin typeface="Arial"/>
                <a:cs typeface="Arial"/>
              </a:rPr>
              <a:t>m</a:t>
            </a:r>
            <a:r>
              <a:rPr sz="1400" b="1" spc="-10">
                <a:latin typeface="Arial"/>
                <a:cs typeface="Arial"/>
              </a:rPr>
              <a:t>on</a:t>
            </a:r>
            <a:r>
              <a:rPr sz="1400" b="1">
                <a:latin typeface="Arial"/>
                <a:cs typeface="Arial"/>
              </a:rPr>
              <a:t>ey</a:t>
            </a:r>
            <a:r>
              <a:rPr sz="1400" b="1" spc="-10">
                <a:latin typeface="Arial"/>
                <a:cs typeface="Arial"/>
              </a:rPr>
              <a:t> </a:t>
            </a:r>
            <a:r>
              <a:rPr sz="1400" b="1">
                <a:latin typeface="Arial"/>
                <a:cs typeface="Arial"/>
              </a:rPr>
              <a:t>re</a:t>
            </a:r>
            <a:r>
              <a:rPr sz="1400" b="1" spc="-10">
                <a:latin typeface="Arial"/>
                <a:cs typeface="Arial"/>
              </a:rPr>
              <a:t>qu</a:t>
            </a:r>
            <a:r>
              <a:rPr sz="1400" b="1">
                <a:latin typeface="Arial"/>
                <a:cs typeface="Arial"/>
              </a:rPr>
              <a:t>est</a:t>
            </a:r>
            <a:r>
              <a:rPr sz="1400" b="1" spc="-30">
                <a:latin typeface="Arial"/>
                <a:cs typeface="Arial"/>
              </a:rPr>
              <a:t> </a:t>
            </a:r>
            <a:r>
              <a:rPr sz="1400" b="1">
                <a:latin typeface="Arial"/>
                <a:cs typeface="Arial"/>
              </a:rPr>
              <a:t>a</a:t>
            </a:r>
            <a:r>
              <a:rPr sz="1400" b="1" spc="-10">
                <a:latin typeface="Arial"/>
                <a:cs typeface="Arial"/>
              </a:rPr>
              <a:t>n</a:t>
            </a:r>
            <a:r>
              <a:rPr sz="1400" b="1">
                <a:latin typeface="Arial"/>
                <a:cs typeface="Arial"/>
              </a:rPr>
              <a:t>d</a:t>
            </a:r>
            <a:r>
              <a:rPr sz="1400" b="1" spc="-25">
                <a:latin typeface="Arial"/>
                <a:cs typeface="Arial"/>
              </a:rPr>
              <a:t> </a:t>
            </a:r>
            <a:r>
              <a:rPr sz="1400" b="1">
                <a:latin typeface="Arial"/>
                <a:cs typeface="Arial"/>
              </a:rPr>
              <a:t>i</a:t>
            </a:r>
            <a:r>
              <a:rPr sz="1400" b="1" spc="-10">
                <a:latin typeface="Arial"/>
                <a:cs typeface="Arial"/>
              </a:rPr>
              <a:t>n</a:t>
            </a:r>
            <a:r>
              <a:rPr sz="1400" b="1">
                <a:latin typeface="Arial"/>
                <a:cs typeface="Arial"/>
              </a:rPr>
              <a:t>cl</a:t>
            </a:r>
            <a:r>
              <a:rPr sz="1400" b="1" spc="-10">
                <a:latin typeface="Arial"/>
                <a:cs typeface="Arial"/>
              </a:rPr>
              <a:t>ud</a:t>
            </a:r>
            <a:r>
              <a:rPr sz="1400" b="1">
                <a:latin typeface="Arial"/>
                <a:cs typeface="Arial"/>
              </a:rPr>
              <a:t>e</a:t>
            </a:r>
            <a:r>
              <a:rPr sz="1400" b="1" spc="-30">
                <a:latin typeface="Arial"/>
                <a:cs typeface="Arial"/>
              </a:rPr>
              <a:t> </a:t>
            </a:r>
            <a:r>
              <a:rPr sz="1400" b="1">
                <a:latin typeface="Arial"/>
                <a:cs typeface="Arial"/>
              </a:rPr>
              <a:t>I</a:t>
            </a:r>
            <a:r>
              <a:rPr sz="1400" b="1" spc="-10">
                <a:latin typeface="Arial"/>
                <a:cs typeface="Arial"/>
              </a:rPr>
              <a:t>b</a:t>
            </a:r>
            <a:r>
              <a:rPr sz="1400" b="1">
                <a:latin typeface="Arial"/>
                <a:cs typeface="Arial"/>
              </a:rPr>
              <a:t>an</a:t>
            </a:r>
            <a:r>
              <a:rPr sz="1400" b="1" spc="-25">
                <a:latin typeface="Arial"/>
                <a:cs typeface="Arial"/>
              </a:rPr>
              <a:t> </a:t>
            </a:r>
            <a:r>
              <a:rPr sz="1400" b="1">
                <a:latin typeface="Arial"/>
                <a:cs typeface="Arial"/>
              </a:rPr>
              <a:t>a</a:t>
            </a:r>
            <a:r>
              <a:rPr sz="1400" b="1" spc="-10">
                <a:latin typeface="Arial"/>
                <a:cs typeface="Arial"/>
              </a:rPr>
              <a:t>n</a:t>
            </a:r>
            <a:r>
              <a:rPr sz="1400" b="1">
                <a:latin typeface="Arial"/>
                <a:cs typeface="Arial"/>
              </a:rPr>
              <a:t>d S</a:t>
            </a:r>
            <a:r>
              <a:rPr sz="1400" b="1" spc="30">
                <a:latin typeface="Arial"/>
                <a:cs typeface="Arial"/>
              </a:rPr>
              <a:t>w</a:t>
            </a:r>
            <a:r>
              <a:rPr sz="1400" b="1" spc="-10">
                <a:latin typeface="Arial"/>
                <a:cs typeface="Arial"/>
              </a:rPr>
              <a:t>i</a:t>
            </a:r>
            <a:r>
              <a:rPr sz="1400" b="1">
                <a:latin typeface="Arial"/>
                <a:cs typeface="Arial"/>
              </a:rPr>
              <a:t>ft</a:t>
            </a:r>
            <a:r>
              <a:rPr sz="1400" b="1" spc="-55">
                <a:latin typeface="Arial"/>
                <a:cs typeface="Arial"/>
              </a:rPr>
              <a:t> </a:t>
            </a:r>
            <a:r>
              <a:rPr sz="1400" b="1" spc="-10">
                <a:latin typeface="Arial"/>
                <a:cs typeface="Arial"/>
              </a:rPr>
              <a:t>Cod</a:t>
            </a:r>
            <a:r>
              <a:rPr sz="1400" b="1">
                <a:latin typeface="Arial"/>
                <a:cs typeface="Arial"/>
              </a:rPr>
              <a:t>e</a:t>
            </a:r>
            <a:r>
              <a:rPr sz="1400" b="1" spc="-10">
                <a:latin typeface="Arial"/>
                <a:cs typeface="Arial"/>
              </a:rPr>
              <a:t> b</a:t>
            </a:r>
            <a:r>
              <a:rPr sz="1400" b="1">
                <a:latin typeface="Arial"/>
                <a:cs typeface="Arial"/>
              </a:rPr>
              <a:t>a</a:t>
            </a:r>
            <a:r>
              <a:rPr sz="1400" b="1" spc="-10">
                <a:latin typeface="Arial"/>
                <a:cs typeface="Arial"/>
              </a:rPr>
              <a:t>n</a:t>
            </a:r>
            <a:r>
              <a:rPr sz="1400" b="1">
                <a:latin typeface="Arial"/>
                <a:cs typeface="Arial"/>
              </a:rPr>
              <a:t>ki</a:t>
            </a:r>
            <a:r>
              <a:rPr sz="1400" b="1" spc="-10">
                <a:latin typeface="Arial"/>
                <a:cs typeface="Arial"/>
              </a:rPr>
              <a:t>n</a:t>
            </a:r>
            <a:r>
              <a:rPr sz="1400" b="1">
                <a:latin typeface="Arial"/>
                <a:cs typeface="Arial"/>
              </a:rPr>
              <a:t>g</a:t>
            </a:r>
            <a:r>
              <a:rPr sz="1400" b="1" spc="-40">
                <a:latin typeface="Arial"/>
                <a:cs typeface="Arial"/>
              </a:rPr>
              <a:t> </a:t>
            </a:r>
            <a:r>
              <a:rPr sz="1400" b="1">
                <a:latin typeface="Arial"/>
                <a:cs typeface="Arial"/>
              </a:rPr>
              <a:t>i</a:t>
            </a:r>
            <a:r>
              <a:rPr sz="1400" b="1" spc="-10">
                <a:latin typeface="Arial"/>
                <a:cs typeface="Arial"/>
              </a:rPr>
              <a:t>n</a:t>
            </a:r>
            <a:r>
              <a:rPr sz="1400" b="1">
                <a:latin typeface="Arial"/>
                <a:cs typeface="Arial"/>
              </a:rPr>
              <a:t>f</a:t>
            </a:r>
            <a:r>
              <a:rPr sz="1400" b="1" spc="-10">
                <a:latin typeface="Arial"/>
                <a:cs typeface="Arial"/>
              </a:rPr>
              <a:t>o</a:t>
            </a:r>
            <a:r>
              <a:rPr sz="1400" b="1">
                <a:latin typeface="Arial"/>
                <a:cs typeface="Arial"/>
              </a:rPr>
              <a:t>rmati</a:t>
            </a:r>
            <a:r>
              <a:rPr sz="1400" b="1" spc="-10">
                <a:latin typeface="Arial"/>
                <a:cs typeface="Arial"/>
              </a:rPr>
              <a:t>on</a:t>
            </a:r>
            <a:r>
              <a:rPr sz="1400" b="1">
                <a:latin typeface="Arial"/>
                <a:cs typeface="Arial"/>
              </a:rPr>
              <a:t>. </a:t>
            </a:r>
            <a:r>
              <a:rPr sz="1400" b="1" spc="-30">
                <a:latin typeface="Arial"/>
                <a:cs typeface="Arial"/>
              </a:rPr>
              <a:t> </a:t>
            </a:r>
            <a:r>
              <a:rPr sz="1400" b="1" spc="-10">
                <a:latin typeface="Arial"/>
                <a:cs typeface="Arial"/>
              </a:rPr>
              <a:t>Th</a:t>
            </a:r>
            <a:r>
              <a:rPr sz="1400" b="1">
                <a:latin typeface="Arial"/>
                <a:cs typeface="Arial"/>
              </a:rPr>
              <a:t>ere</a:t>
            </a:r>
            <a:r>
              <a:rPr sz="1400" b="1" spc="-30">
                <a:latin typeface="Arial"/>
                <a:cs typeface="Arial"/>
              </a:rPr>
              <a:t> </a:t>
            </a:r>
            <a:r>
              <a:rPr sz="1400" b="1" spc="20">
                <a:latin typeface="Arial"/>
                <a:cs typeface="Arial"/>
              </a:rPr>
              <a:t>w</a:t>
            </a:r>
            <a:r>
              <a:rPr sz="1400" b="1">
                <a:latin typeface="Arial"/>
                <a:cs typeface="Arial"/>
              </a:rPr>
              <a:t>i</a:t>
            </a:r>
            <a:r>
              <a:rPr sz="1400" b="1" spc="-10">
                <a:latin typeface="Arial"/>
                <a:cs typeface="Arial"/>
              </a:rPr>
              <a:t>l</a:t>
            </a:r>
            <a:r>
              <a:rPr sz="1400" b="1">
                <a:latin typeface="Arial"/>
                <a:cs typeface="Arial"/>
              </a:rPr>
              <a:t>l</a:t>
            </a:r>
            <a:r>
              <a:rPr sz="1400" b="1" spc="-40">
                <a:latin typeface="Arial"/>
                <a:cs typeface="Arial"/>
              </a:rPr>
              <a:t> </a:t>
            </a:r>
            <a:r>
              <a:rPr sz="1400" b="1" spc="-10">
                <a:latin typeface="Arial"/>
                <a:cs typeface="Arial"/>
              </a:rPr>
              <a:t>b</a:t>
            </a:r>
            <a:r>
              <a:rPr sz="1400" b="1">
                <a:latin typeface="Arial"/>
                <a:cs typeface="Arial"/>
              </a:rPr>
              <a:t>e</a:t>
            </a:r>
            <a:r>
              <a:rPr sz="1400" b="1" spc="-20">
                <a:latin typeface="Arial"/>
                <a:cs typeface="Arial"/>
              </a:rPr>
              <a:t> </a:t>
            </a:r>
            <a:r>
              <a:rPr sz="1400" b="1">
                <a:latin typeface="Arial"/>
                <a:cs typeface="Arial"/>
              </a:rPr>
              <a:t>a</a:t>
            </a:r>
            <a:r>
              <a:rPr sz="1400" b="1" spc="-10">
                <a:latin typeface="Arial"/>
                <a:cs typeface="Arial"/>
              </a:rPr>
              <a:t> </a:t>
            </a:r>
            <a:r>
              <a:rPr sz="1400" b="1">
                <a:latin typeface="Arial"/>
                <a:cs typeface="Arial"/>
              </a:rPr>
              <a:t>c</a:t>
            </a:r>
            <a:r>
              <a:rPr sz="1400" b="1" spc="-10">
                <a:latin typeface="Arial"/>
                <a:cs typeface="Arial"/>
              </a:rPr>
              <a:t>h</a:t>
            </a:r>
            <a:r>
              <a:rPr sz="1400" b="1">
                <a:latin typeface="Arial"/>
                <a:cs typeface="Arial"/>
              </a:rPr>
              <a:t>ar</a:t>
            </a:r>
            <a:r>
              <a:rPr sz="1400" b="1" spc="-10">
                <a:latin typeface="Arial"/>
                <a:cs typeface="Arial"/>
              </a:rPr>
              <a:t>g</a:t>
            </a:r>
            <a:r>
              <a:rPr sz="1400" b="1">
                <a:latin typeface="Arial"/>
                <a:cs typeface="Arial"/>
              </a:rPr>
              <a:t>e</a:t>
            </a:r>
            <a:r>
              <a:rPr sz="1400" b="1" spc="-20">
                <a:latin typeface="Arial"/>
                <a:cs typeface="Arial"/>
              </a:rPr>
              <a:t> </a:t>
            </a:r>
            <a:r>
              <a:rPr sz="1400" b="1">
                <a:latin typeface="Arial"/>
                <a:cs typeface="Arial"/>
              </a:rPr>
              <a:t>f</a:t>
            </a:r>
            <a:r>
              <a:rPr sz="1400" b="1" spc="-10">
                <a:latin typeface="Arial"/>
                <a:cs typeface="Arial"/>
              </a:rPr>
              <a:t>o</a:t>
            </a:r>
            <a:r>
              <a:rPr sz="1400" b="1">
                <a:latin typeface="Arial"/>
                <a:cs typeface="Arial"/>
              </a:rPr>
              <a:t>r</a:t>
            </a:r>
            <a:r>
              <a:rPr sz="1400" b="1" spc="-15">
                <a:latin typeface="Arial"/>
                <a:cs typeface="Arial"/>
              </a:rPr>
              <a:t> </a:t>
            </a:r>
            <a:r>
              <a:rPr sz="1400" b="1">
                <a:latin typeface="Arial"/>
                <a:cs typeface="Arial"/>
              </a:rPr>
              <a:t>t</a:t>
            </a:r>
            <a:r>
              <a:rPr sz="1400" b="1" spc="-10">
                <a:latin typeface="Arial"/>
                <a:cs typeface="Arial"/>
              </a:rPr>
              <a:t>h</a:t>
            </a:r>
            <a:r>
              <a:rPr sz="1400" b="1">
                <a:latin typeface="Arial"/>
                <a:cs typeface="Arial"/>
              </a:rPr>
              <a:t>is</a:t>
            </a:r>
            <a:r>
              <a:rPr sz="1400" b="1" spc="-20">
                <a:latin typeface="Arial"/>
                <a:cs typeface="Arial"/>
              </a:rPr>
              <a:t> </a:t>
            </a:r>
            <a:r>
              <a:rPr sz="1400" b="1">
                <a:latin typeface="Arial"/>
                <a:cs typeface="Arial"/>
              </a:rPr>
              <a:t>ser</a:t>
            </a:r>
            <a:r>
              <a:rPr sz="1400" b="1" spc="-15">
                <a:latin typeface="Arial"/>
                <a:cs typeface="Arial"/>
              </a:rPr>
              <a:t>v</a:t>
            </a:r>
            <a:r>
              <a:rPr sz="1400" b="1">
                <a:latin typeface="Arial"/>
                <a:cs typeface="Arial"/>
              </a:rPr>
              <a:t>ice.</a:t>
            </a:r>
            <a:endParaRPr sz="1400">
              <a:latin typeface="Arial"/>
              <a:cs typeface="Arial"/>
            </a:endParaRPr>
          </a:p>
          <a:p>
            <a:pPr marL="355600" marR="236220" indent="-342900">
              <a:lnSpc>
                <a:spcPts val="1510"/>
              </a:lnSpc>
              <a:spcBef>
                <a:spcPts val="1030"/>
              </a:spcBef>
              <a:buClr>
                <a:srgbClr val="2E5496"/>
              </a:buClr>
              <a:buFont typeface="Microsoft Sans Serif"/>
              <a:buChar char="▪"/>
              <a:tabLst>
                <a:tab pos="355600" algn="l"/>
              </a:tabLst>
            </a:pPr>
            <a:r>
              <a:rPr sz="1400" b="1" i="1" spc="-10">
                <a:solidFill>
                  <a:srgbClr val="2E5496"/>
                </a:solidFill>
                <a:latin typeface="Arial"/>
                <a:cs typeface="Arial"/>
              </a:rPr>
              <a:t>A</a:t>
            </a:r>
            <a:r>
              <a:rPr sz="1400" b="1" i="1">
                <a:solidFill>
                  <a:srgbClr val="2E5496"/>
                </a:solidFill>
                <a:latin typeface="Arial"/>
                <a:cs typeface="Arial"/>
              </a:rPr>
              <a:t>m</a:t>
            </a:r>
            <a:r>
              <a:rPr sz="1400" b="1" i="1" spc="-10">
                <a:solidFill>
                  <a:srgbClr val="2E5496"/>
                </a:solidFill>
                <a:latin typeface="Arial"/>
                <a:cs typeface="Arial"/>
              </a:rPr>
              <a:t>oun</a:t>
            </a:r>
            <a:r>
              <a:rPr sz="1400" b="1" i="1">
                <a:solidFill>
                  <a:srgbClr val="2E5496"/>
                </a:solidFill>
                <a:latin typeface="Arial"/>
                <a:cs typeface="Arial"/>
              </a:rPr>
              <a:t>ts</a:t>
            </a:r>
            <a:r>
              <a:rPr sz="1400" b="1" i="1" spc="-20">
                <a:solidFill>
                  <a:srgbClr val="2E5496"/>
                </a:solidFill>
                <a:latin typeface="Arial"/>
                <a:cs typeface="Arial"/>
              </a:rPr>
              <a:t> </a:t>
            </a:r>
            <a:r>
              <a:rPr sz="1400" b="1" i="1" spc="-10">
                <a:solidFill>
                  <a:srgbClr val="2E5496"/>
                </a:solidFill>
                <a:latin typeface="Arial"/>
                <a:cs typeface="Arial"/>
              </a:rPr>
              <a:t>M</a:t>
            </a:r>
            <a:r>
              <a:rPr sz="1400" b="1" i="1">
                <a:solidFill>
                  <a:srgbClr val="2E5496"/>
                </a:solidFill>
                <a:latin typeface="Arial"/>
                <a:cs typeface="Arial"/>
              </a:rPr>
              <a:t>atch</a:t>
            </a:r>
            <a:r>
              <a:rPr sz="1400" b="1" i="1" spc="-25">
                <a:solidFill>
                  <a:srgbClr val="2E5496"/>
                </a:solidFill>
                <a:latin typeface="Arial"/>
                <a:cs typeface="Arial"/>
              </a:rPr>
              <a:t> </a:t>
            </a:r>
            <a:r>
              <a:rPr sz="1400" b="1">
                <a:latin typeface="Arial"/>
                <a:cs typeface="Arial"/>
              </a:rPr>
              <a:t>-</a:t>
            </a:r>
            <a:r>
              <a:rPr sz="1400" b="1" spc="-5">
                <a:latin typeface="Arial"/>
                <a:cs typeface="Arial"/>
              </a:rPr>
              <a:t> </a:t>
            </a:r>
            <a:r>
              <a:rPr sz="1400" b="1" spc="15">
                <a:latin typeface="Arial"/>
                <a:cs typeface="Arial"/>
              </a:rPr>
              <a:t>M</a:t>
            </a:r>
            <a:r>
              <a:rPr sz="1400" b="1">
                <a:latin typeface="Arial"/>
                <a:cs typeface="Arial"/>
              </a:rPr>
              <a:t>ake</a:t>
            </a:r>
            <a:r>
              <a:rPr sz="1400" b="1" spc="-45">
                <a:latin typeface="Arial"/>
                <a:cs typeface="Arial"/>
              </a:rPr>
              <a:t> </a:t>
            </a:r>
            <a:r>
              <a:rPr sz="1400" b="1">
                <a:latin typeface="Arial"/>
                <a:cs typeface="Arial"/>
              </a:rPr>
              <a:t>s</a:t>
            </a:r>
            <a:r>
              <a:rPr sz="1400" b="1" spc="-10">
                <a:latin typeface="Arial"/>
                <a:cs typeface="Arial"/>
              </a:rPr>
              <a:t>u</a:t>
            </a:r>
            <a:r>
              <a:rPr sz="1400" b="1">
                <a:latin typeface="Arial"/>
                <a:cs typeface="Arial"/>
              </a:rPr>
              <a:t>re</a:t>
            </a:r>
            <a:r>
              <a:rPr sz="1400" b="1" spc="-20">
                <a:latin typeface="Arial"/>
                <a:cs typeface="Arial"/>
              </a:rPr>
              <a:t> </a:t>
            </a:r>
            <a:r>
              <a:rPr sz="1400" b="1">
                <a:latin typeface="Arial"/>
                <a:cs typeface="Arial"/>
              </a:rPr>
              <a:t>t</a:t>
            </a:r>
            <a:r>
              <a:rPr sz="1400" b="1" spc="-10">
                <a:latin typeface="Arial"/>
                <a:cs typeface="Arial"/>
              </a:rPr>
              <a:t>h</a:t>
            </a:r>
            <a:r>
              <a:rPr sz="1400" b="1">
                <a:latin typeface="Arial"/>
                <a:cs typeface="Arial"/>
              </a:rPr>
              <a:t>e</a:t>
            </a:r>
            <a:r>
              <a:rPr sz="1400" b="1" spc="-20">
                <a:latin typeface="Arial"/>
                <a:cs typeface="Arial"/>
              </a:rPr>
              <a:t> </a:t>
            </a:r>
            <a:r>
              <a:rPr sz="1400" b="1">
                <a:latin typeface="Arial"/>
                <a:cs typeface="Arial"/>
              </a:rPr>
              <a:t>am</a:t>
            </a:r>
            <a:r>
              <a:rPr sz="1400" b="1" spc="-10">
                <a:latin typeface="Arial"/>
                <a:cs typeface="Arial"/>
              </a:rPr>
              <a:t>oun</a:t>
            </a:r>
            <a:r>
              <a:rPr sz="1400" b="1">
                <a:latin typeface="Arial"/>
                <a:cs typeface="Arial"/>
              </a:rPr>
              <a:t>ts</a:t>
            </a:r>
            <a:r>
              <a:rPr sz="1400" b="1" spc="-20">
                <a:latin typeface="Arial"/>
                <a:cs typeface="Arial"/>
              </a:rPr>
              <a:t> </a:t>
            </a:r>
            <a:r>
              <a:rPr sz="1400" b="1" spc="-10">
                <a:latin typeface="Arial"/>
                <a:cs typeface="Arial"/>
              </a:rPr>
              <a:t>o</a:t>
            </a:r>
            <a:r>
              <a:rPr sz="1400" b="1">
                <a:latin typeface="Arial"/>
                <a:cs typeface="Arial"/>
              </a:rPr>
              <a:t>n</a:t>
            </a:r>
            <a:r>
              <a:rPr sz="1400" b="1" spc="-15">
                <a:latin typeface="Arial"/>
                <a:cs typeface="Arial"/>
              </a:rPr>
              <a:t> </a:t>
            </a:r>
            <a:r>
              <a:rPr sz="1400" b="1">
                <a:latin typeface="Arial"/>
                <a:cs typeface="Arial"/>
              </a:rPr>
              <a:t>t</a:t>
            </a:r>
            <a:r>
              <a:rPr sz="1400" b="1" spc="-10">
                <a:latin typeface="Arial"/>
                <a:cs typeface="Arial"/>
              </a:rPr>
              <a:t>h</a:t>
            </a:r>
            <a:r>
              <a:rPr sz="1400" b="1">
                <a:latin typeface="Arial"/>
                <a:cs typeface="Arial"/>
              </a:rPr>
              <a:t>e</a:t>
            </a:r>
            <a:r>
              <a:rPr sz="1400" b="1" spc="-20">
                <a:latin typeface="Arial"/>
                <a:cs typeface="Arial"/>
              </a:rPr>
              <a:t> </a:t>
            </a:r>
            <a:r>
              <a:rPr sz="1400" b="1">
                <a:latin typeface="Arial"/>
                <a:cs typeface="Arial"/>
              </a:rPr>
              <a:t>receipts</a:t>
            </a:r>
            <a:r>
              <a:rPr sz="1400" b="1" spc="-45">
                <a:latin typeface="Arial"/>
                <a:cs typeface="Arial"/>
              </a:rPr>
              <a:t> </a:t>
            </a:r>
            <a:r>
              <a:rPr sz="1400" b="1">
                <a:latin typeface="Arial"/>
                <a:cs typeface="Arial"/>
              </a:rPr>
              <a:t>a</a:t>
            </a:r>
            <a:r>
              <a:rPr sz="1400" b="1" spc="-10">
                <a:latin typeface="Arial"/>
                <a:cs typeface="Arial"/>
              </a:rPr>
              <a:t>d</a:t>
            </a:r>
            <a:r>
              <a:rPr sz="1400" b="1">
                <a:latin typeface="Arial"/>
                <a:cs typeface="Arial"/>
              </a:rPr>
              <a:t>d</a:t>
            </a:r>
            <a:r>
              <a:rPr sz="1400" b="1" spc="-15">
                <a:latin typeface="Arial"/>
                <a:cs typeface="Arial"/>
              </a:rPr>
              <a:t> </a:t>
            </a:r>
            <a:r>
              <a:rPr sz="1400" b="1" spc="-10">
                <a:latin typeface="Arial"/>
                <a:cs typeface="Arial"/>
              </a:rPr>
              <a:t>u</a:t>
            </a:r>
            <a:r>
              <a:rPr sz="1400" b="1">
                <a:latin typeface="Arial"/>
                <a:cs typeface="Arial"/>
              </a:rPr>
              <a:t>p</a:t>
            </a:r>
            <a:r>
              <a:rPr sz="1400" b="1" spc="-15">
                <a:latin typeface="Arial"/>
                <a:cs typeface="Arial"/>
              </a:rPr>
              <a:t> </a:t>
            </a:r>
            <a:r>
              <a:rPr sz="1400" b="1">
                <a:latin typeface="Arial"/>
                <a:cs typeface="Arial"/>
              </a:rPr>
              <a:t>to</a:t>
            </a:r>
            <a:r>
              <a:rPr sz="1400" b="1" spc="-25">
                <a:latin typeface="Arial"/>
                <a:cs typeface="Arial"/>
              </a:rPr>
              <a:t> </a:t>
            </a:r>
            <a:r>
              <a:rPr sz="1400" b="1">
                <a:latin typeface="Arial"/>
                <a:cs typeface="Arial"/>
              </a:rPr>
              <a:t>exactly</a:t>
            </a:r>
            <a:r>
              <a:rPr sz="1400" b="1" spc="-30">
                <a:latin typeface="Arial"/>
                <a:cs typeface="Arial"/>
              </a:rPr>
              <a:t> </a:t>
            </a:r>
            <a:r>
              <a:rPr sz="1400" b="1" spc="-10">
                <a:latin typeface="Arial"/>
                <a:cs typeface="Arial"/>
              </a:rPr>
              <a:t>ho</a:t>
            </a:r>
            <a:r>
              <a:rPr sz="1400" b="1">
                <a:latin typeface="Arial"/>
                <a:cs typeface="Arial"/>
              </a:rPr>
              <a:t>w</a:t>
            </a:r>
            <a:r>
              <a:rPr sz="1400" b="1" spc="-20">
                <a:latin typeface="Arial"/>
                <a:cs typeface="Arial"/>
              </a:rPr>
              <a:t> </a:t>
            </a:r>
            <a:r>
              <a:rPr sz="1400" b="1">
                <a:latin typeface="Arial"/>
                <a:cs typeface="Arial"/>
              </a:rPr>
              <a:t>m</a:t>
            </a:r>
            <a:r>
              <a:rPr sz="1400" b="1" spc="-10">
                <a:latin typeface="Arial"/>
                <a:cs typeface="Arial"/>
              </a:rPr>
              <a:t>u</a:t>
            </a:r>
            <a:r>
              <a:rPr sz="1400" b="1">
                <a:latin typeface="Arial"/>
                <a:cs typeface="Arial"/>
              </a:rPr>
              <a:t>ch</a:t>
            </a:r>
            <a:r>
              <a:rPr sz="1400" b="1" spc="-15">
                <a:latin typeface="Arial"/>
                <a:cs typeface="Arial"/>
              </a:rPr>
              <a:t> </a:t>
            </a:r>
            <a:r>
              <a:rPr sz="1400" b="1" spc="-50">
                <a:latin typeface="Arial"/>
                <a:cs typeface="Arial"/>
              </a:rPr>
              <a:t>y</a:t>
            </a:r>
            <a:r>
              <a:rPr sz="1400" b="1" spc="-10">
                <a:latin typeface="Arial"/>
                <a:cs typeface="Arial"/>
              </a:rPr>
              <a:t>ou</a:t>
            </a:r>
            <a:r>
              <a:rPr sz="1400" b="1">
                <a:latin typeface="Arial"/>
                <a:cs typeface="Arial"/>
              </a:rPr>
              <a:t>’re reim</a:t>
            </a:r>
            <a:r>
              <a:rPr sz="1400" b="1" spc="-10">
                <a:latin typeface="Arial"/>
                <a:cs typeface="Arial"/>
              </a:rPr>
              <a:t>bu</a:t>
            </a:r>
            <a:r>
              <a:rPr sz="1400" b="1">
                <a:latin typeface="Arial"/>
                <a:cs typeface="Arial"/>
              </a:rPr>
              <a:t>rsi</a:t>
            </a:r>
            <a:r>
              <a:rPr sz="1400" b="1" spc="-10">
                <a:latin typeface="Arial"/>
                <a:cs typeface="Arial"/>
              </a:rPr>
              <a:t>n</a:t>
            </a:r>
            <a:r>
              <a:rPr sz="1400" b="1">
                <a:latin typeface="Arial"/>
                <a:cs typeface="Arial"/>
              </a:rPr>
              <a:t>g</a:t>
            </a:r>
            <a:r>
              <a:rPr sz="1400" b="1" spc="-50">
                <a:latin typeface="Arial"/>
                <a:cs typeface="Arial"/>
              </a:rPr>
              <a:t> </a:t>
            </a:r>
            <a:r>
              <a:rPr sz="1400" b="1">
                <a:latin typeface="Arial"/>
                <a:cs typeface="Arial"/>
              </a:rPr>
              <a:t>f</a:t>
            </a:r>
            <a:r>
              <a:rPr sz="1400" b="1" spc="-10">
                <a:latin typeface="Arial"/>
                <a:cs typeface="Arial"/>
              </a:rPr>
              <a:t>o</a:t>
            </a:r>
            <a:r>
              <a:rPr sz="1400" b="1" spc="-70">
                <a:latin typeface="Arial"/>
                <a:cs typeface="Arial"/>
              </a:rPr>
              <a:t>r</a:t>
            </a:r>
            <a:r>
              <a:rPr sz="1400" b="1">
                <a:latin typeface="Arial"/>
                <a:cs typeface="Arial"/>
              </a:rPr>
              <a:t>.</a:t>
            </a:r>
            <a:r>
              <a:rPr sz="1400" b="1" spc="-15">
                <a:latin typeface="Arial"/>
                <a:cs typeface="Arial"/>
              </a:rPr>
              <a:t> </a:t>
            </a:r>
            <a:r>
              <a:rPr sz="1400" b="1" spc="-10">
                <a:latin typeface="Arial"/>
                <a:cs typeface="Arial"/>
              </a:rPr>
              <a:t>Fo</a:t>
            </a:r>
            <a:r>
              <a:rPr sz="1400" b="1">
                <a:latin typeface="Arial"/>
                <a:cs typeface="Arial"/>
              </a:rPr>
              <a:t>r</a:t>
            </a:r>
            <a:r>
              <a:rPr sz="1400" b="1" spc="-15">
                <a:latin typeface="Arial"/>
                <a:cs typeface="Arial"/>
              </a:rPr>
              <a:t> </a:t>
            </a:r>
            <a:r>
              <a:rPr sz="1400" b="1">
                <a:latin typeface="Arial"/>
                <a:cs typeface="Arial"/>
              </a:rPr>
              <a:t>a</a:t>
            </a:r>
            <a:r>
              <a:rPr sz="1400" b="1" spc="-10">
                <a:latin typeface="Arial"/>
                <a:cs typeface="Arial"/>
              </a:rPr>
              <a:t>ud</a:t>
            </a:r>
            <a:r>
              <a:rPr sz="1400" b="1">
                <a:latin typeface="Arial"/>
                <a:cs typeface="Arial"/>
              </a:rPr>
              <a:t>iti</a:t>
            </a:r>
            <a:r>
              <a:rPr sz="1400" b="1" spc="-10">
                <a:latin typeface="Arial"/>
                <a:cs typeface="Arial"/>
              </a:rPr>
              <a:t>n</a:t>
            </a:r>
            <a:r>
              <a:rPr sz="1400" b="1">
                <a:latin typeface="Arial"/>
                <a:cs typeface="Arial"/>
              </a:rPr>
              <a:t>g</a:t>
            </a:r>
            <a:r>
              <a:rPr sz="1400" b="1" spc="-40">
                <a:latin typeface="Arial"/>
                <a:cs typeface="Arial"/>
              </a:rPr>
              <a:t> </a:t>
            </a:r>
            <a:r>
              <a:rPr sz="1400" b="1" spc="-10">
                <a:latin typeface="Arial"/>
                <a:cs typeface="Arial"/>
              </a:rPr>
              <a:t>pu</a:t>
            </a:r>
            <a:r>
              <a:rPr sz="1400" b="1">
                <a:latin typeface="Arial"/>
                <a:cs typeface="Arial"/>
              </a:rPr>
              <a:t>r</a:t>
            </a:r>
            <a:r>
              <a:rPr sz="1400" b="1" spc="-10">
                <a:latin typeface="Arial"/>
                <a:cs typeface="Arial"/>
              </a:rPr>
              <a:t>po</a:t>
            </a:r>
            <a:r>
              <a:rPr sz="1400" b="1">
                <a:latin typeface="Arial"/>
                <a:cs typeface="Arial"/>
              </a:rPr>
              <a:t>ses,</a:t>
            </a:r>
            <a:r>
              <a:rPr sz="1400" b="1" spc="-40">
                <a:latin typeface="Arial"/>
                <a:cs typeface="Arial"/>
              </a:rPr>
              <a:t> </a:t>
            </a:r>
            <a:r>
              <a:rPr sz="1400" b="1" spc="30">
                <a:latin typeface="Arial"/>
                <a:cs typeface="Arial"/>
              </a:rPr>
              <a:t>w</a:t>
            </a:r>
            <a:r>
              <a:rPr sz="1400" b="1">
                <a:latin typeface="Arial"/>
                <a:cs typeface="Arial"/>
              </a:rPr>
              <a:t>e</a:t>
            </a:r>
            <a:r>
              <a:rPr sz="1400" b="1" spc="-45">
                <a:latin typeface="Arial"/>
                <a:cs typeface="Arial"/>
              </a:rPr>
              <a:t> </a:t>
            </a:r>
            <a:r>
              <a:rPr sz="1400" b="1">
                <a:latin typeface="Arial"/>
                <a:cs typeface="Arial"/>
              </a:rPr>
              <a:t>ca</a:t>
            </a:r>
            <a:r>
              <a:rPr sz="1400" b="1" spc="-10">
                <a:latin typeface="Arial"/>
                <a:cs typeface="Arial"/>
              </a:rPr>
              <a:t>n</a:t>
            </a:r>
            <a:r>
              <a:rPr sz="1400" b="1">
                <a:latin typeface="Arial"/>
                <a:cs typeface="Arial"/>
              </a:rPr>
              <a:t>’t</a:t>
            </a:r>
            <a:r>
              <a:rPr sz="1400" b="1" spc="-30">
                <a:latin typeface="Arial"/>
                <a:cs typeface="Arial"/>
              </a:rPr>
              <a:t> </a:t>
            </a:r>
            <a:r>
              <a:rPr sz="1400" b="1" spc="-10">
                <a:latin typeface="Arial"/>
                <a:cs typeface="Arial"/>
              </a:rPr>
              <a:t>b</a:t>
            </a:r>
            <a:r>
              <a:rPr sz="1400" b="1">
                <a:latin typeface="Arial"/>
                <a:cs typeface="Arial"/>
              </a:rPr>
              <a:t>e</a:t>
            </a:r>
            <a:r>
              <a:rPr sz="1400" b="1" spc="-10">
                <a:latin typeface="Arial"/>
                <a:cs typeface="Arial"/>
              </a:rPr>
              <a:t> </a:t>
            </a:r>
            <a:r>
              <a:rPr sz="1400" b="1">
                <a:latin typeface="Arial"/>
                <a:cs typeface="Arial"/>
              </a:rPr>
              <a:t>a</a:t>
            </a:r>
            <a:r>
              <a:rPr sz="1400" b="1" spc="-10">
                <a:latin typeface="Arial"/>
                <a:cs typeface="Arial"/>
              </a:rPr>
              <a:t>pp</a:t>
            </a:r>
            <a:r>
              <a:rPr sz="1400" b="1">
                <a:latin typeface="Arial"/>
                <a:cs typeface="Arial"/>
              </a:rPr>
              <a:t>r</a:t>
            </a:r>
            <a:r>
              <a:rPr sz="1400" b="1" spc="-10">
                <a:latin typeface="Arial"/>
                <a:cs typeface="Arial"/>
              </a:rPr>
              <a:t>o</a:t>
            </a:r>
            <a:r>
              <a:rPr sz="1400" b="1">
                <a:latin typeface="Arial"/>
                <a:cs typeface="Arial"/>
              </a:rPr>
              <a:t>ximate</a:t>
            </a:r>
            <a:r>
              <a:rPr sz="1400" b="1" spc="-45">
                <a:latin typeface="Arial"/>
                <a:cs typeface="Arial"/>
              </a:rPr>
              <a:t> </a:t>
            </a:r>
            <a:r>
              <a:rPr sz="1400" b="1" spc="20">
                <a:latin typeface="Arial"/>
                <a:cs typeface="Arial"/>
              </a:rPr>
              <a:t>w</a:t>
            </a:r>
            <a:r>
              <a:rPr sz="1400" b="1" spc="-10">
                <a:latin typeface="Arial"/>
                <a:cs typeface="Arial"/>
              </a:rPr>
              <a:t>i</a:t>
            </a:r>
            <a:r>
              <a:rPr sz="1400" b="1">
                <a:latin typeface="Arial"/>
                <a:cs typeface="Arial"/>
              </a:rPr>
              <a:t>th</a:t>
            </a:r>
            <a:r>
              <a:rPr sz="1400" b="1" spc="-50">
                <a:latin typeface="Arial"/>
                <a:cs typeface="Arial"/>
              </a:rPr>
              <a:t> </a:t>
            </a:r>
            <a:r>
              <a:rPr sz="1400" b="1" spc="-10">
                <a:latin typeface="Arial"/>
                <a:cs typeface="Arial"/>
              </a:rPr>
              <a:t>p</a:t>
            </a:r>
            <a:r>
              <a:rPr sz="1400" b="1">
                <a:latin typeface="Arial"/>
                <a:cs typeface="Arial"/>
              </a:rPr>
              <a:t>a</a:t>
            </a:r>
            <a:r>
              <a:rPr sz="1400" b="1" spc="-50">
                <a:latin typeface="Arial"/>
                <a:cs typeface="Arial"/>
              </a:rPr>
              <a:t>y</a:t>
            </a:r>
            <a:r>
              <a:rPr sz="1400" b="1">
                <a:latin typeface="Arial"/>
                <a:cs typeface="Arial"/>
              </a:rPr>
              <a:t>me</a:t>
            </a:r>
            <a:r>
              <a:rPr sz="1400" b="1" spc="-10">
                <a:latin typeface="Arial"/>
                <a:cs typeface="Arial"/>
              </a:rPr>
              <a:t>n</a:t>
            </a:r>
            <a:r>
              <a:rPr sz="1400" b="1">
                <a:latin typeface="Arial"/>
                <a:cs typeface="Arial"/>
              </a:rPr>
              <a:t>ts,</a:t>
            </a:r>
            <a:r>
              <a:rPr sz="1400" b="1" spc="5">
                <a:latin typeface="Arial"/>
                <a:cs typeface="Arial"/>
              </a:rPr>
              <a:t> </a:t>
            </a:r>
            <a:r>
              <a:rPr sz="1400" b="1">
                <a:latin typeface="Arial"/>
                <a:cs typeface="Arial"/>
              </a:rPr>
              <a:t>so</a:t>
            </a:r>
            <a:r>
              <a:rPr sz="1400" b="1" spc="-15">
                <a:latin typeface="Arial"/>
                <a:cs typeface="Arial"/>
              </a:rPr>
              <a:t> </a:t>
            </a:r>
            <a:r>
              <a:rPr sz="1400" b="1">
                <a:latin typeface="Arial"/>
                <a:cs typeface="Arial"/>
              </a:rPr>
              <a:t>t</a:t>
            </a:r>
            <a:r>
              <a:rPr sz="1400" b="1" spc="-10">
                <a:latin typeface="Arial"/>
                <a:cs typeface="Arial"/>
              </a:rPr>
              <a:t>h</a:t>
            </a:r>
            <a:r>
              <a:rPr sz="1400" b="1">
                <a:latin typeface="Arial"/>
                <a:cs typeface="Arial"/>
              </a:rPr>
              <a:t>e likel</a:t>
            </a:r>
            <a:r>
              <a:rPr sz="1400" b="1" spc="-10">
                <a:latin typeface="Arial"/>
                <a:cs typeface="Arial"/>
              </a:rPr>
              <a:t>ihoo</a:t>
            </a:r>
            <a:r>
              <a:rPr sz="1400" b="1">
                <a:latin typeface="Arial"/>
                <a:cs typeface="Arial"/>
              </a:rPr>
              <a:t>d</a:t>
            </a:r>
            <a:r>
              <a:rPr sz="1400" b="1" spc="-50">
                <a:latin typeface="Arial"/>
                <a:cs typeface="Arial"/>
              </a:rPr>
              <a:t> </a:t>
            </a:r>
            <a:r>
              <a:rPr sz="1400" b="1">
                <a:latin typeface="Arial"/>
                <a:cs typeface="Arial"/>
              </a:rPr>
              <a:t>is</a:t>
            </a:r>
            <a:r>
              <a:rPr sz="1400" b="1" spc="-20">
                <a:latin typeface="Arial"/>
                <a:cs typeface="Arial"/>
              </a:rPr>
              <a:t> </a:t>
            </a:r>
            <a:r>
              <a:rPr sz="1400" b="1" spc="30">
                <a:latin typeface="Arial"/>
                <a:cs typeface="Arial"/>
              </a:rPr>
              <a:t>w</a:t>
            </a:r>
            <a:r>
              <a:rPr sz="1400" b="1">
                <a:latin typeface="Arial"/>
                <a:cs typeface="Arial"/>
              </a:rPr>
              <a:t>e</a:t>
            </a:r>
            <a:r>
              <a:rPr sz="1400" b="1" spc="-45">
                <a:latin typeface="Arial"/>
                <a:cs typeface="Arial"/>
              </a:rPr>
              <a:t> </a:t>
            </a:r>
            <a:r>
              <a:rPr sz="1400" b="1" spc="20">
                <a:latin typeface="Arial"/>
                <a:cs typeface="Arial"/>
              </a:rPr>
              <a:t>w</a:t>
            </a:r>
            <a:r>
              <a:rPr sz="1400" b="1">
                <a:latin typeface="Arial"/>
                <a:cs typeface="Arial"/>
              </a:rPr>
              <a:t>i</a:t>
            </a:r>
            <a:r>
              <a:rPr sz="1400" b="1" spc="-10">
                <a:latin typeface="Arial"/>
                <a:cs typeface="Arial"/>
              </a:rPr>
              <a:t>l</a:t>
            </a:r>
            <a:r>
              <a:rPr sz="1400" b="1">
                <a:latin typeface="Arial"/>
                <a:cs typeface="Arial"/>
              </a:rPr>
              <a:t>l</a:t>
            </a:r>
            <a:r>
              <a:rPr sz="1400" b="1" spc="-50">
                <a:latin typeface="Arial"/>
                <a:cs typeface="Arial"/>
              </a:rPr>
              <a:t> </a:t>
            </a:r>
            <a:r>
              <a:rPr sz="1400" b="1">
                <a:latin typeface="Arial"/>
                <a:cs typeface="Arial"/>
              </a:rPr>
              <a:t>ref</a:t>
            </a:r>
            <a:r>
              <a:rPr sz="1400" b="1" spc="-5">
                <a:latin typeface="Arial"/>
                <a:cs typeface="Arial"/>
              </a:rPr>
              <a:t>e</a:t>
            </a:r>
            <a:r>
              <a:rPr sz="1400" b="1">
                <a:latin typeface="Arial"/>
                <a:cs typeface="Arial"/>
              </a:rPr>
              <a:t>r</a:t>
            </a:r>
            <a:r>
              <a:rPr sz="1400" b="1" spc="-15">
                <a:latin typeface="Arial"/>
                <a:cs typeface="Arial"/>
              </a:rPr>
              <a:t> </a:t>
            </a:r>
            <a:r>
              <a:rPr sz="1400" b="1">
                <a:latin typeface="Arial"/>
                <a:cs typeface="Arial"/>
              </a:rPr>
              <a:t>t</a:t>
            </a:r>
            <a:r>
              <a:rPr sz="1400" b="1" spc="-10">
                <a:latin typeface="Arial"/>
                <a:cs typeface="Arial"/>
              </a:rPr>
              <a:t>h</a:t>
            </a:r>
            <a:r>
              <a:rPr sz="1400" b="1">
                <a:latin typeface="Arial"/>
                <a:cs typeface="Arial"/>
              </a:rPr>
              <a:t>e</a:t>
            </a:r>
            <a:r>
              <a:rPr sz="1400" b="1" spc="-20">
                <a:latin typeface="Arial"/>
                <a:cs typeface="Arial"/>
              </a:rPr>
              <a:t> </a:t>
            </a:r>
            <a:r>
              <a:rPr sz="1400" b="1" spc="-10">
                <a:latin typeface="Arial"/>
                <a:cs typeface="Arial"/>
              </a:rPr>
              <a:t>p</a:t>
            </a:r>
            <a:r>
              <a:rPr sz="1400" b="1">
                <a:latin typeface="Arial"/>
                <a:cs typeface="Arial"/>
              </a:rPr>
              <a:t>a</a:t>
            </a:r>
            <a:r>
              <a:rPr sz="1400" b="1" spc="-55">
                <a:latin typeface="Arial"/>
                <a:cs typeface="Arial"/>
              </a:rPr>
              <a:t>y</a:t>
            </a:r>
            <a:r>
              <a:rPr sz="1400" b="1">
                <a:latin typeface="Arial"/>
                <a:cs typeface="Arial"/>
              </a:rPr>
              <a:t>m</a:t>
            </a:r>
            <a:r>
              <a:rPr sz="1400" b="1" spc="-5">
                <a:latin typeface="Arial"/>
                <a:cs typeface="Arial"/>
              </a:rPr>
              <a:t>e</a:t>
            </a:r>
            <a:r>
              <a:rPr sz="1400" b="1" spc="-10">
                <a:latin typeface="Arial"/>
                <a:cs typeface="Arial"/>
              </a:rPr>
              <a:t>n</a:t>
            </a:r>
            <a:r>
              <a:rPr sz="1400" b="1">
                <a:latin typeface="Arial"/>
                <a:cs typeface="Arial"/>
              </a:rPr>
              <a:t>t</a:t>
            </a:r>
            <a:r>
              <a:rPr sz="1400" b="1" spc="25">
                <a:latin typeface="Arial"/>
                <a:cs typeface="Arial"/>
              </a:rPr>
              <a:t> </a:t>
            </a:r>
            <a:r>
              <a:rPr sz="1400" b="1" spc="-10">
                <a:latin typeface="Arial"/>
                <a:cs typeface="Arial"/>
              </a:rPr>
              <a:t>b</a:t>
            </a:r>
            <a:r>
              <a:rPr sz="1400" b="1">
                <a:latin typeface="Arial"/>
                <a:cs typeface="Arial"/>
              </a:rPr>
              <a:t>ack</a:t>
            </a:r>
            <a:r>
              <a:rPr sz="1400" b="1" spc="-25">
                <a:latin typeface="Arial"/>
                <a:cs typeface="Arial"/>
              </a:rPr>
              <a:t> </a:t>
            </a:r>
            <a:r>
              <a:rPr sz="1400" b="1">
                <a:latin typeface="Arial"/>
                <a:cs typeface="Arial"/>
              </a:rPr>
              <a:t>to</a:t>
            </a:r>
            <a:r>
              <a:rPr sz="1400" b="1" spc="-25">
                <a:latin typeface="Arial"/>
                <a:cs typeface="Arial"/>
              </a:rPr>
              <a:t> </a:t>
            </a:r>
            <a:r>
              <a:rPr sz="1400" b="1" spc="-55">
                <a:latin typeface="Arial"/>
                <a:cs typeface="Arial"/>
              </a:rPr>
              <a:t>y</a:t>
            </a:r>
            <a:r>
              <a:rPr sz="1400" b="1" spc="-10">
                <a:latin typeface="Arial"/>
                <a:cs typeface="Arial"/>
              </a:rPr>
              <a:t>o</a:t>
            </a:r>
            <a:r>
              <a:rPr sz="1400" b="1">
                <a:latin typeface="Arial"/>
                <a:cs typeface="Arial"/>
              </a:rPr>
              <a:t>u</a:t>
            </a:r>
            <a:r>
              <a:rPr sz="1400" b="1" spc="30">
                <a:latin typeface="Arial"/>
                <a:cs typeface="Arial"/>
              </a:rPr>
              <a:t> </a:t>
            </a:r>
            <a:r>
              <a:rPr sz="1400" b="1" spc="-10">
                <a:latin typeface="Arial"/>
                <a:cs typeface="Arial"/>
              </a:rPr>
              <a:t>un</a:t>
            </a:r>
            <a:r>
              <a:rPr sz="1400" b="1">
                <a:latin typeface="Arial"/>
                <a:cs typeface="Arial"/>
              </a:rPr>
              <a:t>til</a:t>
            </a:r>
            <a:r>
              <a:rPr sz="1400" b="1" spc="-25">
                <a:latin typeface="Arial"/>
                <a:cs typeface="Arial"/>
              </a:rPr>
              <a:t> </a:t>
            </a:r>
            <a:r>
              <a:rPr sz="1400" b="1">
                <a:latin typeface="Arial"/>
                <a:cs typeface="Arial"/>
              </a:rPr>
              <a:t>t</a:t>
            </a:r>
            <a:r>
              <a:rPr sz="1400" b="1" spc="-10">
                <a:latin typeface="Arial"/>
                <a:cs typeface="Arial"/>
              </a:rPr>
              <a:t>h</a:t>
            </a:r>
            <a:r>
              <a:rPr sz="1400" b="1">
                <a:latin typeface="Arial"/>
                <a:cs typeface="Arial"/>
              </a:rPr>
              <a:t>e</a:t>
            </a:r>
            <a:r>
              <a:rPr sz="1400" b="1" spc="-20">
                <a:latin typeface="Arial"/>
                <a:cs typeface="Arial"/>
              </a:rPr>
              <a:t> </a:t>
            </a:r>
            <a:r>
              <a:rPr sz="1400" b="1">
                <a:latin typeface="Arial"/>
                <a:cs typeface="Arial"/>
              </a:rPr>
              <a:t>a</a:t>
            </a:r>
            <a:r>
              <a:rPr sz="1400" b="1" spc="-5">
                <a:latin typeface="Arial"/>
                <a:cs typeface="Arial"/>
              </a:rPr>
              <a:t>m</a:t>
            </a:r>
            <a:r>
              <a:rPr sz="1400" b="1" spc="-10">
                <a:latin typeface="Arial"/>
                <a:cs typeface="Arial"/>
              </a:rPr>
              <a:t>oun</a:t>
            </a:r>
            <a:r>
              <a:rPr sz="1400" b="1">
                <a:latin typeface="Arial"/>
                <a:cs typeface="Arial"/>
              </a:rPr>
              <a:t>ts</a:t>
            </a:r>
            <a:r>
              <a:rPr sz="1400" b="1" spc="-20">
                <a:latin typeface="Arial"/>
                <a:cs typeface="Arial"/>
              </a:rPr>
              <a:t> </a:t>
            </a:r>
            <a:r>
              <a:rPr sz="1400" b="1">
                <a:latin typeface="Arial"/>
                <a:cs typeface="Arial"/>
              </a:rPr>
              <a:t>m</a:t>
            </a:r>
            <a:r>
              <a:rPr sz="1400" b="1" spc="-5">
                <a:latin typeface="Arial"/>
                <a:cs typeface="Arial"/>
              </a:rPr>
              <a:t>a</a:t>
            </a:r>
            <a:r>
              <a:rPr sz="1400" b="1">
                <a:latin typeface="Arial"/>
                <a:cs typeface="Arial"/>
              </a:rPr>
              <a:t>tc</a:t>
            </a:r>
            <a:r>
              <a:rPr sz="1400" b="1" spc="-10">
                <a:latin typeface="Arial"/>
                <a:cs typeface="Arial"/>
              </a:rPr>
              <a:t>h</a:t>
            </a:r>
            <a:r>
              <a:rPr sz="1400" b="1">
                <a:latin typeface="Arial"/>
                <a:cs typeface="Arial"/>
              </a:rPr>
              <a:t>.</a:t>
            </a:r>
            <a:endParaRPr sz="1400">
              <a:latin typeface="Arial"/>
              <a:cs typeface="Arial"/>
            </a:endParaRPr>
          </a:p>
          <a:p>
            <a:pPr marL="355600" marR="335915" indent="-342900">
              <a:lnSpc>
                <a:spcPts val="1510"/>
              </a:lnSpc>
              <a:spcBef>
                <a:spcPts val="1000"/>
              </a:spcBef>
              <a:buClr>
                <a:srgbClr val="2E5496"/>
              </a:buClr>
              <a:buFont typeface="Microsoft Sans Serif"/>
              <a:buChar char="▪"/>
              <a:tabLst>
                <a:tab pos="355600" algn="l"/>
              </a:tabLst>
            </a:pPr>
            <a:r>
              <a:rPr sz="1400" b="1" i="1">
                <a:solidFill>
                  <a:srgbClr val="2E5496"/>
                </a:solidFill>
                <a:latin typeface="Arial"/>
                <a:cs typeface="Arial"/>
              </a:rPr>
              <a:t>Part</a:t>
            </a:r>
            <a:r>
              <a:rPr sz="1400" b="1" i="1" spc="-20">
                <a:solidFill>
                  <a:srgbClr val="2E5496"/>
                </a:solidFill>
                <a:latin typeface="Arial"/>
                <a:cs typeface="Arial"/>
              </a:rPr>
              <a:t> </a:t>
            </a:r>
            <a:r>
              <a:rPr sz="1400" b="1" i="1">
                <a:solidFill>
                  <a:srgbClr val="2E5496"/>
                </a:solidFill>
                <a:latin typeface="Arial"/>
                <a:cs typeface="Arial"/>
              </a:rPr>
              <a:t>Payme</a:t>
            </a:r>
            <a:r>
              <a:rPr sz="1400" b="1" i="1" spc="-10">
                <a:solidFill>
                  <a:srgbClr val="2E5496"/>
                </a:solidFill>
                <a:latin typeface="Arial"/>
                <a:cs typeface="Arial"/>
              </a:rPr>
              <a:t>n</a:t>
            </a:r>
            <a:r>
              <a:rPr sz="1400" b="1" i="1">
                <a:solidFill>
                  <a:srgbClr val="2E5496"/>
                </a:solidFill>
                <a:latin typeface="Arial"/>
                <a:cs typeface="Arial"/>
              </a:rPr>
              <a:t>ts</a:t>
            </a:r>
            <a:r>
              <a:rPr sz="1400" b="1" i="1" spc="-20">
                <a:solidFill>
                  <a:srgbClr val="2E5496"/>
                </a:solidFill>
                <a:latin typeface="Arial"/>
                <a:cs typeface="Arial"/>
              </a:rPr>
              <a:t> </a:t>
            </a:r>
            <a:r>
              <a:rPr sz="1400" b="1">
                <a:latin typeface="Arial"/>
                <a:cs typeface="Arial"/>
              </a:rPr>
              <a:t>-</a:t>
            </a:r>
            <a:r>
              <a:rPr sz="1400" b="1" spc="-15">
                <a:latin typeface="Arial"/>
                <a:cs typeface="Arial"/>
              </a:rPr>
              <a:t> </a:t>
            </a:r>
            <a:r>
              <a:rPr sz="1400" b="1">
                <a:latin typeface="Arial"/>
                <a:cs typeface="Arial"/>
              </a:rPr>
              <a:t>If</a:t>
            </a:r>
            <a:r>
              <a:rPr sz="1400" b="1" spc="-5">
                <a:latin typeface="Arial"/>
                <a:cs typeface="Arial"/>
              </a:rPr>
              <a:t> </a:t>
            </a:r>
            <a:r>
              <a:rPr sz="1400" b="1" spc="-50">
                <a:latin typeface="Arial"/>
                <a:cs typeface="Arial"/>
              </a:rPr>
              <a:t>y</a:t>
            </a:r>
            <a:r>
              <a:rPr sz="1400" b="1" spc="-10">
                <a:latin typeface="Arial"/>
                <a:cs typeface="Arial"/>
              </a:rPr>
              <a:t>o</a:t>
            </a:r>
            <a:r>
              <a:rPr sz="1400" b="1">
                <a:latin typeface="Arial"/>
                <a:cs typeface="Arial"/>
              </a:rPr>
              <a:t>u</a:t>
            </a:r>
            <a:r>
              <a:rPr sz="1400" b="1" spc="20">
                <a:latin typeface="Arial"/>
                <a:cs typeface="Arial"/>
              </a:rPr>
              <a:t> </a:t>
            </a:r>
            <a:r>
              <a:rPr sz="1400" b="1">
                <a:latin typeface="Arial"/>
                <a:cs typeface="Arial"/>
              </a:rPr>
              <a:t>are</a:t>
            </a:r>
            <a:r>
              <a:rPr sz="1400" b="1" spc="-20">
                <a:latin typeface="Arial"/>
                <a:cs typeface="Arial"/>
              </a:rPr>
              <a:t> </a:t>
            </a:r>
            <a:r>
              <a:rPr sz="1400" b="1" spc="-10">
                <a:latin typeface="Arial"/>
                <a:cs typeface="Arial"/>
              </a:rPr>
              <a:t>on</a:t>
            </a:r>
            <a:r>
              <a:rPr sz="1400" b="1">
                <a:latin typeface="Arial"/>
                <a:cs typeface="Arial"/>
              </a:rPr>
              <a:t>ly</a:t>
            </a:r>
            <a:r>
              <a:rPr sz="1400" b="1" spc="-20">
                <a:latin typeface="Arial"/>
                <a:cs typeface="Arial"/>
              </a:rPr>
              <a:t> </a:t>
            </a:r>
            <a:r>
              <a:rPr sz="1400" b="1">
                <a:latin typeface="Arial"/>
                <a:cs typeface="Arial"/>
              </a:rPr>
              <a:t>reim</a:t>
            </a:r>
            <a:r>
              <a:rPr sz="1400" b="1" spc="-10">
                <a:latin typeface="Arial"/>
                <a:cs typeface="Arial"/>
              </a:rPr>
              <a:t>bu</a:t>
            </a:r>
            <a:r>
              <a:rPr sz="1400" b="1">
                <a:latin typeface="Arial"/>
                <a:cs typeface="Arial"/>
              </a:rPr>
              <a:t>rsi</a:t>
            </a:r>
            <a:r>
              <a:rPr sz="1400" b="1" spc="-10">
                <a:latin typeface="Arial"/>
                <a:cs typeface="Arial"/>
              </a:rPr>
              <a:t>n</a:t>
            </a:r>
            <a:r>
              <a:rPr sz="1400" b="1">
                <a:latin typeface="Arial"/>
                <a:cs typeface="Arial"/>
              </a:rPr>
              <a:t>g</a:t>
            </a:r>
            <a:r>
              <a:rPr sz="1400" b="1" spc="-40">
                <a:latin typeface="Arial"/>
                <a:cs typeface="Arial"/>
              </a:rPr>
              <a:t> </a:t>
            </a:r>
            <a:r>
              <a:rPr sz="1400" b="1">
                <a:latin typeface="Arial"/>
                <a:cs typeface="Arial"/>
              </a:rPr>
              <a:t>f</a:t>
            </a:r>
            <a:r>
              <a:rPr sz="1400" b="1" spc="-10">
                <a:latin typeface="Arial"/>
                <a:cs typeface="Arial"/>
              </a:rPr>
              <a:t>o</a:t>
            </a:r>
            <a:r>
              <a:rPr sz="1400" b="1">
                <a:latin typeface="Arial"/>
                <a:cs typeface="Arial"/>
              </a:rPr>
              <a:t>r</a:t>
            </a:r>
            <a:r>
              <a:rPr sz="1400" b="1" spc="-15">
                <a:latin typeface="Arial"/>
                <a:cs typeface="Arial"/>
              </a:rPr>
              <a:t> </a:t>
            </a:r>
            <a:r>
              <a:rPr sz="1400" b="1" spc="-10">
                <a:latin typeface="Arial"/>
                <a:cs typeface="Arial"/>
              </a:rPr>
              <a:t>p</a:t>
            </a:r>
            <a:r>
              <a:rPr sz="1400" b="1">
                <a:latin typeface="Arial"/>
                <a:cs typeface="Arial"/>
              </a:rPr>
              <a:t>art</a:t>
            </a:r>
            <a:r>
              <a:rPr sz="1400" b="1" spc="-20">
                <a:latin typeface="Arial"/>
                <a:cs typeface="Arial"/>
              </a:rPr>
              <a:t> </a:t>
            </a:r>
            <a:r>
              <a:rPr sz="1400" b="1" spc="-10">
                <a:latin typeface="Arial"/>
                <a:cs typeface="Arial"/>
              </a:rPr>
              <a:t>o</a:t>
            </a:r>
            <a:r>
              <a:rPr sz="1400" b="1">
                <a:latin typeface="Arial"/>
                <a:cs typeface="Arial"/>
              </a:rPr>
              <a:t>f</a:t>
            </a:r>
            <a:r>
              <a:rPr sz="1400" b="1" spc="-5">
                <a:latin typeface="Arial"/>
                <a:cs typeface="Arial"/>
              </a:rPr>
              <a:t> </a:t>
            </a:r>
            <a:r>
              <a:rPr sz="1400" b="1">
                <a:latin typeface="Arial"/>
                <a:cs typeface="Arial"/>
              </a:rPr>
              <a:t>a</a:t>
            </a:r>
            <a:r>
              <a:rPr sz="1400" b="1" spc="-10">
                <a:latin typeface="Arial"/>
                <a:cs typeface="Arial"/>
              </a:rPr>
              <a:t> </a:t>
            </a:r>
            <a:r>
              <a:rPr sz="1400" b="1">
                <a:latin typeface="Arial"/>
                <a:cs typeface="Arial"/>
              </a:rPr>
              <a:t>receipt,</a:t>
            </a:r>
            <a:r>
              <a:rPr sz="1400" b="1" spc="-50">
                <a:latin typeface="Arial"/>
                <a:cs typeface="Arial"/>
              </a:rPr>
              <a:t> </a:t>
            </a:r>
            <a:r>
              <a:rPr sz="1400" b="1">
                <a:latin typeface="Arial"/>
                <a:cs typeface="Arial"/>
              </a:rPr>
              <a:t>t</a:t>
            </a:r>
            <a:r>
              <a:rPr sz="1400" b="1" spc="-10">
                <a:latin typeface="Arial"/>
                <a:cs typeface="Arial"/>
              </a:rPr>
              <a:t>h</a:t>
            </a:r>
            <a:r>
              <a:rPr sz="1400" b="1">
                <a:latin typeface="Arial"/>
                <a:cs typeface="Arial"/>
              </a:rPr>
              <a:t>en</a:t>
            </a:r>
            <a:r>
              <a:rPr sz="1400" b="1" spc="-15">
                <a:latin typeface="Arial"/>
                <a:cs typeface="Arial"/>
              </a:rPr>
              <a:t> </a:t>
            </a:r>
            <a:r>
              <a:rPr sz="1400" b="1">
                <a:latin typeface="Arial"/>
                <a:cs typeface="Arial"/>
              </a:rPr>
              <a:t>make</a:t>
            </a:r>
            <a:r>
              <a:rPr sz="1400" b="1" spc="-20">
                <a:latin typeface="Arial"/>
                <a:cs typeface="Arial"/>
              </a:rPr>
              <a:t> </a:t>
            </a:r>
            <a:r>
              <a:rPr sz="1400" b="1">
                <a:latin typeface="Arial"/>
                <a:cs typeface="Arial"/>
              </a:rPr>
              <a:t>t</a:t>
            </a:r>
            <a:r>
              <a:rPr sz="1400" b="1" spc="-10">
                <a:latin typeface="Arial"/>
                <a:cs typeface="Arial"/>
              </a:rPr>
              <a:t>h</a:t>
            </a:r>
            <a:r>
              <a:rPr sz="1400" b="1">
                <a:latin typeface="Arial"/>
                <a:cs typeface="Arial"/>
              </a:rPr>
              <a:t>at</a:t>
            </a:r>
            <a:r>
              <a:rPr sz="1400" b="1" spc="-20">
                <a:latin typeface="Arial"/>
                <a:cs typeface="Arial"/>
              </a:rPr>
              <a:t> </a:t>
            </a:r>
            <a:r>
              <a:rPr sz="1400" b="1">
                <a:latin typeface="Arial"/>
                <a:cs typeface="Arial"/>
              </a:rPr>
              <a:t>clear</a:t>
            </a:r>
            <a:r>
              <a:rPr sz="1400" b="1" spc="-30">
                <a:latin typeface="Arial"/>
                <a:cs typeface="Arial"/>
              </a:rPr>
              <a:t> </a:t>
            </a:r>
            <a:r>
              <a:rPr sz="1400" b="1">
                <a:latin typeface="Arial"/>
                <a:cs typeface="Arial"/>
              </a:rPr>
              <a:t>in</a:t>
            </a:r>
            <a:r>
              <a:rPr sz="1400" b="1" spc="-25">
                <a:latin typeface="Arial"/>
                <a:cs typeface="Arial"/>
              </a:rPr>
              <a:t> </a:t>
            </a:r>
            <a:r>
              <a:rPr sz="1400" b="1">
                <a:latin typeface="Arial"/>
                <a:cs typeface="Arial"/>
              </a:rPr>
              <a:t>t</a:t>
            </a:r>
            <a:r>
              <a:rPr sz="1400" b="1" spc="-10">
                <a:latin typeface="Arial"/>
                <a:cs typeface="Arial"/>
              </a:rPr>
              <a:t>h</a:t>
            </a:r>
            <a:r>
              <a:rPr sz="1400" b="1">
                <a:latin typeface="Arial"/>
                <a:cs typeface="Arial"/>
              </a:rPr>
              <a:t>e j</a:t>
            </a:r>
            <a:r>
              <a:rPr sz="1400" b="1" spc="-10">
                <a:latin typeface="Arial"/>
                <a:cs typeface="Arial"/>
              </a:rPr>
              <a:t>u</a:t>
            </a:r>
            <a:r>
              <a:rPr sz="1400" b="1">
                <a:latin typeface="Arial"/>
                <a:cs typeface="Arial"/>
              </a:rPr>
              <a:t>stif</a:t>
            </a:r>
            <a:r>
              <a:rPr sz="1400" b="1" spc="-10">
                <a:latin typeface="Arial"/>
                <a:cs typeface="Arial"/>
              </a:rPr>
              <a:t>i</a:t>
            </a:r>
            <a:r>
              <a:rPr sz="1400" b="1">
                <a:latin typeface="Arial"/>
                <a:cs typeface="Arial"/>
              </a:rPr>
              <a:t>ca</a:t>
            </a:r>
            <a:r>
              <a:rPr sz="1400" b="1" spc="-15">
                <a:latin typeface="Arial"/>
                <a:cs typeface="Arial"/>
              </a:rPr>
              <a:t>t</a:t>
            </a:r>
            <a:r>
              <a:rPr sz="1400" b="1" spc="-10">
                <a:latin typeface="Arial"/>
                <a:cs typeface="Arial"/>
              </a:rPr>
              <a:t>io</a:t>
            </a:r>
            <a:r>
              <a:rPr sz="1400" b="1">
                <a:latin typeface="Arial"/>
                <a:cs typeface="Arial"/>
              </a:rPr>
              <a:t>n</a:t>
            </a:r>
            <a:r>
              <a:rPr sz="1400" b="1" spc="-50">
                <a:latin typeface="Arial"/>
                <a:cs typeface="Arial"/>
              </a:rPr>
              <a:t> </a:t>
            </a:r>
            <a:r>
              <a:rPr sz="1400" b="1" spc="30">
                <a:latin typeface="Arial"/>
                <a:cs typeface="Arial"/>
              </a:rPr>
              <a:t>w</a:t>
            </a:r>
            <a:r>
              <a:rPr sz="1400" b="1" spc="-10">
                <a:latin typeface="Arial"/>
                <a:cs typeface="Arial"/>
              </a:rPr>
              <a:t>h</a:t>
            </a:r>
            <a:r>
              <a:rPr sz="1400" b="1" spc="-15">
                <a:latin typeface="Arial"/>
                <a:cs typeface="Arial"/>
              </a:rPr>
              <a:t>e</a:t>
            </a:r>
            <a:r>
              <a:rPr sz="1400" b="1">
                <a:latin typeface="Arial"/>
                <a:cs typeface="Arial"/>
              </a:rPr>
              <a:t>n</a:t>
            </a:r>
            <a:r>
              <a:rPr sz="1400" b="1" spc="-50">
                <a:latin typeface="Arial"/>
                <a:cs typeface="Arial"/>
              </a:rPr>
              <a:t> </a:t>
            </a:r>
            <a:r>
              <a:rPr sz="1400" b="1">
                <a:latin typeface="Arial"/>
                <a:cs typeface="Arial"/>
              </a:rPr>
              <a:t>maki</a:t>
            </a:r>
            <a:r>
              <a:rPr sz="1400" b="1" spc="-10">
                <a:latin typeface="Arial"/>
                <a:cs typeface="Arial"/>
              </a:rPr>
              <a:t>n</a:t>
            </a:r>
            <a:r>
              <a:rPr sz="1400" b="1">
                <a:latin typeface="Arial"/>
                <a:cs typeface="Arial"/>
              </a:rPr>
              <a:t>g</a:t>
            </a:r>
            <a:r>
              <a:rPr sz="1400" b="1" spc="-25">
                <a:latin typeface="Arial"/>
                <a:cs typeface="Arial"/>
              </a:rPr>
              <a:t> </a:t>
            </a:r>
            <a:r>
              <a:rPr sz="1400" b="1">
                <a:latin typeface="Arial"/>
                <a:cs typeface="Arial"/>
              </a:rPr>
              <a:t>t</a:t>
            </a:r>
            <a:r>
              <a:rPr sz="1400" b="1" spc="-10">
                <a:latin typeface="Arial"/>
                <a:cs typeface="Arial"/>
              </a:rPr>
              <a:t>h</a:t>
            </a:r>
            <a:r>
              <a:rPr sz="1400" b="1">
                <a:latin typeface="Arial"/>
                <a:cs typeface="Arial"/>
              </a:rPr>
              <a:t>e</a:t>
            </a:r>
            <a:r>
              <a:rPr sz="1400" b="1" spc="-20">
                <a:latin typeface="Arial"/>
                <a:cs typeface="Arial"/>
              </a:rPr>
              <a:t> </a:t>
            </a:r>
            <a:r>
              <a:rPr sz="1400" b="1">
                <a:latin typeface="Arial"/>
                <a:cs typeface="Arial"/>
              </a:rPr>
              <a:t>re</a:t>
            </a:r>
            <a:r>
              <a:rPr sz="1400" b="1" spc="-10">
                <a:latin typeface="Arial"/>
                <a:cs typeface="Arial"/>
              </a:rPr>
              <a:t>qu</a:t>
            </a:r>
            <a:r>
              <a:rPr sz="1400" b="1">
                <a:latin typeface="Arial"/>
                <a:cs typeface="Arial"/>
              </a:rPr>
              <a:t>est.</a:t>
            </a:r>
            <a:endParaRPr sz="14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2425700" y="340785"/>
            <a:ext cx="138430" cy="127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/>
            <a:r>
              <a:rPr sz="800" spc="-5">
                <a:latin typeface="Arial"/>
                <a:cs typeface="Arial"/>
              </a:rPr>
              <a:t>14</a:t>
            </a:r>
            <a:endParaRPr sz="8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9627907" y="340785"/>
            <a:ext cx="138430" cy="127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/>
            <a:r>
              <a:rPr sz="800" spc="-5">
                <a:latin typeface="Arial"/>
                <a:cs typeface="Arial"/>
              </a:rPr>
              <a:t>14</a:t>
            </a:r>
            <a:endParaRPr sz="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845563" y="989075"/>
            <a:ext cx="8534400" cy="0"/>
          </a:xfrm>
          <a:custGeom>
            <a:avLst/>
            <a:gdLst/>
            <a:ahLst/>
            <a:cxnLst/>
            <a:rect l="l" t="t" r="r" b="b"/>
            <a:pathLst>
              <a:path w="8534400">
                <a:moveTo>
                  <a:pt x="0" y="0"/>
                </a:moveTo>
                <a:lnTo>
                  <a:pt x="8534400" y="0"/>
                </a:lnTo>
              </a:path>
            </a:pathLst>
          </a:custGeom>
          <a:ln w="6350">
            <a:solidFill>
              <a:srgbClr val="5C5D6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9781031" y="6161532"/>
            <a:ext cx="676656" cy="52882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524000" y="5625085"/>
            <a:ext cx="1437132" cy="123291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854963" y="380313"/>
            <a:ext cx="10515600" cy="67710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/>
          <a:p>
            <a:pPr marL="1079500">
              <a:lnSpc>
                <a:spcPct val="100000"/>
              </a:lnSpc>
            </a:pPr>
            <a:r>
              <a:rPr>
                <a:solidFill>
                  <a:srgbClr val="1F3863"/>
                </a:solidFill>
              </a:rPr>
              <a:t>Informa</a:t>
            </a:r>
            <a:r>
              <a:rPr spc="-10">
                <a:solidFill>
                  <a:srgbClr val="1F3863"/>
                </a:solidFill>
              </a:rPr>
              <a:t>t</a:t>
            </a:r>
            <a:r>
              <a:rPr>
                <a:solidFill>
                  <a:srgbClr val="1F3863"/>
                </a:solidFill>
              </a:rPr>
              <a:t>ion</a:t>
            </a:r>
          </a:p>
        </p:txBody>
      </p:sp>
      <p:sp>
        <p:nvSpPr>
          <p:cNvPr id="9" name="object 9"/>
          <p:cNvSpPr txBox="1">
            <a:spLocks noGrp="1"/>
          </p:cNvSpPr>
          <p:nvPr>
            <p:ph type="ftr" sz="quarter" idx="5"/>
          </p:nvPr>
        </p:nvSpPr>
        <p:spPr>
          <a:xfrm>
            <a:off x="3587946" y="6530258"/>
            <a:ext cx="1968500" cy="127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800" b="0" i="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700"/>
            <a:r>
              <a:rPr lang="en-GB"/>
              <a:t>Exec Training - Iss 3 - May 2024</a:t>
            </a:r>
            <a:endParaRPr spc="-5"/>
          </a:p>
        </p:txBody>
      </p:sp>
      <p:sp>
        <p:nvSpPr>
          <p:cNvPr id="6" name="object 6"/>
          <p:cNvSpPr txBox="1"/>
          <p:nvPr/>
        </p:nvSpPr>
        <p:spPr>
          <a:xfrm>
            <a:off x="1797812" y="1527469"/>
            <a:ext cx="8468995" cy="4131900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pPr marL="299085" marR="5080" indent="-286385">
              <a:buFont typeface="Arial"/>
              <a:buChar char="•"/>
              <a:tabLst>
                <a:tab pos="299720" algn="l"/>
              </a:tabLst>
            </a:pPr>
            <a:r>
              <a:rPr sz="1400" b="1" spc="-10">
                <a:latin typeface="Arial"/>
                <a:cs typeface="Arial"/>
              </a:rPr>
              <a:t>Th</a:t>
            </a:r>
            <a:r>
              <a:rPr sz="1400" b="1">
                <a:latin typeface="Arial"/>
                <a:cs typeface="Arial"/>
              </a:rPr>
              <a:t>e</a:t>
            </a:r>
            <a:r>
              <a:rPr sz="1400" b="1" spc="-10">
                <a:latin typeface="Arial"/>
                <a:cs typeface="Arial"/>
              </a:rPr>
              <a:t> </a:t>
            </a:r>
            <a:r>
              <a:rPr sz="1400" b="1">
                <a:latin typeface="Arial"/>
                <a:cs typeface="Arial"/>
              </a:rPr>
              <a:t>SU</a:t>
            </a:r>
            <a:r>
              <a:rPr lang="en-US" sz="1400" b="1" spc="-15">
                <a:latin typeface="Arial"/>
                <a:cs typeface="Arial"/>
              </a:rPr>
              <a:t> does not permit use external bank account or Clubs/Socs, as signed for in your handover pack/SLA.</a:t>
            </a:r>
            <a:r>
              <a:rPr lang="en-US" sz="1400" b="1">
                <a:latin typeface="Arial"/>
                <a:cs typeface="Arial"/>
              </a:rPr>
              <a:t> </a:t>
            </a:r>
            <a:r>
              <a:rPr lang="en-US" sz="1400" b="1" spc="-25">
                <a:latin typeface="Arial"/>
                <a:cs typeface="Arial"/>
              </a:rPr>
              <a:t> Y</a:t>
            </a:r>
            <a:r>
              <a:rPr lang="en-US" sz="1400" b="1" spc="-10">
                <a:latin typeface="Arial"/>
                <a:cs typeface="Arial"/>
              </a:rPr>
              <a:t>o</a:t>
            </a:r>
            <a:r>
              <a:rPr lang="en-US" sz="1400" b="1">
                <a:latin typeface="Arial"/>
                <a:cs typeface="Arial"/>
              </a:rPr>
              <a:t>u</a:t>
            </a:r>
            <a:r>
              <a:rPr lang="en-US" sz="1400" b="1" spc="35">
                <a:latin typeface="Arial"/>
                <a:cs typeface="Arial"/>
              </a:rPr>
              <a:t> should </a:t>
            </a:r>
            <a:r>
              <a:rPr sz="1400" b="1" spc="-10">
                <a:latin typeface="Arial"/>
                <a:cs typeface="Arial"/>
              </a:rPr>
              <a:t>u</a:t>
            </a:r>
            <a:r>
              <a:rPr sz="1400" b="1">
                <a:latin typeface="Arial"/>
                <a:cs typeface="Arial"/>
              </a:rPr>
              <a:t>se</a:t>
            </a:r>
            <a:r>
              <a:rPr sz="1400" b="1" spc="-20">
                <a:latin typeface="Arial"/>
                <a:cs typeface="Arial"/>
              </a:rPr>
              <a:t> </a:t>
            </a:r>
            <a:r>
              <a:rPr sz="1400" b="1">
                <a:latin typeface="Arial"/>
                <a:cs typeface="Arial"/>
              </a:rPr>
              <a:t>t</a:t>
            </a:r>
            <a:r>
              <a:rPr sz="1400" b="1" spc="-10">
                <a:latin typeface="Arial"/>
                <a:cs typeface="Arial"/>
              </a:rPr>
              <a:t>h</a:t>
            </a:r>
            <a:r>
              <a:rPr sz="1400" b="1">
                <a:latin typeface="Arial"/>
                <a:cs typeface="Arial"/>
              </a:rPr>
              <a:t>e</a:t>
            </a:r>
            <a:r>
              <a:rPr sz="1400" b="1" spc="-10">
                <a:latin typeface="Arial"/>
                <a:cs typeface="Arial"/>
              </a:rPr>
              <a:t> </a:t>
            </a:r>
            <a:r>
              <a:rPr sz="1400" b="1" spc="15">
                <a:latin typeface="Arial"/>
                <a:cs typeface="Arial"/>
              </a:rPr>
              <a:t>M</a:t>
            </a:r>
            <a:r>
              <a:rPr sz="1400" b="1">
                <a:latin typeface="Arial"/>
                <a:cs typeface="Arial"/>
              </a:rPr>
              <a:t>SL</a:t>
            </a:r>
            <a:r>
              <a:rPr sz="1400" b="1" spc="-65">
                <a:latin typeface="Arial"/>
                <a:cs typeface="Arial"/>
              </a:rPr>
              <a:t> </a:t>
            </a:r>
            <a:r>
              <a:rPr sz="1400" b="1">
                <a:latin typeface="Arial"/>
                <a:cs typeface="Arial"/>
              </a:rPr>
              <a:t>s</a:t>
            </a:r>
            <a:r>
              <a:rPr sz="1400" b="1" spc="-50">
                <a:latin typeface="Arial"/>
                <a:cs typeface="Arial"/>
              </a:rPr>
              <a:t>y</a:t>
            </a:r>
            <a:r>
              <a:rPr sz="1400" b="1">
                <a:latin typeface="Arial"/>
                <a:cs typeface="Arial"/>
              </a:rPr>
              <a:t>stem </a:t>
            </a:r>
            <a:r>
              <a:rPr lang="en-US" sz="1400" b="1">
                <a:latin typeface="Arial"/>
                <a:cs typeface="Arial"/>
              </a:rPr>
              <a:t>(via the SU website) </a:t>
            </a:r>
            <a:r>
              <a:rPr sz="1400" b="1">
                <a:latin typeface="Arial"/>
                <a:cs typeface="Arial"/>
              </a:rPr>
              <a:t>t</a:t>
            </a:r>
            <a:r>
              <a:rPr sz="1400" b="1" spc="-10">
                <a:latin typeface="Arial"/>
                <a:cs typeface="Arial"/>
              </a:rPr>
              <a:t>h</a:t>
            </a:r>
            <a:r>
              <a:rPr sz="1400" b="1">
                <a:latin typeface="Arial"/>
                <a:cs typeface="Arial"/>
              </a:rPr>
              <a:t>r</a:t>
            </a:r>
            <a:r>
              <a:rPr sz="1400" b="1" spc="-10">
                <a:latin typeface="Arial"/>
                <a:cs typeface="Arial"/>
              </a:rPr>
              <a:t>oug</a:t>
            </a:r>
            <a:r>
              <a:rPr sz="1400" b="1">
                <a:latin typeface="Arial"/>
                <a:cs typeface="Arial"/>
              </a:rPr>
              <a:t>h</a:t>
            </a:r>
            <a:r>
              <a:rPr sz="1400" b="1" spc="-25">
                <a:latin typeface="Arial"/>
                <a:cs typeface="Arial"/>
              </a:rPr>
              <a:t> </a:t>
            </a:r>
            <a:r>
              <a:rPr sz="1400" b="1">
                <a:latin typeface="Arial"/>
                <a:cs typeface="Arial"/>
              </a:rPr>
              <a:t>St</a:t>
            </a:r>
            <a:r>
              <a:rPr sz="1400" b="1" spc="-10">
                <a:latin typeface="Arial"/>
                <a:cs typeface="Arial"/>
              </a:rPr>
              <a:t>ud</a:t>
            </a:r>
            <a:r>
              <a:rPr sz="1400" b="1">
                <a:latin typeface="Arial"/>
                <a:cs typeface="Arial"/>
              </a:rPr>
              <a:t>e</a:t>
            </a:r>
            <a:r>
              <a:rPr sz="1400" b="1" spc="-10">
                <a:latin typeface="Arial"/>
                <a:cs typeface="Arial"/>
              </a:rPr>
              <a:t>n</a:t>
            </a:r>
            <a:r>
              <a:rPr sz="1400" b="1">
                <a:latin typeface="Arial"/>
                <a:cs typeface="Arial"/>
              </a:rPr>
              <a:t>t</a:t>
            </a:r>
            <a:r>
              <a:rPr sz="1400" b="1" spc="-80">
                <a:latin typeface="Arial"/>
                <a:cs typeface="Arial"/>
              </a:rPr>
              <a:t> </a:t>
            </a:r>
            <a:r>
              <a:rPr sz="1400" b="1" spc="-45">
                <a:latin typeface="Arial"/>
                <a:cs typeface="Arial"/>
              </a:rPr>
              <a:t>A</a:t>
            </a:r>
            <a:r>
              <a:rPr sz="1400" b="1">
                <a:latin typeface="Arial"/>
                <a:cs typeface="Arial"/>
              </a:rPr>
              <a:t>cti</a:t>
            </a:r>
            <a:r>
              <a:rPr sz="1400" b="1" spc="-15">
                <a:latin typeface="Arial"/>
                <a:cs typeface="Arial"/>
              </a:rPr>
              <a:t>v</a:t>
            </a:r>
            <a:r>
              <a:rPr sz="1400" b="1">
                <a:latin typeface="Arial"/>
                <a:cs typeface="Arial"/>
              </a:rPr>
              <a:t>ities</a:t>
            </a:r>
            <a:r>
              <a:rPr sz="1400" b="1" spc="-10">
                <a:latin typeface="Arial"/>
                <a:cs typeface="Arial"/>
              </a:rPr>
              <a:t> </a:t>
            </a:r>
            <a:r>
              <a:rPr sz="1400" b="1">
                <a:latin typeface="Arial"/>
                <a:cs typeface="Arial"/>
              </a:rPr>
              <a:t>to</a:t>
            </a:r>
            <a:r>
              <a:rPr sz="1400" b="1" spc="-15">
                <a:latin typeface="Arial"/>
                <a:cs typeface="Arial"/>
              </a:rPr>
              <a:t> </a:t>
            </a:r>
            <a:r>
              <a:rPr sz="1400" b="1">
                <a:latin typeface="Arial"/>
                <a:cs typeface="Arial"/>
              </a:rPr>
              <a:t>make</a:t>
            </a:r>
            <a:r>
              <a:rPr sz="1400" b="1" spc="-20">
                <a:latin typeface="Arial"/>
                <a:cs typeface="Arial"/>
              </a:rPr>
              <a:t> </a:t>
            </a:r>
            <a:r>
              <a:rPr sz="1400" b="1">
                <a:latin typeface="Arial"/>
                <a:cs typeface="Arial"/>
              </a:rPr>
              <a:t>tickets</a:t>
            </a:r>
            <a:r>
              <a:rPr sz="1400" b="1" spc="-45">
                <a:latin typeface="Arial"/>
                <a:cs typeface="Arial"/>
              </a:rPr>
              <a:t> </a:t>
            </a:r>
            <a:r>
              <a:rPr sz="1400" b="1">
                <a:latin typeface="Arial"/>
                <a:cs typeface="Arial"/>
              </a:rPr>
              <a:t>f</a:t>
            </a:r>
            <a:r>
              <a:rPr sz="1400" b="1" spc="-10">
                <a:latin typeface="Arial"/>
                <a:cs typeface="Arial"/>
              </a:rPr>
              <a:t>o</a:t>
            </a:r>
            <a:r>
              <a:rPr sz="1400" b="1">
                <a:latin typeface="Arial"/>
                <a:cs typeface="Arial"/>
              </a:rPr>
              <a:t>r</a:t>
            </a:r>
            <a:r>
              <a:rPr sz="1400" b="1" spc="-15">
                <a:latin typeface="Arial"/>
                <a:cs typeface="Arial"/>
              </a:rPr>
              <a:t> </a:t>
            </a:r>
            <a:r>
              <a:rPr sz="1400" b="1">
                <a:latin typeface="Arial"/>
                <a:cs typeface="Arial"/>
              </a:rPr>
              <a:t>e</a:t>
            </a:r>
            <a:r>
              <a:rPr sz="1400" b="1" spc="-15">
                <a:latin typeface="Arial"/>
                <a:cs typeface="Arial"/>
              </a:rPr>
              <a:t>v</a:t>
            </a:r>
            <a:r>
              <a:rPr sz="1400" b="1">
                <a:latin typeface="Arial"/>
                <a:cs typeface="Arial"/>
              </a:rPr>
              <a:t>e</a:t>
            </a:r>
            <a:r>
              <a:rPr sz="1400" b="1" spc="-10">
                <a:latin typeface="Arial"/>
                <a:cs typeface="Arial"/>
              </a:rPr>
              <a:t>n</a:t>
            </a:r>
            <a:r>
              <a:rPr sz="1400" b="1">
                <a:latin typeface="Arial"/>
                <a:cs typeface="Arial"/>
              </a:rPr>
              <a:t>ts/cl</a:t>
            </a:r>
            <a:r>
              <a:rPr sz="1400" b="1" spc="-10">
                <a:latin typeface="Arial"/>
                <a:cs typeface="Arial"/>
              </a:rPr>
              <a:t>o</a:t>
            </a:r>
            <a:r>
              <a:rPr sz="1400" b="1">
                <a:latin typeface="Arial"/>
                <a:cs typeface="Arial"/>
              </a:rPr>
              <a:t>t</a:t>
            </a:r>
            <a:r>
              <a:rPr sz="1400" b="1" spc="-10">
                <a:latin typeface="Arial"/>
                <a:cs typeface="Arial"/>
              </a:rPr>
              <a:t>hin</a:t>
            </a:r>
            <a:r>
              <a:rPr sz="1400" b="1" spc="-20">
                <a:latin typeface="Arial"/>
                <a:cs typeface="Arial"/>
              </a:rPr>
              <a:t>g</a:t>
            </a:r>
            <a:r>
              <a:rPr sz="1400" b="1">
                <a:latin typeface="Arial"/>
                <a:cs typeface="Arial"/>
              </a:rPr>
              <a:t>/</a:t>
            </a:r>
            <a:r>
              <a:rPr sz="1400" b="1" spc="-15">
                <a:latin typeface="Arial"/>
                <a:cs typeface="Arial"/>
              </a:rPr>
              <a:t>c</a:t>
            </a:r>
            <a:r>
              <a:rPr sz="1400" b="1" spc="-10">
                <a:latin typeface="Arial"/>
                <a:cs typeface="Arial"/>
              </a:rPr>
              <a:t>o</a:t>
            </a:r>
            <a:r>
              <a:rPr sz="1400" b="1">
                <a:latin typeface="Arial"/>
                <a:cs typeface="Arial"/>
              </a:rPr>
              <a:t>a</a:t>
            </a:r>
            <a:r>
              <a:rPr sz="1400" b="1" spc="-15">
                <a:latin typeface="Arial"/>
                <a:cs typeface="Arial"/>
              </a:rPr>
              <a:t>c</a:t>
            </a:r>
            <a:r>
              <a:rPr sz="1400" b="1" spc="-10">
                <a:latin typeface="Arial"/>
                <a:cs typeface="Arial"/>
              </a:rPr>
              <a:t>hin</a:t>
            </a:r>
            <a:r>
              <a:rPr sz="1400" b="1">
                <a:latin typeface="Arial"/>
                <a:cs typeface="Arial"/>
              </a:rPr>
              <a:t>g</a:t>
            </a:r>
            <a:r>
              <a:rPr sz="1400" b="1" spc="-50">
                <a:latin typeface="Arial"/>
                <a:cs typeface="Arial"/>
              </a:rPr>
              <a:t> </a:t>
            </a:r>
            <a:r>
              <a:rPr lang="en-US" sz="1400" b="1" err="1">
                <a:latin typeface="Arial"/>
                <a:cs typeface="Arial"/>
              </a:rPr>
              <a:t>etc</a:t>
            </a:r>
            <a:r>
              <a:rPr sz="1400" b="1" spc="-20">
                <a:latin typeface="Arial"/>
                <a:cs typeface="Arial"/>
              </a:rPr>
              <a:t> </a:t>
            </a:r>
            <a:r>
              <a:rPr sz="1400" b="1">
                <a:latin typeface="Arial"/>
                <a:cs typeface="Arial"/>
              </a:rPr>
              <a:t>so</a:t>
            </a:r>
            <a:r>
              <a:rPr sz="1400" b="1" spc="-15">
                <a:latin typeface="Arial"/>
                <a:cs typeface="Arial"/>
              </a:rPr>
              <a:t> </a:t>
            </a:r>
            <a:r>
              <a:rPr sz="1400" b="1">
                <a:latin typeface="Arial"/>
                <a:cs typeface="Arial"/>
              </a:rPr>
              <a:t>t</a:t>
            </a:r>
            <a:r>
              <a:rPr sz="1400" b="1" spc="-10">
                <a:latin typeface="Arial"/>
                <a:cs typeface="Arial"/>
              </a:rPr>
              <a:t>h</a:t>
            </a:r>
            <a:r>
              <a:rPr sz="1400" b="1">
                <a:latin typeface="Arial"/>
                <a:cs typeface="Arial"/>
              </a:rPr>
              <a:t>at</a:t>
            </a:r>
            <a:r>
              <a:rPr sz="1400" b="1" spc="-20">
                <a:latin typeface="Arial"/>
                <a:cs typeface="Arial"/>
              </a:rPr>
              <a:t> </a:t>
            </a:r>
            <a:r>
              <a:rPr sz="1400" b="1">
                <a:latin typeface="Arial"/>
                <a:cs typeface="Arial"/>
              </a:rPr>
              <a:t>m</a:t>
            </a:r>
            <a:r>
              <a:rPr sz="1400" b="1" spc="-10">
                <a:latin typeface="Arial"/>
                <a:cs typeface="Arial"/>
              </a:rPr>
              <a:t>on</a:t>
            </a:r>
            <a:r>
              <a:rPr sz="1400" b="1">
                <a:latin typeface="Arial"/>
                <a:cs typeface="Arial"/>
              </a:rPr>
              <a:t>ey</a:t>
            </a:r>
            <a:r>
              <a:rPr sz="1400" b="1" spc="-20">
                <a:latin typeface="Arial"/>
                <a:cs typeface="Arial"/>
              </a:rPr>
              <a:t> </a:t>
            </a:r>
            <a:r>
              <a:rPr sz="1400" b="1">
                <a:latin typeface="Arial"/>
                <a:cs typeface="Arial"/>
              </a:rPr>
              <a:t>can</a:t>
            </a:r>
            <a:r>
              <a:rPr sz="1400" b="1" spc="-15">
                <a:latin typeface="Arial"/>
                <a:cs typeface="Arial"/>
              </a:rPr>
              <a:t> </a:t>
            </a:r>
            <a:r>
              <a:rPr sz="1400" b="1" spc="-10">
                <a:latin typeface="Arial"/>
                <a:cs typeface="Arial"/>
              </a:rPr>
              <a:t>b</a:t>
            </a:r>
            <a:r>
              <a:rPr sz="1400" b="1">
                <a:latin typeface="Arial"/>
                <a:cs typeface="Arial"/>
              </a:rPr>
              <a:t>e </a:t>
            </a:r>
            <a:r>
              <a:rPr sz="1400" b="1" spc="-10">
                <a:latin typeface="Arial"/>
                <a:cs typeface="Arial"/>
              </a:rPr>
              <a:t>d</a:t>
            </a:r>
            <a:r>
              <a:rPr sz="1400" b="1">
                <a:latin typeface="Arial"/>
                <a:cs typeface="Arial"/>
              </a:rPr>
              <a:t>e</a:t>
            </a:r>
            <a:r>
              <a:rPr sz="1400" b="1" spc="-10">
                <a:latin typeface="Arial"/>
                <a:cs typeface="Arial"/>
              </a:rPr>
              <a:t>po</a:t>
            </a:r>
            <a:r>
              <a:rPr sz="1400" b="1">
                <a:latin typeface="Arial"/>
                <a:cs typeface="Arial"/>
              </a:rPr>
              <a:t>sited</a:t>
            </a:r>
            <a:r>
              <a:rPr sz="1400" b="1" spc="-50">
                <a:latin typeface="Arial"/>
                <a:cs typeface="Arial"/>
              </a:rPr>
              <a:t> </a:t>
            </a:r>
            <a:r>
              <a:rPr sz="1400" b="1">
                <a:latin typeface="Arial"/>
                <a:cs typeface="Arial"/>
              </a:rPr>
              <a:t>strai</a:t>
            </a:r>
            <a:r>
              <a:rPr sz="1400" b="1" spc="-10">
                <a:latin typeface="Arial"/>
                <a:cs typeface="Arial"/>
              </a:rPr>
              <a:t>gh</a:t>
            </a:r>
            <a:r>
              <a:rPr sz="1400" b="1">
                <a:latin typeface="Arial"/>
                <a:cs typeface="Arial"/>
              </a:rPr>
              <a:t>t</a:t>
            </a:r>
            <a:r>
              <a:rPr sz="1400" b="1" spc="-30">
                <a:latin typeface="Arial"/>
                <a:cs typeface="Arial"/>
              </a:rPr>
              <a:t> </a:t>
            </a:r>
            <a:r>
              <a:rPr sz="1400" b="1">
                <a:latin typeface="Arial"/>
                <a:cs typeface="Arial"/>
              </a:rPr>
              <a:t>i</a:t>
            </a:r>
            <a:r>
              <a:rPr sz="1400" b="1" spc="-10">
                <a:latin typeface="Arial"/>
                <a:cs typeface="Arial"/>
              </a:rPr>
              <a:t>n</a:t>
            </a:r>
            <a:r>
              <a:rPr sz="1400" b="1">
                <a:latin typeface="Arial"/>
                <a:cs typeface="Arial"/>
              </a:rPr>
              <a:t>to</a:t>
            </a:r>
            <a:r>
              <a:rPr sz="1400" b="1" spc="-40">
                <a:latin typeface="Arial"/>
                <a:cs typeface="Arial"/>
              </a:rPr>
              <a:t> </a:t>
            </a:r>
            <a:r>
              <a:rPr sz="1400" b="1">
                <a:latin typeface="Arial"/>
                <a:cs typeface="Arial"/>
              </a:rPr>
              <a:t>t</a:t>
            </a:r>
            <a:r>
              <a:rPr sz="1400" b="1" spc="-10">
                <a:latin typeface="Arial"/>
                <a:cs typeface="Arial"/>
              </a:rPr>
              <a:t>h</a:t>
            </a:r>
            <a:r>
              <a:rPr sz="1400" b="1">
                <a:latin typeface="Arial"/>
                <a:cs typeface="Arial"/>
              </a:rPr>
              <a:t>e</a:t>
            </a:r>
            <a:r>
              <a:rPr sz="1400" b="1" spc="-10">
                <a:latin typeface="Arial"/>
                <a:cs typeface="Arial"/>
              </a:rPr>
              <a:t> </a:t>
            </a:r>
            <a:r>
              <a:rPr sz="1400" b="1">
                <a:latin typeface="Arial"/>
                <a:cs typeface="Arial"/>
              </a:rPr>
              <a:t>cl</a:t>
            </a:r>
            <a:r>
              <a:rPr sz="1400" b="1" spc="-10">
                <a:latin typeface="Arial"/>
                <a:cs typeface="Arial"/>
              </a:rPr>
              <a:t>ub</a:t>
            </a:r>
            <a:r>
              <a:rPr sz="1400" b="1">
                <a:latin typeface="Arial"/>
                <a:cs typeface="Arial"/>
              </a:rPr>
              <a:t>/s</a:t>
            </a:r>
            <a:r>
              <a:rPr sz="1400" b="1" spc="-10">
                <a:latin typeface="Arial"/>
                <a:cs typeface="Arial"/>
              </a:rPr>
              <a:t>o</a:t>
            </a:r>
            <a:r>
              <a:rPr sz="1400" b="1" spc="-15">
                <a:latin typeface="Arial"/>
                <a:cs typeface="Arial"/>
              </a:rPr>
              <a:t>c</a:t>
            </a:r>
            <a:r>
              <a:rPr sz="1400" b="1">
                <a:latin typeface="Arial"/>
                <a:cs typeface="Arial"/>
              </a:rPr>
              <a:t>i</a:t>
            </a:r>
            <a:r>
              <a:rPr sz="1400" b="1" spc="-15">
                <a:latin typeface="Arial"/>
                <a:cs typeface="Arial"/>
              </a:rPr>
              <a:t>e</a:t>
            </a:r>
            <a:r>
              <a:rPr sz="1400" b="1">
                <a:latin typeface="Arial"/>
                <a:cs typeface="Arial"/>
              </a:rPr>
              <a:t>ty</a:t>
            </a:r>
            <a:r>
              <a:rPr sz="1400" b="1" spc="-45">
                <a:latin typeface="Arial"/>
                <a:cs typeface="Arial"/>
              </a:rPr>
              <a:t> </a:t>
            </a:r>
            <a:r>
              <a:rPr sz="1400" b="1">
                <a:latin typeface="Arial"/>
                <a:cs typeface="Arial"/>
              </a:rPr>
              <a:t>acc</a:t>
            </a:r>
            <a:r>
              <a:rPr sz="1400" b="1" spc="-10">
                <a:latin typeface="Arial"/>
                <a:cs typeface="Arial"/>
              </a:rPr>
              <a:t>oun</a:t>
            </a:r>
            <a:r>
              <a:rPr sz="1400" b="1">
                <a:latin typeface="Arial"/>
                <a:cs typeface="Arial"/>
              </a:rPr>
              <a:t>t.</a:t>
            </a:r>
            <a:endParaRPr sz="1400">
              <a:latin typeface="Arial"/>
              <a:cs typeface="Arial"/>
            </a:endParaRPr>
          </a:p>
          <a:p>
            <a:pPr>
              <a:spcBef>
                <a:spcPts val="14"/>
              </a:spcBef>
              <a:buFont typeface="Arial"/>
              <a:buChar char="•"/>
            </a:pPr>
            <a:endParaRPr sz="1450">
              <a:latin typeface="Times New Roman"/>
              <a:cs typeface="Times New Roman"/>
            </a:endParaRPr>
          </a:p>
          <a:p>
            <a:pPr marL="299085" marR="192405" indent="-286385">
              <a:buFont typeface="Arial"/>
              <a:buChar char="•"/>
              <a:tabLst>
                <a:tab pos="299720" algn="l"/>
              </a:tabLst>
            </a:pPr>
            <a:r>
              <a:rPr sz="1400" b="1" spc="-45">
                <a:latin typeface="Arial"/>
                <a:cs typeface="Arial"/>
              </a:rPr>
              <a:t>A</a:t>
            </a:r>
            <a:r>
              <a:rPr sz="1400" b="1">
                <a:latin typeface="Arial"/>
                <a:cs typeface="Arial"/>
              </a:rPr>
              <a:t>ny</a:t>
            </a:r>
            <a:r>
              <a:rPr sz="1400" b="1" spc="15">
                <a:latin typeface="Arial"/>
                <a:cs typeface="Arial"/>
              </a:rPr>
              <a:t> </a:t>
            </a:r>
            <a:r>
              <a:rPr sz="1400" b="1">
                <a:latin typeface="Arial"/>
                <a:cs typeface="Arial"/>
              </a:rPr>
              <a:t>m</a:t>
            </a:r>
            <a:r>
              <a:rPr sz="1400" b="1" spc="-10">
                <a:latin typeface="Arial"/>
                <a:cs typeface="Arial"/>
              </a:rPr>
              <a:t>on</a:t>
            </a:r>
            <a:r>
              <a:rPr sz="1400" b="1">
                <a:latin typeface="Arial"/>
                <a:cs typeface="Arial"/>
              </a:rPr>
              <a:t>ey</a:t>
            </a:r>
            <a:r>
              <a:rPr sz="1400" b="1" spc="-20">
                <a:latin typeface="Arial"/>
                <a:cs typeface="Arial"/>
              </a:rPr>
              <a:t> </a:t>
            </a:r>
            <a:r>
              <a:rPr sz="1400" b="1" spc="-10">
                <a:latin typeface="Arial"/>
                <a:cs typeface="Arial"/>
              </a:rPr>
              <a:t>d</a:t>
            </a:r>
            <a:r>
              <a:rPr sz="1400" b="1">
                <a:latin typeface="Arial"/>
                <a:cs typeface="Arial"/>
              </a:rPr>
              <a:t>e</a:t>
            </a:r>
            <a:r>
              <a:rPr sz="1400" b="1" spc="-10">
                <a:latin typeface="Arial"/>
                <a:cs typeface="Arial"/>
              </a:rPr>
              <a:t>po</a:t>
            </a:r>
            <a:r>
              <a:rPr sz="1400" b="1">
                <a:latin typeface="Arial"/>
                <a:cs typeface="Arial"/>
              </a:rPr>
              <a:t>sited</a:t>
            </a:r>
            <a:r>
              <a:rPr sz="1400" b="1" spc="-40">
                <a:latin typeface="Arial"/>
                <a:cs typeface="Arial"/>
              </a:rPr>
              <a:t> </a:t>
            </a:r>
            <a:r>
              <a:rPr sz="1400" b="1">
                <a:latin typeface="Arial"/>
                <a:cs typeface="Arial"/>
              </a:rPr>
              <a:t>i</a:t>
            </a:r>
            <a:r>
              <a:rPr sz="1400" b="1" spc="-10">
                <a:latin typeface="Arial"/>
                <a:cs typeface="Arial"/>
              </a:rPr>
              <a:t>n</a:t>
            </a:r>
            <a:r>
              <a:rPr sz="1400" b="1">
                <a:latin typeface="Arial"/>
                <a:cs typeface="Arial"/>
              </a:rPr>
              <a:t>to</a:t>
            </a:r>
            <a:r>
              <a:rPr sz="1400" b="1" spc="-40">
                <a:latin typeface="Arial"/>
                <a:cs typeface="Arial"/>
              </a:rPr>
              <a:t> </a:t>
            </a:r>
            <a:r>
              <a:rPr sz="1400" b="1" spc="-10">
                <a:latin typeface="Arial"/>
                <a:cs typeface="Arial"/>
              </a:rPr>
              <a:t>p</a:t>
            </a:r>
            <a:r>
              <a:rPr sz="1400" b="1">
                <a:latin typeface="Arial"/>
                <a:cs typeface="Arial"/>
              </a:rPr>
              <a:t>ri</a:t>
            </a:r>
            <a:r>
              <a:rPr sz="1400" b="1" spc="-15">
                <a:latin typeface="Arial"/>
                <a:cs typeface="Arial"/>
              </a:rPr>
              <a:t>v</a:t>
            </a:r>
            <a:r>
              <a:rPr sz="1400" b="1">
                <a:latin typeface="Arial"/>
                <a:cs typeface="Arial"/>
              </a:rPr>
              <a:t>ate</a:t>
            </a:r>
            <a:r>
              <a:rPr sz="1400" b="1" spc="-20">
                <a:latin typeface="Arial"/>
                <a:cs typeface="Arial"/>
              </a:rPr>
              <a:t> </a:t>
            </a:r>
            <a:r>
              <a:rPr sz="1400" b="1" spc="-10">
                <a:latin typeface="Arial"/>
                <a:cs typeface="Arial"/>
              </a:rPr>
              <a:t>b</a:t>
            </a:r>
            <a:r>
              <a:rPr sz="1400" b="1">
                <a:latin typeface="Arial"/>
                <a:cs typeface="Arial"/>
              </a:rPr>
              <a:t>a</a:t>
            </a:r>
            <a:r>
              <a:rPr sz="1400" b="1" spc="-10">
                <a:latin typeface="Arial"/>
                <a:cs typeface="Arial"/>
              </a:rPr>
              <a:t>n</a:t>
            </a:r>
            <a:r>
              <a:rPr sz="1400" b="1">
                <a:latin typeface="Arial"/>
                <a:cs typeface="Arial"/>
              </a:rPr>
              <a:t>k</a:t>
            </a:r>
            <a:r>
              <a:rPr sz="1400" b="1" spc="-20">
                <a:latin typeface="Arial"/>
                <a:cs typeface="Arial"/>
              </a:rPr>
              <a:t> </a:t>
            </a:r>
            <a:r>
              <a:rPr sz="1400" b="1">
                <a:latin typeface="Arial"/>
                <a:cs typeface="Arial"/>
              </a:rPr>
              <a:t>acc</a:t>
            </a:r>
            <a:r>
              <a:rPr sz="1400" b="1" spc="-10">
                <a:latin typeface="Arial"/>
                <a:cs typeface="Arial"/>
              </a:rPr>
              <a:t>oun</a:t>
            </a:r>
            <a:r>
              <a:rPr sz="1400" b="1">
                <a:latin typeface="Arial"/>
                <a:cs typeface="Arial"/>
              </a:rPr>
              <a:t>ts</a:t>
            </a:r>
            <a:r>
              <a:rPr sz="1400" b="1" spc="-30">
                <a:latin typeface="Arial"/>
                <a:cs typeface="Arial"/>
              </a:rPr>
              <a:t> </a:t>
            </a:r>
            <a:r>
              <a:rPr sz="1400" b="1" spc="20">
                <a:latin typeface="Arial"/>
                <a:cs typeface="Arial"/>
              </a:rPr>
              <a:t>w</a:t>
            </a:r>
            <a:r>
              <a:rPr sz="1400" b="1">
                <a:latin typeface="Arial"/>
                <a:cs typeface="Arial"/>
              </a:rPr>
              <a:t>i</a:t>
            </a:r>
            <a:r>
              <a:rPr sz="1400" b="1" spc="-10">
                <a:latin typeface="Arial"/>
                <a:cs typeface="Arial"/>
              </a:rPr>
              <a:t>l</a:t>
            </a:r>
            <a:r>
              <a:rPr sz="1400" b="1">
                <a:latin typeface="Arial"/>
                <a:cs typeface="Arial"/>
              </a:rPr>
              <a:t>l</a:t>
            </a:r>
            <a:r>
              <a:rPr sz="1400" b="1" spc="-40">
                <a:latin typeface="Arial"/>
                <a:cs typeface="Arial"/>
              </a:rPr>
              <a:t> </a:t>
            </a:r>
            <a:r>
              <a:rPr sz="1400" b="1" spc="-10">
                <a:latin typeface="Arial"/>
                <a:cs typeface="Arial"/>
              </a:rPr>
              <a:t>no</a:t>
            </a:r>
            <a:r>
              <a:rPr sz="1400" b="1">
                <a:latin typeface="Arial"/>
                <a:cs typeface="Arial"/>
              </a:rPr>
              <a:t>t</a:t>
            </a:r>
            <a:r>
              <a:rPr sz="1400" b="1" spc="-20">
                <a:latin typeface="Arial"/>
                <a:cs typeface="Arial"/>
              </a:rPr>
              <a:t> </a:t>
            </a:r>
            <a:r>
              <a:rPr sz="1400" b="1" spc="-10">
                <a:latin typeface="Arial"/>
                <a:cs typeface="Arial"/>
              </a:rPr>
              <a:t>b</a:t>
            </a:r>
            <a:r>
              <a:rPr sz="1400" b="1">
                <a:latin typeface="Arial"/>
                <a:cs typeface="Arial"/>
              </a:rPr>
              <a:t>e</a:t>
            </a:r>
            <a:r>
              <a:rPr sz="1400" b="1" spc="-10">
                <a:latin typeface="Arial"/>
                <a:cs typeface="Arial"/>
              </a:rPr>
              <a:t> </a:t>
            </a:r>
            <a:r>
              <a:rPr sz="1400" b="1">
                <a:latin typeface="Arial"/>
                <a:cs typeface="Arial"/>
              </a:rPr>
              <a:t>i</a:t>
            </a:r>
            <a:r>
              <a:rPr sz="1400" b="1" spc="-10">
                <a:latin typeface="Arial"/>
                <a:cs typeface="Arial"/>
              </a:rPr>
              <a:t>n</a:t>
            </a:r>
            <a:r>
              <a:rPr sz="1400" b="1">
                <a:latin typeface="Arial"/>
                <a:cs typeface="Arial"/>
              </a:rPr>
              <a:t>s</a:t>
            </a:r>
            <a:r>
              <a:rPr sz="1400" b="1" spc="-10">
                <a:latin typeface="Arial"/>
                <a:cs typeface="Arial"/>
              </a:rPr>
              <a:t>u</a:t>
            </a:r>
            <a:r>
              <a:rPr sz="1400" b="1">
                <a:latin typeface="Arial"/>
                <a:cs typeface="Arial"/>
              </a:rPr>
              <a:t>red</a:t>
            </a:r>
            <a:r>
              <a:rPr sz="1400" b="1" spc="-40">
                <a:latin typeface="Arial"/>
                <a:cs typeface="Arial"/>
              </a:rPr>
              <a:t> </a:t>
            </a:r>
            <a:r>
              <a:rPr sz="1400" b="1">
                <a:latin typeface="Arial"/>
                <a:cs typeface="Arial"/>
              </a:rPr>
              <a:t>if</a:t>
            </a:r>
            <a:r>
              <a:rPr sz="1400" b="1" spc="-20">
                <a:latin typeface="Arial"/>
                <a:cs typeface="Arial"/>
              </a:rPr>
              <a:t> </a:t>
            </a:r>
            <a:r>
              <a:rPr sz="1400" b="1">
                <a:latin typeface="Arial"/>
                <a:cs typeface="Arial"/>
              </a:rPr>
              <a:t>a</a:t>
            </a:r>
            <a:r>
              <a:rPr sz="1400" b="1" spc="-10">
                <a:latin typeface="Arial"/>
                <a:cs typeface="Arial"/>
              </a:rPr>
              <a:t>n</a:t>
            </a:r>
            <a:r>
              <a:rPr sz="1400" b="1">
                <a:latin typeface="Arial"/>
                <a:cs typeface="Arial"/>
              </a:rPr>
              <a:t>y</a:t>
            </a:r>
            <a:r>
              <a:rPr sz="1400" b="1" spc="-20">
                <a:latin typeface="Arial"/>
                <a:cs typeface="Arial"/>
              </a:rPr>
              <a:t> </a:t>
            </a:r>
            <a:r>
              <a:rPr sz="1400" b="1">
                <a:latin typeface="Arial"/>
                <a:cs typeface="Arial"/>
              </a:rPr>
              <a:t>m</a:t>
            </a:r>
            <a:r>
              <a:rPr sz="1400" b="1" spc="-10">
                <a:latin typeface="Arial"/>
                <a:cs typeface="Arial"/>
              </a:rPr>
              <a:t>on</a:t>
            </a:r>
            <a:r>
              <a:rPr sz="1400" b="1">
                <a:latin typeface="Arial"/>
                <a:cs typeface="Arial"/>
              </a:rPr>
              <a:t>ey</a:t>
            </a:r>
            <a:r>
              <a:rPr sz="1400" b="1" spc="-10">
                <a:latin typeface="Arial"/>
                <a:cs typeface="Arial"/>
              </a:rPr>
              <a:t> </a:t>
            </a:r>
            <a:r>
              <a:rPr sz="1400" b="1">
                <a:latin typeface="Arial"/>
                <a:cs typeface="Arial"/>
              </a:rPr>
              <a:t>is</a:t>
            </a:r>
            <a:r>
              <a:rPr sz="1400" b="1" spc="-20">
                <a:latin typeface="Arial"/>
                <a:cs typeface="Arial"/>
              </a:rPr>
              <a:t> </a:t>
            </a:r>
            <a:r>
              <a:rPr sz="1400" b="1">
                <a:latin typeface="Arial"/>
                <a:cs typeface="Arial"/>
              </a:rPr>
              <a:t>l</a:t>
            </a:r>
            <a:r>
              <a:rPr sz="1400" b="1" spc="-10">
                <a:latin typeface="Arial"/>
                <a:cs typeface="Arial"/>
              </a:rPr>
              <a:t>o</a:t>
            </a:r>
            <a:r>
              <a:rPr sz="1400" b="1">
                <a:latin typeface="Arial"/>
                <a:cs typeface="Arial"/>
              </a:rPr>
              <a:t>st.</a:t>
            </a:r>
            <a:r>
              <a:rPr sz="1400" b="1" spc="-30">
                <a:latin typeface="Arial"/>
                <a:cs typeface="Arial"/>
              </a:rPr>
              <a:t> </a:t>
            </a:r>
            <a:r>
              <a:rPr sz="1400" b="1">
                <a:latin typeface="Arial"/>
                <a:cs typeface="Arial"/>
              </a:rPr>
              <a:t>It</a:t>
            </a:r>
            <a:r>
              <a:rPr sz="1400" b="1" spc="-20">
                <a:latin typeface="Arial"/>
                <a:cs typeface="Arial"/>
              </a:rPr>
              <a:t> </a:t>
            </a:r>
            <a:r>
              <a:rPr sz="1400" b="1" spc="20">
                <a:latin typeface="Arial"/>
                <a:cs typeface="Arial"/>
              </a:rPr>
              <a:t>w</a:t>
            </a:r>
            <a:r>
              <a:rPr sz="1400" b="1">
                <a:latin typeface="Arial"/>
                <a:cs typeface="Arial"/>
              </a:rPr>
              <a:t>i</a:t>
            </a:r>
            <a:r>
              <a:rPr sz="1400" b="1" spc="-10">
                <a:latin typeface="Arial"/>
                <a:cs typeface="Arial"/>
              </a:rPr>
              <a:t>l</a:t>
            </a:r>
            <a:r>
              <a:rPr sz="1400" b="1">
                <a:latin typeface="Arial"/>
                <a:cs typeface="Arial"/>
              </a:rPr>
              <a:t>l </a:t>
            </a:r>
            <a:r>
              <a:rPr sz="1400" b="1" spc="-10">
                <a:latin typeface="Arial"/>
                <a:cs typeface="Arial"/>
              </a:rPr>
              <a:t>b</a:t>
            </a:r>
            <a:r>
              <a:rPr sz="1400" b="1">
                <a:latin typeface="Arial"/>
                <a:cs typeface="Arial"/>
              </a:rPr>
              <a:t>e</a:t>
            </a:r>
            <a:r>
              <a:rPr sz="1400" b="1" spc="-10">
                <a:latin typeface="Arial"/>
                <a:cs typeface="Arial"/>
              </a:rPr>
              <a:t> </a:t>
            </a:r>
            <a:r>
              <a:rPr sz="1400" b="1" spc="-50">
                <a:latin typeface="Arial"/>
                <a:cs typeface="Arial"/>
              </a:rPr>
              <a:t>y</a:t>
            </a:r>
            <a:r>
              <a:rPr sz="1400" b="1" spc="-10">
                <a:latin typeface="Arial"/>
                <a:cs typeface="Arial"/>
              </a:rPr>
              <a:t>ou</a:t>
            </a:r>
            <a:r>
              <a:rPr sz="1400" b="1">
                <a:latin typeface="Arial"/>
                <a:cs typeface="Arial"/>
              </a:rPr>
              <a:t>r</a:t>
            </a:r>
            <a:r>
              <a:rPr sz="1400" b="1" spc="30">
                <a:latin typeface="Arial"/>
                <a:cs typeface="Arial"/>
              </a:rPr>
              <a:t> </a:t>
            </a:r>
            <a:r>
              <a:rPr sz="1400" b="1">
                <a:latin typeface="Arial"/>
                <a:cs typeface="Arial"/>
              </a:rPr>
              <a:t>res</a:t>
            </a:r>
            <a:r>
              <a:rPr sz="1400" b="1" spc="-10">
                <a:latin typeface="Arial"/>
                <a:cs typeface="Arial"/>
              </a:rPr>
              <a:t>pon</a:t>
            </a:r>
            <a:r>
              <a:rPr sz="1400" b="1">
                <a:latin typeface="Arial"/>
                <a:cs typeface="Arial"/>
              </a:rPr>
              <a:t>si</a:t>
            </a:r>
            <a:r>
              <a:rPr sz="1400" b="1" spc="-10">
                <a:latin typeface="Arial"/>
                <a:cs typeface="Arial"/>
              </a:rPr>
              <a:t>b</a:t>
            </a:r>
            <a:r>
              <a:rPr sz="1400" b="1">
                <a:latin typeface="Arial"/>
                <a:cs typeface="Arial"/>
              </a:rPr>
              <a:t>i</a:t>
            </a:r>
            <a:r>
              <a:rPr sz="1400" b="1" spc="-10">
                <a:latin typeface="Arial"/>
                <a:cs typeface="Arial"/>
              </a:rPr>
              <a:t>li</a:t>
            </a:r>
            <a:r>
              <a:rPr sz="1400" b="1">
                <a:latin typeface="Arial"/>
                <a:cs typeface="Arial"/>
              </a:rPr>
              <a:t>ty</a:t>
            </a:r>
            <a:r>
              <a:rPr sz="1400" b="1" spc="-45">
                <a:latin typeface="Arial"/>
                <a:cs typeface="Arial"/>
              </a:rPr>
              <a:t> </a:t>
            </a:r>
            <a:r>
              <a:rPr sz="1400" b="1">
                <a:latin typeface="Arial"/>
                <a:cs typeface="Arial"/>
              </a:rPr>
              <a:t>f</a:t>
            </a:r>
            <a:r>
              <a:rPr sz="1400" b="1" spc="-10">
                <a:latin typeface="Arial"/>
                <a:cs typeface="Arial"/>
              </a:rPr>
              <a:t>o</a:t>
            </a:r>
            <a:r>
              <a:rPr sz="1400" b="1">
                <a:latin typeface="Arial"/>
                <a:cs typeface="Arial"/>
              </a:rPr>
              <a:t>r</a:t>
            </a:r>
            <a:r>
              <a:rPr sz="1400" b="1" spc="-15">
                <a:latin typeface="Arial"/>
                <a:cs typeface="Arial"/>
              </a:rPr>
              <a:t> </a:t>
            </a:r>
            <a:r>
              <a:rPr sz="1400" b="1">
                <a:latin typeface="Arial"/>
                <a:cs typeface="Arial"/>
              </a:rPr>
              <a:t>reim</a:t>
            </a:r>
            <a:r>
              <a:rPr sz="1400" b="1" spc="-10">
                <a:latin typeface="Arial"/>
                <a:cs typeface="Arial"/>
              </a:rPr>
              <a:t>bu</a:t>
            </a:r>
            <a:r>
              <a:rPr sz="1400" b="1">
                <a:latin typeface="Arial"/>
                <a:cs typeface="Arial"/>
              </a:rPr>
              <a:t>rsi</a:t>
            </a:r>
            <a:r>
              <a:rPr sz="1400" b="1" spc="-10">
                <a:latin typeface="Arial"/>
                <a:cs typeface="Arial"/>
              </a:rPr>
              <a:t>n</a:t>
            </a:r>
            <a:r>
              <a:rPr sz="1400" b="1">
                <a:latin typeface="Arial"/>
                <a:cs typeface="Arial"/>
              </a:rPr>
              <a:t>g</a:t>
            </a:r>
            <a:r>
              <a:rPr sz="1400" b="1" spc="-50">
                <a:latin typeface="Arial"/>
                <a:cs typeface="Arial"/>
              </a:rPr>
              <a:t> </a:t>
            </a:r>
            <a:r>
              <a:rPr sz="1400" b="1">
                <a:latin typeface="Arial"/>
                <a:cs typeface="Arial"/>
              </a:rPr>
              <a:t>t</a:t>
            </a:r>
            <a:r>
              <a:rPr sz="1400" b="1" spc="-10">
                <a:latin typeface="Arial"/>
                <a:cs typeface="Arial"/>
              </a:rPr>
              <a:t>h</a:t>
            </a:r>
            <a:r>
              <a:rPr sz="1400" b="1">
                <a:latin typeface="Arial"/>
                <a:cs typeface="Arial"/>
              </a:rPr>
              <a:t>e</a:t>
            </a:r>
            <a:r>
              <a:rPr sz="1400" b="1" spc="-10">
                <a:latin typeface="Arial"/>
                <a:cs typeface="Arial"/>
              </a:rPr>
              <a:t> </a:t>
            </a:r>
            <a:r>
              <a:rPr sz="1400" b="1">
                <a:latin typeface="Arial"/>
                <a:cs typeface="Arial"/>
              </a:rPr>
              <a:t>cl</a:t>
            </a:r>
            <a:r>
              <a:rPr sz="1400" b="1" spc="-10">
                <a:latin typeface="Arial"/>
                <a:cs typeface="Arial"/>
              </a:rPr>
              <a:t>u</a:t>
            </a:r>
            <a:r>
              <a:rPr sz="1400" b="1">
                <a:latin typeface="Arial"/>
                <a:cs typeface="Arial"/>
              </a:rPr>
              <a:t>b</a:t>
            </a:r>
            <a:r>
              <a:rPr sz="1400" b="1" spc="-40">
                <a:latin typeface="Arial"/>
                <a:cs typeface="Arial"/>
              </a:rPr>
              <a:t> </a:t>
            </a:r>
            <a:r>
              <a:rPr sz="1400" b="1" spc="-10">
                <a:latin typeface="Arial"/>
                <a:cs typeface="Arial"/>
              </a:rPr>
              <a:t>o</a:t>
            </a:r>
            <a:r>
              <a:rPr sz="1400" b="1">
                <a:latin typeface="Arial"/>
                <a:cs typeface="Arial"/>
              </a:rPr>
              <a:t>r</a:t>
            </a:r>
            <a:r>
              <a:rPr sz="1400" b="1" spc="-5">
                <a:latin typeface="Arial"/>
                <a:cs typeface="Arial"/>
              </a:rPr>
              <a:t> </a:t>
            </a:r>
            <a:r>
              <a:rPr sz="1400" b="1">
                <a:latin typeface="Arial"/>
                <a:cs typeface="Arial"/>
              </a:rPr>
              <a:t>s</a:t>
            </a:r>
            <a:r>
              <a:rPr sz="1400" b="1" spc="-10">
                <a:latin typeface="Arial"/>
                <a:cs typeface="Arial"/>
              </a:rPr>
              <a:t>o</a:t>
            </a:r>
            <a:r>
              <a:rPr sz="1400" b="1">
                <a:latin typeface="Arial"/>
                <a:cs typeface="Arial"/>
              </a:rPr>
              <a:t>ciet</a:t>
            </a:r>
            <a:r>
              <a:rPr sz="1400" b="1" spc="-160">
                <a:latin typeface="Arial"/>
                <a:cs typeface="Arial"/>
              </a:rPr>
              <a:t>y</a:t>
            </a:r>
            <a:r>
              <a:rPr sz="1400" b="1">
                <a:latin typeface="Arial"/>
                <a:cs typeface="Arial"/>
              </a:rPr>
              <a:t>.</a:t>
            </a:r>
            <a:endParaRPr sz="1400">
              <a:latin typeface="Arial"/>
              <a:cs typeface="Arial"/>
            </a:endParaRPr>
          </a:p>
          <a:p>
            <a:pPr>
              <a:spcBef>
                <a:spcPts val="12"/>
              </a:spcBef>
              <a:buFont typeface="Arial"/>
              <a:buChar char="•"/>
            </a:pPr>
            <a:endParaRPr sz="1450">
              <a:latin typeface="Times New Roman"/>
              <a:cs typeface="Times New Roman"/>
            </a:endParaRPr>
          </a:p>
          <a:p>
            <a:pPr marL="299085" marR="1744980" indent="-286385">
              <a:buFont typeface="Arial"/>
              <a:buChar char="•"/>
              <a:tabLst>
                <a:tab pos="299720" algn="l"/>
              </a:tabLst>
            </a:pPr>
            <a:r>
              <a:rPr sz="1400" b="1">
                <a:latin typeface="Arial"/>
                <a:cs typeface="Arial"/>
              </a:rPr>
              <a:t>If</a:t>
            </a:r>
            <a:r>
              <a:rPr sz="1400" b="1" spc="-30">
                <a:latin typeface="Arial"/>
                <a:cs typeface="Arial"/>
              </a:rPr>
              <a:t> </a:t>
            </a:r>
            <a:r>
              <a:rPr sz="1400" b="1" spc="-50">
                <a:latin typeface="Arial"/>
                <a:cs typeface="Arial"/>
              </a:rPr>
              <a:t>y</a:t>
            </a:r>
            <a:r>
              <a:rPr sz="1400" b="1" spc="-10">
                <a:latin typeface="Arial"/>
                <a:cs typeface="Arial"/>
              </a:rPr>
              <a:t>o</a:t>
            </a:r>
            <a:r>
              <a:rPr sz="1400" b="1">
                <a:latin typeface="Arial"/>
                <a:cs typeface="Arial"/>
              </a:rPr>
              <a:t>u</a:t>
            </a:r>
            <a:r>
              <a:rPr sz="1400" b="1" spc="35">
                <a:latin typeface="Arial"/>
                <a:cs typeface="Arial"/>
              </a:rPr>
              <a:t> </a:t>
            </a:r>
            <a:r>
              <a:rPr sz="1400" b="1">
                <a:latin typeface="Arial"/>
                <a:cs typeface="Arial"/>
              </a:rPr>
              <a:t>c</a:t>
            </a:r>
            <a:r>
              <a:rPr sz="1400" b="1" spc="-10">
                <a:latin typeface="Arial"/>
                <a:cs typeface="Arial"/>
              </a:rPr>
              <a:t>hoo</a:t>
            </a:r>
            <a:r>
              <a:rPr sz="1400" b="1">
                <a:latin typeface="Arial"/>
                <a:cs typeface="Arial"/>
              </a:rPr>
              <a:t>se</a:t>
            </a:r>
            <a:r>
              <a:rPr sz="1400" b="1" spc="-30">
                <a:latin typeface="Arial"/>
                <a:cs typeface="Arial"/>
              </a:rPr>
              <a:t> </a:t>
            </a:r>
            <a:r>
              <a:rPr sz="1400" b="1" spc="-10">
                <a:latin typeface="Arial"/>
                <a:cs typeface="Arial"/>
              </a:rPr>
              <a:t>no</a:t>
            </a:r>
            <a:r>
              <a:rPr sz="1400" b="1">
                <a:latin typeface="Arial"/>
                <a:cs typeface="Arial"/>
              </a:rPr>
              <a:t>t</a:t>
            </a:r>
            <a:r>
              <a:rPr sz="1400" b="1" spc="-5">
                <a:latin typeface="Arial"/>
                <a:cs typeface="Arial"/>
              </a:rPr>
              <a:t> </a:t>
            </a:r>
            <a:r>
              <a:rPr sz="1400" b="1">
                <a:latin typeface="Arial"/>
                <a:cs typeface="Arial"/>
              </a:rPr>
              <a:t>to</a:t>
            </a:r>
            <a:r>
              <a:rPr sz="1400" b="1" spc="-15">
                <a:latin typeface="Arial"/>
                <a:cs typeface="Arial"/>
              </a:rPr>
              <a:t> </a:t>
            </a:r>
            <a:r>
              <a:rPr sz="1400" b="1" spc="-10">
                <a:latin typeface="Arial"/>
                <a:cs typeface="Arial"/>
              </a:rPr>
              <a:t>u</a:t>
            </a:r>
            <a:r>
              <a:rPr sz="1400" b="1">
                <a:latin typeface="Arial"/>
                <a:cs typeface="Arial"/>
              </a:rPr>
              <a:t>se</a:t>
            </a:r>
            <a:r>
              <a:rPr sz="1400" b="1" spc="-20">
                <a:latin typeface="Arial"/>
                <a:cs typeface="Arial"/>
              </a:rPr>
              <a:t> </a:t>
            </a:r>
            <a:r>
              <a:rPr sz="1400" b="1">
                <a:latin typeface="Arial"/>
                <a:cs typeface="Arial"/>
              </a:rPr>
              <a:t>t</a:t>
            </a:r>
            <a:r>
              <a:rPr sz="1400" b="1" spc="-10">
                <a:latin typeface="Arial"/>
                <a:cs typeface="Arial"/>
              </a:rPr>
              <a:t>h</a:t>
            </a:r>
            <a:r>
              <a:rPr sz="1400" b="1">
                <a:latin typeface="Arial"/>
                <a:cs typeface="Arial"/>
              </a:rPr>
              <a:t>e</a:t>
            </a:r>
            <a:r>
              <a:rPr sz="1400" b="1" spc="-20">
                <a:latin typeface="Arial"/>
                <a:cs typeface="Arial"/>
              </a:rPr>
              <a:t> </a:t>
            </a:r>
            <a:r>
              <a:rPr sz="1400" b="1">
                <a:latin typeface="Arial"/>
                <a:cs typeface="Arial"/>
              </a:rPr>
              <a:t>cl</a:t>
            </a:r>
            <a:r>
              <a:rPr sz="1400" b="1" spc="-10">
                <a:latin typeface="Arial"/>
                <a:cs typeface="Arial"/>
              </a:rPr>
              <a:t>u</a:t>
            </a:r>
            <a:r>
              <a:rPr sz="1400" b="1">
                <a:latin typeface="Arial"/>
                <a:cs typeface="Arial"/>
              </a:rPr>
              <a:t>b</a:t>
            </a:r>
            <a:r>
              <a:rPr sz="1400" b="1" spc="-25">
                <a:latin typeface="Arial"/>
                <a:cs typeface="Arial"/>
              </a:rPr>
              <a:t> </a:t>
            </a:r>
            <a:r>
              <a:rPr sz="1400" b="1" spc="-10">
                <a:latin typeface="Arial"/>
                <a:cs typeface="Arial"/>
              </a:rPr>
              <a:t>o</a:t>
            </a:r>
            <a:r>
              <a:rPr sz="1400" b="1">
                <a:latin typeface="Arial"/>
                <a:cs typeface="Arial"/>
              </a:rPr>
              <a:t>r</a:t>
            </a:r>
            <a:r>
              <a:rPr sz="1400" b="1" spc="-5">
                <a:latin typeface="Arial"/>
                <a:cs typeface="Arial"/>
              </a:rPr>
              <a:t> </a:t>
            </a:r>
            <a:r>
              <a:rPr sz="1400" b="1">
                <a:latin typeface="Arial"/>
                <a:cs typeface="Arial"/>
              </a:rPr>
              <a:t>s</a:t>
            </a:r>
            <a:r>
              <a:rPr sz="1400" b="1" spc="-10">
                <a:latin typeface="Arial"/>
                <a:cs typeface="Arial"/>
              </a:rPr>
              <a:t>o</a:t>
            </a:r>
            <a:r>
              <a:rPr sz="1400" b="1">
                <a:latin typeface="Arial"/>
                <a:cs typeface="Arial"/>
              </a:rPr>
              <a:t>ciety</a:t>
            </a:r>
            <a:r>
              <a:rPr sz="1400" b="1" spc="-45">
                <a:latin typeface="Arial"/>
                <a:cs typeface="Arial"/>
              </a:rPr>
              <a:t> </a:t>
            </a:r>
            <a:r>
              <a:rPr sz="1400" b="1">
                <a:latin typeface="Arial"/>
                <a:cs typeface="Arial"/>
              </a:rPr>
              <a:t>fi</a:t>
            </a:r>
            <a:r>
              <a:rPr sz="1400" b="1" spc="-10">
                <a:latin typeface="Arial"/>
                <a:cs typeface="Arial"/>
              </a:rPr>
              <a:t>n</a:t>
            </a:r>
            <a:r>
              <a:rPr sz="1400" b="1">
                <a:latin typeface="Arial"/>
                <a:cs typeface="Arial"/>
              </a:rPr>
              <a:t>a</a:t>
            </a:r>
            <a:r>
              <a:rPr sz="1400" b="1" spc="-10">
                <a:latin typeface="Arial"/>
                <a:cs typeface="Arial"/>
              </a:rPr>
              <a:t>n</a:t>
            </a:r>
            <a:r>
              <a:rPr sz="1400" b="1">
                <a:latin typeface="Arial"/>
                <a:cs typeface="Arial"/>
              </a:rPr>
              <a:t>ce</a:t>
            </a:r>
            <a:r>
              <a:rPr sz="1400" b="1" spc="-30">
                <a:latin typeface="Arial"/>
                <a:cs typeface="Arial"/>
              </a:rPr>
              <a:t> </a:t>
            </a:r>
            <a:r>
              <a:rPr sz="1400" b="1">
                <a:latin typeface="Arial"/>
                <a:cs typeface="Arial"/>
              </a:rPr>
              <a:t>s</a:t>
            </a:r>
            <a:r>
              <a:rPr sz="1400" b="1" spc="-50">
                <a:latin typeface="Arial"/>
                <a:cs typeface="Arial"/>
              </a:rPr>
              <a:t>y</a:t>
            </a:r>
            <a:r>
              <a:rPr sz="1400" b="1">
                <a:latin typeface="Arial"/>
                <a:cs typeface="Arial"/>
              </a:rPr>
              <a:t>stem</a:t>
            </a:r>
            <a:r>
              <a:rPr sz="1400" b="1" spc="15">
                <a:latin typeface="Arial"/>
                <a:cs typeface="Arial"/>
              </a:rPr>
              <a:t> </a:t>
            </a:r>
            <a:r>
              <a:rPr sz="1400" b="1">
                <a:latin typeface="Arial"/>
                <a:cs typeface="Arial"/>
              </a:rPr>
              <a:t>f</a:t>
            </a:r>
            <a:r>
              <a:rPr sz="1400" b="1" spc="-10">
                <a:latin typeface="Arial"/>
                <a:cs typeface="Arial"/>
              </a:rPr>
              <a:t>o</a:t>
            </a:r>
            <a:r>
              <a:rPr sz="1400" b="1">
                <a:latin typeface="Arial"/>
                <a:cs typeface="Arial"/>
              </a:rPr>
              <a:t>r</a:t>
            </a:r>
            <a:r>
              <a:rPr sz="1400" b="1" spc="-5">
                <a:latin typeface="Arial"/>
                <a:cs typeface="Arial"/>
              </a:rPr>
              <a:t> </a:t>
            </a:r>
            <a:r>
              <a:rPr sz="1400" b="1">
                <a:latin typeface="Arial"/>
                <a:cs typeface="Arial"/>
              </a:rPr>
              <a:t>tra</a:t>
            </a:r>
            <a:r>
              <a:rPr sz="1400" b="1" spc="-10">
                <a:latin typeface="Arial"/>
                <a:cs typeface="Arial"/>
              </a:rPr>
              <a:t>n</a:t>
            </a:r>
            <a:r>
              <a:rPr sz="1400" b="1">
                <a:latin typeface="Arial"/>
                <a:cs typeface="Arial"/>
              </a:rPr>
              <a:t>sact</a:t>
            </a:r>
            <a:r>
              <a:rPr sz="1400" b="1" spc="-10">
                <a:latin typeface="Arial"/>
                <a:cs typeface="Arial"/>
              </a:rPr>
              <a:t>ion</a:t>
            </a:r>
            <a:r>
              <a:rPr sz="1400" b="1">
                <a:latin typeface="Arial"/>
                <a:cs typeface="Arial"/>
              </a:rPr>
              <a:t>s (t</a:t>
            </a:r>
            <a:r>
              <a:rPr sz="1400" b="1" spc="5">
                <a:latin typeface="Arial"/>
                <a:cs typeface="Arial"/>
              </a:rPr>
              <a:t>i</a:t>
            </a:r>
            <a:r>
              <a:rPr sz="1400" b="1">
                <a:latin typeface="Arial"/>
                <a:cs typeface="Arial"/>
              </a:rPr>
              <a:t>cket</a:t>
            </a:r>
            <a:r>
              <a:rPr sz="1400" b="1" spc="-10">
                <a:latin typeface="Arial"/>
                <a:cs typeface="Arial"/>
              </a:rPr>
              <a:t>ing/p</a:t>
            </a:r>
            <a:r>
              <a:rPr sz="1400" b="1" spc="-15">
                <a:latin typeface="Arial"/>
                <a:cs typeface="Arial"/>
              </a:rPr>
              <a:t>a</a:t>
            </a:r>
            <a:r>
              <a:rPr sz="1400" b="1" spc="-50">
                <a:latin typeface="Arial"/>
                <a:cs typeface="Arial"/>
              </a:rPr>
              <a:t>y</a:t>
            </a:r>
            <a:r>
              <a:rPr sz="1400" b="1">
                <a:latin typeface="Arial"/>
                <a:cs typeface="Arial"/>
              </a:rPr>
              <a:t>me</a:t>
            </a:r>
            <a:r>
              <a:rPr sz="1400" b="1" spc="-10">
                <a:latin typeface="Arial"/>
                <a:cs typeface="Arial"/>
              </a:rPr>
              <a:t>n</a:t>
            </a:r>
            <a:r>
              <a:rPr sz="1400" b="1">
                <a:latin typeface="Arial"/>
                <a:cs typeface="Arial"/>
              </a:rPr>
              <a:t>ts)</a:t>
            </a:r>
            <a:r>
              <a:rPr sz="1400" b="1" spc="-20">
                <a:latin typeface="Arial"/>
                <a:cs typeface="Arial"/>
              </a:rPr>
              <a:t> </a:t>
            </a:r>
            <a:r>
              <a:rPr sz="1400" b="1">
                <a:latin typeface="Arial"/>
                <a:cs typeface="Arial"/>
              </a:rPr>
              <a:t>t</a:t>
            </a:r>
            <a:r>
              <a:rPr sz="1400" b="1" spc="-10">
                <a:latin typeface="Arial"/>
                <a:cs typeface="Arial"/>
              </a:rPr>
              <a:t>h</a:t>
            </a:r>
            <a:r>
              <a:rPr sz="1400" b="1">
                <a:latin typeface="Arial"/>
                <a:cs typeface="Arial"/>
              </a:rPr>
              <a:t>e</a:t>
            </a:r>
            <a:r>
              <a:rPr sz="1400" b="1" spc="-10">
                <a:latin typeface="Arial"/>
                <a:cs typeface="Arial"/>
              </a:rPr>
              <a:t> </a:t>
            </a:r>
            <a:r>
              <a:rPr sz="1400" b="1">
                <a:latin typeface="Arial"/>
                <a:cs typeface="Arial"/>
              </a:rPr>
              <a:t>SU</a:t>
            </a:r>
            <a:r>
              <a:rPr sz="1400" b="1" spc="-5">
                <a:latin typeface="Arial"/>
                <a:cs typeface="Arial"/>
              </a:rPr>
              <a:t> </a:t>
            </a:r>
            <a:r>
              <a:rPr sz="1400" b="1">
                <a:latin typeface="Arial"/>
                <a:cs typeface="Arial"/>
              </a:rPr>
              <a:t>ca</a:t>
            </a:r>
            <a:r>
              <a:rPr sz="1400" b="1" spc="-10">
                <a:latin typeface="Arial"/>
                <a:cs typeface="Arial"/>
              </a:rPr>
              <a:t>nno</a:t>
            </a:r>
            <a:r>
              <a:rPr sz="1400" b="1">
                <a:latin typeface="Arial"/>
                <a:cs typeface="Arial"/>
              </a:rPr>
              <a:t>t</a:t>
            </a:r>
            <a:r>
              <a:rPr sz="1400" b="1" spc="-30">
                <a:latin typeface="Arial"/>
                <a:cs typeface="Arial"/>
              </a:rPr>
              <a:t> </a:t>
            </a:r>
            <a:r>
              <a:rPr sz="1400" b="1" spc="-10">
                <a:latin typeface="Arial"/>
                <a:cs typeface="Arial"/>
              </a:rPr>
              <a:t>h</a:t>
            </a:r>
            <a:r>
              <a:rPr sz="1400" b="1">
                <a:latin typeface="Arial"/>
                <a:cs typeface="Arial"/>
              </a:rPr>
              <a:t>elp</a:t>
            </a:r>
            <a:r>
              <a:rPr sz="1400" b="1" spc="-25">
                <a:latin typeface="Arial"/>
                <a:cs typeface="Arial"/>
              </a:rPr>
              <a:t> </a:t>
            </a:r>
            <a:r>
              <a:rPr sz="1400" b="1">
                <a:latin typeface="Arial"/>
                <a:cs typeface="Arial"/>
              </a:rPr>
              <a:t>if</a:t>
            </a:r>
            <a:r>
              <a:rPr sz="1400" b="1" spc="-20">
                <a:latin typeface="Arial"/>
                <a:cs typeface="Arial"/>
              </a:rPr>
              <a:t> </a:t>
            </a:r>
            <a:r>
              <a:rPr sz="1400" b="1" spc="-10">
                <a:latin typeface="Arial"/>
                <a:cs typeface="Arial"/>
              </a:rPr>
              <a:t>pu</a:t>
            </a:r>
            <a:r>
              <a:rPr sz="1400" b="1">
                <a:latin typeface="Arial"/>
                <a:cs typeface="Arial"/>
              </a:rPr>
              <a:t>rc</a:t>
            </a:r>
            <a:r>
              <a:rPr sz="1400" b="1" spc="-10">
                <a:latin typeface="Arial"/>
                <a:cs typeface="Arial"/>
              </a:rPr>
              <a:t>h</a:t>
            </a:r>
            <a:r>
              <a:rPr sz="1400" b="1">
                <a:latin typeface="Arial"/>
                <a:cs typeface="Arial"/>
              </a:rPr>
              <a:t>ases</a:t>
            </a:r>
            <a:r>
              <a:rPr sz="1400" b="1" spc="-35">
                <a:latin typeface="Arial"/>
                <a:cs typeface="Arial"/>
              </a:rPr>
              <a:t> </a:t>
            </a:r>
            <a:r>
              <a:rPr sz="1400" b="1">
                <a:latin typeface="Arial"/>
                <a:cs typeface="Arial"/>
              </a:rPr>
              <a:t>fail</a:t>
            </a:r>
            <a:r>
              <a:rPr sz="1400" b="1" spc="-30">
                <a:latin typeface="Arial"/>
                <a:cs typeface="Arial"/>
              </a:rPr>
              <a:t> </a:t>
            </a:r>
            <a:r>
              <a:rPr sz="1400" b="1" spc="-10">
                <a:latin typeface="Arial"/>
                <a:cs typeface="Arial"/>
              </a:rPr>
              <a:t>o</a:t>
            </a:r>
            <a:r>
              <a:rPr sz="1400" b="1">
                <a:latin typeface="Arial"/>
                <a:cs typeface="Arial"/>
              </a:rPr>
              <a:t>r</a:t>
            </a:r>
            <a:r>
              <a:rPr sz="1400" b="1" spc="-15">
                <a:latin typeface="Arial"/>
                <a:cs typeface="Arial"/>
              </a:rPr>
              <a:t> </a:t>
            </a:r>
            <a:r>
              <a:rPr sz="1400" b="1" spc="-10">
                <a:latin typeface="Arial"/>
                <a:cs typeface="Arial"/>
              </a:rPr>
              <a:t>g</a:t>
            </a:r>
            <a:r>
              <a:rPr sz="1400" b="1">
                <a:latin typeface="Arial"/>
                <a:cs typeface="Arial"/>
              </a:rPr>
              <a:t>o</a:t>
            </a:r>
            <a:r>
              <a:rPr sz="1400" b="1" spc="-15">
                <a:latin typeface="Arial"/>
                <a:cs typeface="Arial"/>
              </a:rPr>
              <a:t> </a:t>
            </a:r>
            <a:r>
              <a:rPr sz="1400" b="1" spc="30">
                <a:latin typeface="Arial"/>
                <a:cs typeface="Arial"/>
              </a:rPr>
              <a:t>w</a:t>
            </a:r>
            <a:r>
              <a:rPr sz="1400" b="1">
                <a:latin typeface="Arial"/>
                <a:cs typeface="Arial"/>
              </a:rPr>
              <a:t>r</a:t>
            </a:r>
            <a:r>
              <a:rPr sz="1400" b="1" spc="-10">
                <a:latin typeface="Arial"/>
                <a:cs typeface="Arial"/>
              </a:rPr>
              <a:t>on</a:t>
            </a:r>
            <a:r>
              <a:rPr sz="1400" b="1" spc="-20">
                <a:latin typeface="Arial"/>
                <a:cs typeface="Arial"/>
              </a:rPr>
              <a:t>g</a:t>
            </a:r>
            <a:r>
              <a:rPr sz="1400" b="1">
                <a:latin typeface="Arial"/>
                <a:cs typeface="Arial"/>
              </a:rPr>
              <a:t>.</a:t>
            </a:r>
            <a:endParaRPr lang="en-US" sz="1400">
              <a:latin typeface="Arial"/>
              <a:cs typeface="Arial"/>
            </a:endParaRPr>
          </a:p>
          <a:p>
            <a:pPr>
              <a:spcBef>
                <a:spcPts val="15"/>
              </a:spcBef>
              <a:buFont typeface="Arial"/>
              <a:buChar char="•"/>
            </a:pPr>
            <a:endParaRPr sz="1450">
              <a:latin typeface="Times New Roman"/>
              <a:cs typeface="Times New Roman"/>
            </a:endParaRPr>
          </a:p>
          <a:p>
            <a:pPr marL="299085" marR="194310" indent="-286385">
              <a:buFont typeface="Arial"/>
              <a:buChar char="•"/>
              <a:tabLst>
                <a:tab pos="299720" algn="l"/>
              </a:tabLst>
            </a:pPr>
            <a:r>
              <a:rPr sz="1400" b="1">
                <a:latin typeface="Arial"/>
                <a:cs typeface="Arial"/>
              </a:rPr>
              <a:t>Pa</a:t>
            </a:r>
            <a:r>
              <a:rPr sz="1400" b="1" spc="-50">
                <a:latin typeface="Arial"/>
                <a:cs typeface="Arial"/>
              </a:rPr>
              <a:t>y</a:t>
            </a:r>
            <a:r>
              <a:rPr sz="1400" b="1">
                <a:latin typeface="Arial"/>
                <a:cs typeface="Arial"/>
              </a:rPr>
              <a:t>me</a:t>
            </a:r>
            <a:r>
              <a:rPr sz="1400" b="1" spc="-10">
                <a:latin typeface="Arial"/>
                <a:cs typeface="Arial"/>
              </a:rPr>
              <a:t>n</a:t>
            </a:r>
            <a:r>
              <a:rPr sz="1400" b="1">
                <a:latin typeface="Arial"/>
                <a:cs typeface="Arial"/>
              </a:rPr>
              <a:t>ts</a:t>
            </a:r>
            <a:r>
              <a:rPr sz="1400" b="1" spc="15">
                <a:latin typeface="Arial"/>
                <a:cs typeface="Arial"/>
              </a:rPr>
              <a:t> </a:t>
            </a:r>
            <a:r>
              <a:rPr sz="1400" b="1">
                <a:latin typeface="Arial"/>
                <a:cs typeface="Arial"/>
              </a:rPr>
              <a:t>to</a:t>
            </a:r>
            <a:r>
              <a:rPr sz="1400" b="1" spc="-15">
                <a:latin typeface="Arial"/>
                <a:cs typeface="Arial"/>
              </a:rPr>
              <a:t> </a:t>
            </a:r>
            <a:r>
              <a:rPr sz="1400" b="1" spc="-10">
                <a:latin typeface="Arial"/>
                <a:cs typeface="Arial"/>
              </a:rPr>
              <a:t>pu</a:t>
            </a:r>
            <a:r>
              <a:rPr sz="1400" b="1">
                <a:latin typeface="Arial"/>
                <a:cs typeface="Arial"/>
              </a:rPr>
              <a:t>rc</a:t>
            </a:r>
            <a:r>
              <a:rPr sz="1400" b="1" spc="-10">
                <a:latin typeface="Arial"/>
                <a:cs typeface="Arial"/>
              </a:rPr>
              <a:t>h</a:t>
            </a:r>
            <a:r>
              <a:rPr sz="1400" b="1">
                <a:latin typeface="Arial"/>
                <a:cs typeface="Arial"/>
              </a:rPr>
              <a:t>ase</a:t>
            </a:r>
            <a:r>
              <a:rPr sz="1400" b="1" spc="-35">
                <a:latin typeface="Arial"/>
                <a:cs typeface="Arial"/>
              </a:rPr>
              <a:t> </a:t>
            </a:r>
            <a:r>
              <a:rPr sz="1400" b="1" spc="-10">
                <a:latin typeface="Arial"/>
                <a:cs typeface="Arial"/>
              </a:rPr>
              <a:t>o</a:t>
            </a:r>
            <a:r>
              <a:rPr sz="1400" b="1">
                <a:latin typeface="Arial"/>
                <a:cs typeface="Arial"/>
              </a:rPr>
              <a:t>r</a:t>
            </a:r>
            <a:r>
              <a:rPr sz="1400" b="1" spc="-5">
                <a:latin typeface="Arial"/>
                <a:cs typeface="Arial"/>
              </a:rPr>
              <a:t> </a:t>
            </a:r>
            <a:r>
              <a:rPr sz="1400" b="1" spc="-10">
                <a:latin typeface="Arial"/>
                <a:cs typeface="Arial"/>
              </a:rPr>
              <a:t>p</a:t>
            </a:r>
            <a:r>
              <a:rPr sz="1400" b="1">
                <a:latin typeface="Arial"/>
                <a:cs typeface="Arial"/>
              </a:rPr>
              <a:t>ay</a:t>
            </a:r>
            <a:r>
              <a:rPr sz="1400" b="1" spc="-20">
                <a:latin typeface="Arial"/>
                <a:cs typeface="Arial"/>
              </a:rPr>
              <a:t> </a:t>
            </a:r>
            <a:r>
              <a:rPr sz="1400" b="1">
                <a:latin typeface="Arial"/>
                <a:cs typeface="Arial"/>
              </a:rPr>
              <a:t>f</a:t>
            </a:r>
            <a:r>
              <a:rPr sz="1400" b="1" spc="-10">
                <a:latin typeface="Arial"/>
                <a:cs typeface="Arial"/>
              </a:rPr>
              <a:t>o</a:t>
            </a:r>
            <a:r>
              <a:rPr sz="1400" b="1">
                <a:latin typeface="Arial"/>
                <a:cs typeface="Arial"/>
              </a:rPr>
              <a:t>r</a:t>
            </a:r>
            <a:r>
              <a:rPr sz="1400" b="1" spc="-5">
                <a:latin typeface="Arial"/>
                <a:cs typeface="Arial"/>
              </a:rPr>
              <a:t> </a:t>
            </a:r>
            <a:r>
              <a:rPr sz="1400" b="1">
                <a:latin typeface="Arial"/>
                <a:cs typeface="Arial"/>
              </a:rPr>
              <a:t>items</a:t>
            </a:r>
            <a:r>
              <a:rPr sz="1400" b="1" spc="-30">
                <a:latin typeface="Arial"/>
                <a:cs typeface="Arial"/>
              </a:rPr>
              <a:t> </a:t>
            </a:r>
            <a:r>
              <a:rPr sz="1400" b="1">
                <a:latin typeface="Arial"/>
                <a:cs typeface="Arial"/>
              </a:rPr>
              <a:t>f</a:t>
            </a:r>
            <a:r>
              <a:rPr sz="1400" b="1" spc="-10">
                <a:latin typeface="Arial"/>
                <a:cs typeface="Arial"/>
              </a:rPr>
              <a:t>o</a:t>
            </a:r>
            <a:r>
              <a:rPr sz="1400" b="1">
                <a:latin typeface="Arial"/>
                <a:cs typeface="Arial"/>
              </a:rPr>
              <a:t>r</a:t>
            </a:r>
            <a:r>
              <a:rPr sz="1400" b="1" spc="-5">
                <a:latin typeface="Arial"/>
                <a:cs typeface="Arial"/>
              </a:rPr>
              <a:t> </a:t>
            </a:r>
            <a:r>
              <a:rPr sz="1400" b="1">
                <a:latin typeface="Arial"/>
                <a:cs typeface="Arial"/>
              </a:rPr>
              <a:t>t</a:t>
            </a:r>
            <a:r>
              <a:rPr sz="1400" b="1" spc="-10">
                <a:latin typeface="Arial"/>
                <a:cs typeface="Arial"/>
              </a:rPr>
              <a:t>ou</a:t>
            </a:r>
            <a:r>
              <a:rPr sz="1400" b="1">
                <a:latin typeface="Arial"/>
                <a:cs typeface="Arial"/>
              </a:rPr>
              <a:t>r/</a:t>
            </a:r>
            <a:r>
              <a:rPr sz="1400" b="1" spc="-10">
                <a:latin typeface="Arial"/>
                <a:cs typeface="Arial"/>
              </a:rPr>
              <a:t>b</a:t>
            </a:r>
            <a:r>
              <a:rPr sz="1400" b="1">
                <a:latin typeface="Arial"/>
                <a:cs typeface="Arial"/>
              </a:rPr>
              <a:t>al</a:t>
            </a:r>
            <a:r>
              <a:rPr sz="1400" b="1" spc="-10">
                <a:latin typeface="Arial"/>
                <a:cs typeface="Arial"/>
              </a:rPr>
              <a:t>l</a:t>
            </a:r>
            <a:r>
              <a:rPr sz="1400" b="1">
                <a:latin typeface="Arial"/>
                <a:cs typeface="Arial"/>
              </a:rPr>
              <a:t>s</a:t>
            </a:r>
            <a:r>
              <a:rPr sz="1400" b="1" spc="-10">
                <a:latin typeface="Arial"/>
                <a:cs typeface="Arial"/>
              </a:rPr>
              <a:t>/</a:t>
            </a:r>
            <a:r>
              <a:rPr sz="1400" b="1" spc="-15">
                <a:latin typeface="Arial"/>
                <a:cs typeface="Arial"/>
              </a:rPr>
              <a:t>s</a:t>
            </a:r>
            <a:r>
              <a:rPr sz="1400" b="1">
                <a:latin typeface="Arial"/>
                <a:cs typeface="Arial"/>
              </a:rPr>
              <a:t>ma</a:t>
            </a:r>
            <a:r>
              <a:rPr sz="1400" b="1" spc="-10">
                <a:latin typeface="Arial"/>
                <a:cs typeface="Arial"/>
              </a:rPr>
              <a:t>l</a:t>
            </a:r>
            <a:r>
              <a:rPr sz="1400" b="1">
                <a:latin typeface="Arial"/>
                <a:cs typeface="Arial"/>
              </a:rPr>
              <a:t>l</a:t>
            </a:r>
            <a:r>
              <a:rPr sz="1400" b="1" spc="-40">
                <a:latin typeface="Arial"/>
                <a:cs typeface="Arial"/>
              </a:rPr>
              <a:t> </a:t>
            </a:r>
            <a:r>
              <a:rPr sz="1400" b="1">
                <a:latin typeface="Arial"/>
                <a:cs typeface="Arial"/>
              </a:rPr>
              <a:t>Items</a:t>
            </a:r>
            <a:r>
              <a:rPr sz="1400" b="1" spc="-20">
                <a:latin typeface="Arial"/>
                <a:cs typeface="Arial"/>
              </a:rPr>
              <a:t> </a:t>
            </a:r>
            <a:r>
              <a:rPr lang="en-US" sz="1400" b="1" err="1">
                <a:latin typeface="Arial"/>
                <a:cs typeface="Arial"/>
              </a:rPr>
              <a:t>etc</a:t>
            </a:r>
            <a:r>
              <a:rPr sz="1400" b="1" spc="-20">
                <a:latin typeface="Arial"/>
                <a:cs typeface="Arial"/>
              </a:rPr>
              <a:t> </a:t>
            </a:r>
            <a:r>
              <a:rPr sz="1400" b="1">
                <a:latin typeface="Arial"/>
                <a:cs typeface="Arial"/>
              </a:rPr>
              <a:t>can</a:t>
            </a:r>
            <a:r>
              <a:rPr sz="1400" b="1" spc="-25">
                <a:latin typeface="Arial"/>
                <a:cs typeface="Arial"/>
              </a:rPr>
              <a:t> </a:t>
            </a:r>
            <a:r>
              <a:rPr sz="1400" b="1" spc="-10">
                <a:latin typeface="Arial"/>
                <a:cs typeface="Arial"/>
              </a:rPr>
              <a:t>b</a:t>
            </a:r>
            <a:r>
              <a:rPr sz="1400" b="1">
                <a:latin typeface="Arial"/>
                <a:cs typeface="Arial"/>
              </a:rPr>
              <a:t>e</a:t>
            </a:r>
            <a:r>
              <a:rPr sz="1400" b="1" spc="-10">
                <a:latin typeface="Arial"/>
                <a:cs typeface="Arial"/>
              </a:rPr>
              <a:t> </a:t>
            </a:r>
            <a:r>
              <a:rPr sz="1400" b="1">
                <a:latin typeface="Arial"/>
                <a:cs typeface="Arial"/>
              </a:rPr>
              <a:t>ma</a:t>
            </a:r>
            <a:r>
              <a:rPr sz="1400" b="1" spc="-10">
                <a:latin typeface="Arial"/>
                <a:cs typeface="Arial"/>
              </a:rPr>
              <a:t>d</a:t>
            </a:r>
            <a:r>
              <a:rPr sz="1400" b="1">
                <a:latin typeface="Arial"/>
                <a:cs typeface="Arial"/>
              </a:rPr>
              <a:t>e</a:t>
            </a:r>
            <a:r>
              <a:rPr sz="1400" b="1" spc="-20">
                <a:latin typeface="Arial"/>
                <a:cs typeface="Arial"/>
              </a:rPr>
              <a:t> </a:t>
            </a:r>
            <a:r>
              <a:rPr sz="1400" b="1" spc="-10">
                <a:latin typeface="Arial"/>
                <a:cs typeface="Arial"/>
              </a:rPr>
              <a:t>d</a:t>
            </a:r>
            <a:r>
              <a:rPr sz="1400" b="1">
                <a:latin typeface="Arial"/>
                <a:cs typeface="Arial"/>
              </a:rPr>
              <a:t>irectly</a:t>
            </a:r>
            <a:r>
              <a:rPr sz="1400" b="1" spc="-45">
                <a:latin typeface="Arial"/>
                <a:cs typeface="Arial"/>
              </a:rPr>
              <a:t> </a:t>
            </a:r>
            <a:r>
              <a:rPr sz="1400" b="1">
                <a:latin typeface="Arial"/>
                <a:cs typeface="Arial"/>
              </a:rPr>
              <a:t>fr</a:t>
            </a:r>
            <a:r>
              <a:rPr sz="1400" b="1" spc="-10">
                <a:latin typeface="Arial"/>
                <a:cs typeface="Arial"/>
              </a:rPr>
              <a:t>o</a:t>
            </a:r>
            <a:r>
              <a:rPr sz="1400" b="1">
                <a:latin typeface="Arial"/>
                <a:cs typeface="Arial"/>
              </a:rPr>
              <a:t>m t</a:t>
            </a:r>
            <a:r>
              <a:rPr sz="1400" b="1" spc="-10">
                <a:latin typeface="Arial"/>
                <a:cs typeface="Arial"/>
              </a:rPr>
              <a:t>h</a:t>
            </a:r>
            <a:r>
              <a:rPr sz="1400" b="1">
                <a:latin typeface="Arial"/>
                <a:cs typeface="Arial"/>
              </a:rPr>
              <a:t>e</a:t>
            </a:r>
            <a:r>
              <a:rPr sz="1400" b="1" spc="-20">
                <a:latin typeface="Arial"/>
                <a:cs typeface="Arial"/>
              </a:rPr>
              <a:t> </a:t>
            </a:r>
            <a:r>
              <a:rPr sz="1400" b="1">
                <a:latin typeface="Arial"/>
                <a:cs typeface="Arial"/>
              </a:rPr>
              <a:t>cl</a:t>
            </a:r>
            <a:r>
              <a:rPr sz="1400" b="1" spc="-10">
                <a:latin typeface="Arial"/>
                <a:cs typeface="Arial"/>
              </a:rPr>
              <a:t>u</a:t>
            </a:r>
            <a:r>
              <a:rPr sz="1400" b="1">
                <a:latin typeface="Arial"/>
                <a:cs typeface="Arial"/>
              </a:rPr>
              <a:t>b</a:t>
            </a:r>
            <a:r>
              <a:rPr sz="1400" b="1" spc="-25">
                <a:latin typeface="Arial"/>
                <a:cs typeface="Arial"/>
              </a:rPr>
              <a:t> </a:t>
            </a:r>
            <a:r>
              <a:rPr sz="1400" b="1" spc="-10">
                <a:latin typeface="Arial"/>
                <a:cs typeface="Arial"/>
              </a:rPr>
              <a:t>o</a:t>
            </a:r>
            <a:r>
              <a:rPr sz="1400" b="1">
                <a:latin typeface="Arial"/>
                <a:cs typeface="Arial"/>
              </a:rPr>
              <a:t>r</a:t>
            </a:r>
            <a:r>
              <a:rPr sz="1400" b="1" spc="-5">
                <a:latin typeface="Arial"/>
                <a:cs typeface="Arial"/>
              </a:rPr>
              <a:t> </a:t>
            </a:r>
            <a:r>
              <a:rPr sz="1400" b="1">
                <a:latin typeface="Arial"/>
                <a:cs typeface="Arial"/>
              </a:rPr>
              <a:t>s</a:t>
            </a:r>
            <a:r>
              <a:rPr sz="1400" b="1" spc="-10">
                <a:latin typeface="Arial"/>
                <a:cs typeface="Arial"/>
              </a:rPr>
              <a:t>o</a:t>
            </a:r>
            <a:r>
              <a:rPr sz="1400" b="1">
                <a:latin typeface="Arial"/>
                <a:cs typeface="Arial"/>
              </a:rPr>
              <a:t>ciety</a:t>
            </a:r>
            <a:r>
              <a:rPr sz="1400" b="1" spc="-45">
                <a:latin typeface="Arial"/>
                <a:cs typeface="Arial"/>
              </a:rPr>
              <a:t> </a:t>
            </a:r>
            <a:r>
              <a:rPr sz="1400" b="1">
                <a:latin typeface="Arial"/>
                <a:cs typeface="Arial"/>
              </a:rPr>
              <a:t>acc</a:t>
            </a:r>
            <a:r>
              <a:rPr sz="1400" b="1" spc="-10">
                <a:latin typeface="Arial"/>
                <a:cs typeface="Arial"/>
              </a:rPr>
              <a:t>oun</a:t>
            </a:r>
            <a:r>
              <a:rPr sz="1400" b="1">
                <a:latin typeface="Arial"/>
                <a:cs typeface="Arial"/>
              </a:rPr>
              <a:t>t</a:t>
            </a:r>
            <a:r>
              <a:rPr sz="1400" b="1" spc="-30">
                <a:latin typeface="Arial"/>
                <a:cs typeface="Arial"/>
              </a:rPr>
              <a:t> </a:t>
            </a:r>
            <a:r>
              <a:rPr sz="1400" b="1" spc="-10">
                <a:latin typeface="Arial"/>
                <a:cs typeface="Arial"/>
              </a:rPr>
              <a:t>u</a:t>
            </a:r>
            <a:r>
              <a:rPr sz="1400" b="1">
                <a:latin typeface="Arial"/>
                <a:cs typeface="Arial"/>
              </a:rPr>
              <a:t>si</a:t>
            </a:r>
            <a:r>
              <a:rPr sz="1400" b="1" spc="-10">
                <a:latin typeface="Arial"/>
                <a:cs typeface="Arial"/>
              </a:rPr>
              <a:t>n</a:t>
            </a:r>
            <a:r>
              <a:rPr sz="1400" b="1">
                <a:latin typeface="Arial"/>
                <a:cs typeface="Arial"/>
              </a:rPr>
              <a:t>g</a:t>
            </a:r>
            <a:r>
              <a:rPr sz="1400" b="1" spc="-25">
                <a:latin typeface="Arial"/>
                <a:cs typeface="Arial"/>
              </a:rPr>
              <a:t> </a:t>
            </a:r>
            <a:r>
              <a:rPr sz="1400" b="1">
                <a:latin typeface="Arial"/>
                <a:cs typeface="Arial"/>
              </a:rPr>
              <a:t>t</a:t>
            </a:r>
            <a:r>
              <a:rPr sz="1400" b="1" spc="-10">
                <a:latin typeface="Arial"/>
                <a:cs typeface="Arial"/>
              </a:rPr>
              <a:t>h</a:t>
            </a:r>
            <a:r>
              <a:rPr sz="1400" b="1">
                <a:latin typeface="Arial"/>
                <a:cs typeface="Arial"/>
              </a:rPr>
              <a:t>e</a:t>
            </a:r>
            <a:r>
              <a:rPr sz="1400" b="1" spc="-20">
                <a:latin typeface="Arial"/>
                <a:cs typeface="Arial"/>
              </a:rPr>
              <a:t> </a:t>
            </a:r>
            <a:r>
              <a:rPr sz="1400" b="1">
                <a:latin typeface="Arial"/>
                <a:cs typeface="Arial"/>
              </a:rPr>
              <a:t>SGF</a:t>
            </a:r>
            <a:r>
              <a:rPr sz="1400" b="1" spc="-15">
                <a:latin typeface="Arial"/>
                <a:cs typeface="Arial"/>
              </a:rPr>
              <a:t> </a:t>
            </a:r>
            <a:r>
              <a:rPr sz="1400" b="1">
                <a:latin typeface="Arial"/>
                <a:cs typeface="Arial"/>
              </a:rPr>
              <a:t>s</a:t>
            </a:r>
            <a:r>
              <a:rPr sz="1400" b="1" spc="-50">
                <a:latin typeface="Arial"/>
                <a:cs typeface="Arial"/>
              </a:rPr>
              <a:t>y</a:t>
            </a:r>
            <a:r>
              <a:rPr sz="1400" b="1">
                <a:latin typeface="Arial"/>
                <a:cs typeface="Arial"/>
              </a:rPr>
              <a:t>stem</a:t>
            </a:r>
            <a:r>
              <a:rPr sz="1400" b="1" spc="25">
                <a:latin typeface="Arial"/>
                <a:cs typeface="Arial"/>
              </a:rPr>
              <a:t> </a:t>
            </a:r>
            <a:r>
              <a:rPr sz="1400" b="1" spc="-10">
                <a:latin typeface="Arial"/>
                <a:cs typeface="Arial"/>
              </a:rPr>
              <a:t>o</a:t>
            </a:r>
            <a:r>
              <a:rPr sz="1400" b="1">
                <a:latin typeface="Arial"/>
                <a:cs typeface="Arial"/>
              </a:rPr>
              <a:t>r</a:t>
            </a:r>
            <a:r>
              <a:rPr sz="1400" b="1" spc="-5">
                <a:latin typeface="Arial"/>
                <a:cs typeface="Arial"/>
              </a:rPr>
              <a:t> </a:t>
            </a:r>
            <a:r>
              <a:rPr sz="1400" b="1" spc="-10">
                <a:latin typeface="Arial"/>
                <a:cs typeface="Arial"/>
              </a:rPr>
              <a:t>u</a:t>
            </a:r>
            <a:r>
              <a:rPr sz="1400" b="1">
                <a:latin typeface="Arial"/>
                <a:cs typeface="Arial"/>
              </a:rPr>
              <a:t>si</a:t>
            </a:r>
            <a:r>
              <a:rPr sz="1400" b="1" spc="-10">
                <a:latin typeface="Arial"/>
                <a:cs typeface="Arial"/>
              </a:rPr>
              <a:t>n</a:t>
            </a:r>
            <a:r>
              <a:rPr sz="1400" b="1">
                <a:latin typeface="Arial"/>
                <a:cs typeface="Arial"/>
              </a:rPr>
              <a:t>g</a:t>
            </a:r>
            <a:r>
              <a:rPr sz="1400" b="1" spc="-40">
                <a:latin typeface="Arial"/>
                <a:cs typeface="Arial"/>
              </a:rPr>
              <a:t> </a:t>
            </a:r>
            <a:r>
              <a:rPr sz="1400" b="1">
                <a:latin typeface="Arial"/>
                <a:cs typeface="Arial"/>
              </a:rPr>
              <a:t>t</a:t>
            </a:r>
            <a:r>
              <a:rPr sz="1400" b="1" spc="-10">
                <a:latin typeface="Arial"/>
                <a:cs typeface="Arial"/>
              </a:rPr>
              <a:t>h</a:t>
            </a:r>
            <a:r>
              <a:rPr sz="1400" b="1">
                <a:latin typeface="Arial"/>
                <a:cs typeface="Arial"/>
              </a:rPr>
              <a:t>e</a:t>
            </a:r>
            <a:r>
              <a:rPr sz="1400" b="1" spc="-20">
                <a:latin typeface="Arial"/>
                <a:cs typeface="Arial"/>
              </a:rPr>
              <a:t> </a:t>
            </a:r>
            <a:r>
              <a:rPr sz="1400" b="1">
                <a:latin typeface="Arial"/>
                <a:cs typeface="Arial"/>
              </a:rPr>
              <a:t>c</a:t>
            </a:r>
            <a:r>
              <a:rPr sz="1400" b="1" spc="-10">
                <a:latin typeface="Arial"/>
                <a:cs typeface="Arial"/>
              </a:rPr>
              <a:t>o</a:t>
            </a:r>
            <a:r>
              <a:rPr sz="1400" b="1">
                <a:latin typeface="Arial"/>
                <a:cs typeface="Arial"/>
              </a:rPr>
              <a:t>m</a:t>
            </a:r>
            <a:r>
              <a:rPr sz="1400" b="1" spc="-10">
                <a:latin typeface="Arial"/>
                <a:cs typeface="Arial"/>
              </a:rPr>
              <a:t>p</a:t>
            </a:r>
            <a:r>
              <a:rPr sz="1400" b="1">
                <a:latin typeface="Arial"/>
                <a:cs typeface="Arial"/>
              </a:rPr>
              <a:t>a</a:t>
            </a:r>
            <a:r>
              <a:rPr sz="1400" b="1" spc="-10">
                <a:latin typeface="Arial"/>
                <a:cs typeface="Arial"/>
              </a:rPr>
              <a:t>n</a:t>
            </a:r>
            <a:r>
              <a:rPr sz="1400" b="1">
                <a:latin typeface="Arial"/>
                <a:cs typeface="Arial"/>
              </a:rPr>
              <a:t>y</a:t>
            </a:r>
            <a:r>
              <a:rPr sz="1400" b="1" spc="-20">
                <a:latin typeface="Arial"/>
                <a:cs typeface="Arial"/>
              </a:rPr>
              <a:t> </a:t>
            </a:r>
            <a:r>
              <a:rPr sz="1400" b="1">
                <a:latin typeface="Arial"/>
                <a:cs typeface="Arial"/>
              </a:rPr>
              <a:t>cre</a:t>
            </a:r>
            <a:r>
              <a:rPr sz="1400" b="1" spc="-10">
                <a:latin typeface="Arial"/>
                <a:cs typeface="Arial"/>
              </a:rPr>
              <a:t>d</a:t>
            </a:r>
            <a:r>
              <a:rPr sz="1400" b="1">
                <a:latin typeface="Arial"/>
                <a:cs typeface="Arial"/>
              </a:rPr>
              <a:t>it</a:t>
            </a:r>
            <a:r>
              <a:rPr sz="1400" b="1" spc="-30">
                <a:latin typeface="Arial"/>
                <a:cs typeface="Arial"/>
              </a:rPr>
              <a:t> </a:t>
            </a:r>
            <a:r>
              <a:rPr sz="1400" b="1">
                <a:latin typeface="Arial"/>
                <a:cs typeface="Arial"/>
              </a:rPr>
              <a:t>car</a:t>
            </a:r>
            <a:r>
              <a:rPr sz="1400" b="1" spc="-10">
                <a:latin typeface="Arial"/>
                <a:cs typeface="Arial"/>
              </a:rPr>
              <a:t>d</a:t>
            </a:r>
            <a:r>
              <a:rPr sz="1400" b="1">
                <a:latin typeface="Arial"/>
                <a:cs typeface="Arial"/>
              </a:rPr>
              <a:t>.</a:t>
            </a:r>
            <a:endParaRPr sz="1400">
              <a:latin typeface="Arial"/>
              <a:cs typeface="Arial"/>
            </a:endParaRPr>
          </a:p>
          <a:p>
            <a:pPr>
              <a:spcBef>
                <a:spcPts val="12"/>
              </a:spcBef>
              <a:buFont typeface="Arial"/>
              <a:buChar char="•"/>
            </a:pPr>
            <a:endParaRPr sz="1450">
              <a:latin typeface="Times New Roman"/>
              <a:cs typeface="Times New Roman"/>
            </a:endParaRPr>
          </a:p>
          <a:p>
            <a:pPr marL="299085" indent="-286385">
              <a:buFont typeface="Arial"/>
              <a:buChar char="•"/>
              <a:tabLst>
                <a:tab pos="299720" algn="l"/>
              </a:tabLst>
            </a:pPr>
            <a:r>
              <a:rPr sz="1400" b="1">
                <a:latin typeface="Arial"/>
                <a:cs typeface="Arial"/>
              </a:rPr>
              <a:t>If</a:t>
            </a:r>
            <a:r>
              <a:rPr sz="1400" b="1" spc="-20">
                <a:latin typeface="Arial"/>
                <a:cs typeface="Arial"/>
              </a:rPr>
              <a:t> </a:t>
            </a:r>
            <a:r>
              <a:rPr sz="1400" b="1" spc="-50">
                <a:latin typeface="Arial"/>
                <a:cs typeface="Arial"/>
              </a:rPr>
              <a:t>y</a:t>
            </a:r>
            <a:r>
              <a:rPr sz="1400" b="1" spc="-10">
                <a:latin typeface="Arial"/>
                <a:cs typeface="Arial"/>
              </a:rPr>
              <a:t>o</a:t>
            </a:r>
            <a:r>
              <a:rPr sz="1400" b="1">
                <a:latin typeface="Arial"/>
                <a:cs typeface="Arial"/>
              </a:rPr>
              <a:t>u</a:t>
            </a:r>
            <a:r>
              <a:rPr sz="1400" b="1" spc="35">
                <a:latin typeface="Arial"/>
                <a:cs typeface="Arial"/>
              </a:rPr>
              <a:t> </a:t>
            </a:r>
            <a:r>
              <a:rPr sz="1400" b="1" spc="-10">
                <a:latin typeface="Arial"/>
                <a:cs typeface="Arial"/>
              </a:rPr>
              <a:t>d</a:t>
            </a:r>
            <a:r>
              <a:rPr sz="1400" b="1">
                <a:latin typeface="Arial"/>
                <a:cs typeface="Arial"/>
              </a:rPr>
              <a:t>o</a:t>
            </a:r>
            <a:r>
              <a:rPr sz="1400" b="1" spc="-15">
                <a:latin typeface="Arial"/>
                <a:cs typeface="Arial"/>
              </a:rPr>
              <a:t> </a:t>
            </a:r>
            <a:r>
              <a:rPr sz="1400" b="1" spc="-10">
                <a:latin typeface="Arial"/>
                <a:cs typeface="Arial"/>
              </a:rPr>
              <a:t>pu</a:t>
            </a:r>
            <a:r>
              <a:rPr sz="1400" b="1">
                <a:latin typeface="Arial"/>
                <a:cs typeface="Arial"/>
              </a:rPr>
              <a:t>rc</a:t>
            </a:r>
            <a:r>
              <a:rPr sz="1400" b="1" spc="-10">
                <a:latin typeface="Arial"/>
                <a:cs typeface="Arial"/>
              </a:rPr>
              <a:t>h</a:t>
            </a:r>
            <a:r>
              <a:rPr sz="1400" b="1">
                <a:latin typeface="Arial"/>
                <a:cs typeface="Arial"/>
              </a:rPr>
              <a:t>ase</a:t>
            </a:r>
            <a:r>
              <a:rPr sz="1400" b="1" spc="-35">
                <a:latin typeface="Arial"/>
                <a:cs typeface="Arial"/>
              </a:rPr>
              <a:t> </a:t>
            </a:r>
            <a:r>
              <a:rPr sz="1400" b="1">
                <a:latin typeface="Arial"/>
                <a:cs typeface="Arial"/>
              </a:rPr>
              <a:t>items</a:t>
            </a:r>
            <a:r>
              <a:rPr sz="1400" b="1" spc="-30">
                <a:latin typeface="Arial"/>
                <a:cs typeface="Arial"/>
              </a:rPr>
              <a:t> </a:t>
            </a:r>
            <a:r>
              <a:rPr sz="1400" b="1">
                <a:latin typeface="Arial"/>
                <a:cs typeface="Arial"/>
              </a:rPr>
              <a:t>a</a:t>
            </a:r>
            <a:r>
              <a:rPr sz="1400" b="1" spc="-10">
                <a:latin typeface="Arial"/>
                <a:cs typeface="Arial"/>
              </a:rPr>
              <a:t>n</a:t>
            </a:r>
            <a:r>
              <a:rPr sz="1400" b="1">
                <a:latin typeface="Arial"/>
                <a:cs typeface="Arial"/>
              </a:rPr>
              <a:t>d</a:t>
            </a:r>
            <a:r>
              <a:rPr sz="1400" b="1" spc="-15">
                <a:latin typeface="Arial"/>
                <a:cs typeface="Arial"/>
              </a:rPr>
              <a:t> </a:t>
            </a:r>
            <a:r>
              <a:rPr sz="1400" b="1">
                <a:latin typeface="Arial"/>
                <a:cs typeface="Arial"/>
              </a:rPr>
              <a:t>re</a:t>
            </a:r>
            <a:r>
              <a:rPr sz="1400" b="1" spc="-10">
                <a:latin typeface="Arial"/>
                <a:cs typeface="Arial"/>
              </a:rPr>
              <a:t>qu</a:t>
            </a:r>
            <a:r>
              <a:rPr sz="1400" b="1">
                <a:latin typeface="Arial"/>
                <a:cs typeface="Arial"/>
              </a:rPr>
              <a:t>ire</a:t>
            </a:r>
            <a:r>
              <a:rPr sz="1400" b="1" spc="-30">
                <a:latin typeface="Arial"/>
                <a:cs typeface="Arial"/>
              </a:rPr>
              <a:t> </a:t>
            </a:r>
            <a:r>
              <a:rPr sz="1400" b="1">
                <a:latin typeface="Arial"/>
                <a:cs typeface="Arial"/>
              </a:rPr>
              <a:t>reim</a:t>
            </a:r>
            <a:r>
              <a:rPr sz="1400" b="1" spc="-10">
                <a:latin typeface="Arial"/>
                <a:cs typeface="Arial"/>
              </a:rPr>
              <a:t>bu</a:t>
            </a:r>
            <a:r>
              <a:rPr sz="1400" b="1">
                <a:latin typeface="Arial"/>
                <a:cs typeface="Arial"/>
              </a:rPr>
              <a:t>rsi</a:t>
            </a:r>
            <a:r>
              <a:rPr sz="1400" b="1" spc="-10">
                <a:latin typeface="Arial"/>
                <a:cs typeface="Arial"/>
              </a:rPr>
              <a:t>n</a:t>
            </a:r>
            <a:r>
              <a:rPr sz="1400" b="1">
                <a:latin typeface="Arial"/>
                <a:cs typeface="Arial"/>
              </a:rPr>
              <a:t>g</a:t>
            </a:r>
            <a:r>
              <a:rPr sz="1400" b="1" spc="-50">
                <a:latin typeface="Arial"/>
                <a:cs typeface="Arial"/>
              </a:rPr>
              <a:t> </a:t>
            </a:r>
            <a:r>
              <a:rPr sz="1400" b="1">
                <a:latin typeface="Arial"/>
                <a:cs typeface="Arial"/>
              </a:rPr>
              <a:t>f</a:t>
            </a:r>
            <a:r>
              <a:rPr sz="1400" b="1" spc="-10">
                <a:latin typeface="Arial"/>
                <a:cs typeface="Arial"/>
              </a:rPr>
              <a:t>o</a:t>
            </a:r>
            <a:r>
              <a:rPr sz="1400" b="1">
                <a:latin typeface="Arial"/>
                <a:cs typeface="Arial"/>
              </a:rPr>
              <a:t>ll</a:t>
            </a:r>
            <a:r>
              <a:rPr sz="1400" b="1" spc="-20">
                <a:latin typeface="Arial"/>
                <a:cs typeface="Arial"/>
              </a:rPr>
              <a:t>o</a:t>
            </a:r>
            <a:r>
              <a:rPr sz="1400" b="1">
                <a:latin typeface="Arial"/>
                <a:cs typeface="Arial"/>
              </a:rPr>
              <a:t>w</a:t>
            </a:r>
            <a:r>
              <a:rPr sz="1400" b="1" spc="-20">
                <a:latin typeface="Arial"/>
                <a:cs typeface="Arial"/>
              </a:rPr>
              <a:t> </a:t>
            </a:r>
            <a:r>
              <a:rPr sz="1400" b="1">
                <a:latin typeface="Arial"/>
                <a:cs typeface="Arial"/>
              </a:rPr>
              <a:t>t</a:t>
            </a:r>
            <a:r>
              <a:rPr sz="1400" b="1" spc="-10">
                <a:latin typeface="Arial"/>
                <a:cs typeface="Arial"/>
              </a:rPr>
              <a:t>h</a:t>
            </a:r>
            <a:r>
              <a:rPr sz="1400" b="1">
                <a:latin typeface="Arial"/>
                <a:cs typeface="Arial"/>
              </a:rPr>
              <a:t>e</a:t>
            </a:r>
            <a:r>
              <a:rPr sz="1400" b="1" spc="-20">
                <a:latin typeface="Arial"/>
                <a:cs typeface="Arial"/>
              </a:rPr>
              <a:t> </a:t>
            </a:r>
            <a:r>
              <a:rPr sz="1400" b="1">
                <a:latin typeface="Arial"/>
                <a:cs typeface="Arial"/>
              </a:rPr>
              <a:t>i</a:t>
            </a:r>
            <a:r>
              <a:rPr sz="1400" b="1" spc="-10">
                <a:latin typeface="Arial"/>
                <a:cs typeface="Arial"/>
              </a:rPr>
              <a:t>n</a:t>
            </a:r>
            <a:r>
              <a:rPr sz="1400" b="1">
                <a:latin typeface="Arial"/>
                <a:cs typeface="Arial"/>
              </a:rPr>
              <a:t>str</a:t>
            </a:r>
            <a:r>
              <a:rPr sz="1400" b="1" spc="-10">
                <a:latin typeface="Arial"/>
                <a:cs typeface="Arial"/>
              </a:rPr>
              <a:t>u</a:t>
            </a:r>
            <a:r>
              <a:rPr sz="1400" b="1">
                <a:latin typeface="Arial"/>
                <a:cs typeface="Arial"/>
              </a:rPr>
              <a:t>ct</a:t>
            </a:r>
            <a:r>
              <a:rPr sz="1400" b="1" spc="-10">
                <a:latin typeface="Arial"/>
                <a:cs typeface="Arial"/>
              </a:rPr>
              <a:t>ion</a:t>
            </a:r>
            <a:r>
              <a:rPr sz="1400" b="1">
                <a:latin typeface="Arial"/>
                <a:cs typeface="Arial"/>
              </a:rPr>
              <a:t>s</a:t>
            </a:r>
            <a:r>
              <a:rPr sz="1400" b="1" spc="-45">
                <a:latin typeface="Arial"/>
                <a:cs typeface="Arial"/>
              </a:rPr>
              <a:t> </a:t>
            </a:r>
            <a:r>
              <a:rPr sz="1400" b="1">
                <a:latin typeface="Arial"/>
                <a:cs typeface="Arial"/>
              </a:rPr>
              <a:t>(f</a:t>
            </a:r>
            <a:r>
              <a:rPr sz="1400" b="1" spc="-5">
                <a:latin typeface="Arial"/>
                <a:cs typeface="Arial"/>
              </a:rPr>
              <a:t>o</a:t>
            </a:r>
            <a:r>
              <a:rPr sz="1400" b="1" spc="-10">
                <a:latin typeface="Arial"/>
                <a:cs typeface="Arial"/>
              </a:rPr>
              <a:t>un</a:t>
            </a:r>
            <a:r>
              <a:rPr sz="1400" b="1">
                <a:latin typeface="Arial"/>
                <a:cs typeface="Arial"/>
              </a:rPr>
              <a:t>d</a:t>
            </a:r>
            <a:r>
              <a:rPr sz="1400" b="1" spc="-40">
                <a:latin typeface="Arial"/>
                <a:cs typeface="Arial"/>
              </a:rPr>
              <a:t> </a:t>
            </a:r>
            <a:r>
              <a:rPr sz="1400" b="1" spc="-10">
                <a:latin typeface="Arial"/>
                <a:cs typeface="Arial"/>
              </a:rPr>
              <a:t>o</a:t>
            </a:r>
            <a:r>
              <a:rPr sz="1400" b="1">
                <a:latin typeface="Arial"/>
                <a:cs typeface="Arial"/>
              </a:rPr>
              <a:t>n</a:t>
            </a:r>
            <a:r>
              <a:rPr sz="1400" b="1" spc="-15">
                <a:latin typeface="Arial"/>
                <a:cs typeface="Arial"/>
              </a:rPr>
              <a:t> </a:t>
            </a:r>
            <a:r>
              <a:rPr sz="1400" b="1">
                <a:latin typeface="Arial"/>
                <a:cs typeface="Arial"/>
              </a:rPr>
              <a:t>t</a:t>
            </a:r>
            <a:r>
              <a:rPr sz="1400" b="1" spc="-10">
                <a:latin typeface="Arial"/>
                <a:cs typeface="Arial"/>
              </a:rPr>
              <a:t>h</a:t>
            </a:r>
            <a:r>
              <a:rPr sz="1400" b="1">
                <a:latin typeface="Arial"/>
                <a:cs typeface="Arial"/>
              </a:rPr>
              <a:t>e</a:t>
            </a:r>
            <a:r>
              <a:rPr sz="1400" b="1" spc="-10">
                <a:latin typeface="Arial"/>
                <a:cs typeface="Arial"/>
              </a:rPr>
              <a:t> </a:t>
            </a:r>
            <a:r>
              <a:rPr sz="1400" b="1" spc="20">
                <a:latin typeface="Arial"/>
                <a:cs typeface="Arial"/>
              </a:rPr>
              <a:t>w</a:t>
            </a:r>
            <a:r>
              <a:rPr sz="1400" b="1">
                <a:latin typeface="Arial"/>
                <a:cs typeface="Arial"/>
              </a:rPr>
              <a:t>e</a:t>
            </a:r>
            <a:r>
              <a:rPr sz="1400" b="1" spc="-10">
                <a:latin typeface="Arial"/>
                <a:cs typeface="Arial"/>
              </a:rPr>
              <a:t>b</a:t>
            </a:r>
            <a:r>
              <a:rPr sz="1400" b="1" spc="-15">
                <a:latin typeface="Arial"/>
                <a:cs typeface="Arial"/>
              </a:rPr>
              <a:t>s</a:t>
            </a:r>
            <a:r>
              <a:rPr sz="1400" b="1">
                <a:latin typeface="Arial"/>
                <a:cs typeface="Arial"/>
              </a:rPr>
              <a:t>i</a:t>
            </a:r>
            <a:r>
              <a:rPr sz="1400" b="1" spc="-15">
                <a:latin typeface="Arial"/>
                <a:cs typeface="Arial"/>
              </a:rPr>
              <a:t>t</a:t>
            </a:r>
            <a:r>
              <a:rPr sz="1400" b="1">
                <a:latin typeface="Arial"/>
                <a:cs typeface="Arial"/>
              </a:rPr>
              <a:t>e)</a:t>
            </a:r>
            <a:endParaRPr sz="1400">
              <a:latin typeface="Arial"/>
              <a:cs typeface="Arial"/>
            </a:endParaRPr>
          </a:p>
          <a:p>
            <a:pPr marL="299085"/>
            <a:r>
              <a:rPr sz="1400" b="1" spc="-10">
                <a:latin typeface="Arial"/>
                <a:cs typeface="Arial"/>
              </a:rPr>
              <a:t>o</a:t>
            </a:r>
            <a:r>
              <a:rPr sz="1400" b="1">
                <a:latin typeface="Arial"/>
                <a:cs typeface="Arial"/>
              </a:rPr>
              <a:t>n</a:t>
            </a:r>
            <a:r>
              <a:rPr sz="1400" b="1" spc="-15">
                <a:latin typeface="Arial"/>
                <a:cs typeface="Arial"/>
              </a:rPr>
              <a:t> </a:t>
            </a:r>
            <a:r>
              <a:rPr sz="1400" b="1">
                <a:latin typeface="Arial"/>
                <a:cs typeface="Arial"/>
              </a:rPr>
              <a:t>c</a:t>
            </a:r>
            <a:r>
              <a:rPr sz="1400" b="1" spc="-10">
                <a:latin typeface="Arial"/>
                <a:cs typeface="Arial"/>
              </a:rPr>
              <a:t>o</a:t>
            </a:r>
            <a:r>
              <a:rPr sz="1400" b="1">
                <a:latin typeface="Arial"/>
                <a:cs typeface="Arial"/>
              </a:rPr>
              <a:t>m</a:t>
            </a:r>
            <a:r>
              <a:rPr sz="1400" b="1" spc="-10">
                <a:latin typeface="Arial"/>
                <a:cs typeface="Arial"/>
              </a:rPr>
              <a:t>p</a:t>
            </a:r>
            <a:r>
              <a:rPr sz="1400" b="1">
                <a:latin typeface="Arial"/>
                <a:cs typeface="Arial"/>
              </a:rPr>
              <a:t>leti</a:t>
            </a:r>
            <a:r>
              <a:rPr sz="1400" b="1" spc="-5">
                <a:latin typeface="Arial"/>
                <a:cs typeface="Arial"/>
              </a:rPr>
              <a:t>n</a:t>
            </a:r>
            <a:r>
              <a:rPr sz="1400" b="1">
                <a:latin typeface="Arial"/>
                <a:cs typeface="Arial"/>
              </a:rPr>
              <a:t>g</a:t>
            </a:r>
            <a:r>
              <a:rPr sz="1400" b="1" spc="-50">
                <a:latin typeface="Arial"/>
                <a:cs typeface="Arial"/>
              </a:rPr>
              <a:t> </a:t>
            </a:r>
            <a:r>
              <a:rPr sz="1400" b="1">
                <a:latin typeface="Arial"/>
                <a:cs typeface="Arial"/>
              </a:rPr>
              <a:t>a</a:t>
            </a:r>
            <a:r>
              <a:rPr sz="1400" b="1" spc="-10">
                <a:latin typeface="Arial"/>
                <a:cs typeface="Arial"/>
              </a:rPr>
              <a:t> </a:t>
            </a:r>
            <a:r>
              <a:rPr sz="1400" b="1">
                <a:latin typeface="Arial"/>
                <a:cs typeface="Arial"/>
              </a:rPr>
              <a:t>S</a:t>
            </a:r>
            <a:r>
              <a:rPr sz="1400" b="1" spc="-5">
                <a:latin typeface="Arial"/>
                <a:cs typeface="Arial"/>
              </a:rPr>
              <a:t>G</a:t>
            </a:r>
            <a:r>
              <a:rPr sz="1400" b="1">
                <a:latin typeface="Arial"/>
                <a:cs typeface="Arial"/>
              </a:rPr>
              <a:t>F</a:t>
            </a:r>
            <a:r>
              <a:rPr sz="1400" b="1" spc="-15">
                <a:latin typeface="Arial"/>
                <a:cs typeface="Arial"/>
              </a:rPr>
              <a:t> </a:t>
            </a:r>
            <a:r>
              <a:rPr sz="1400" b="1">
                <a:latin typeface="Arial"/>
                <a:cs typeface="Arial"/>
              </a:rPr>
              <a:t>to</a:t>
            </a:r>
            <a:r>
              <a:rPr sz="1400" b="1" spc="-25">
                <a:latin typeface="Arial"/>
                <a:cs typeface="Arial"/>
              </a:rPr>
              <a:t> </a:t>
            </a:r>
            <a:r>
              <a:rPr sz="1400" b="1">
                <a:latin typeface="Arial"/>
                <a:cs typeface="Arial"/>
              </a:rPr>
              <a:t>claim</a:t>
            </a:r>
            <a:r>
              <a:rPr sz="1400" b="1" spc="-20">
                <a:latin typeface="Arial"/>
                <a:cs typeface="Arial"/>
              </a:rPr>
              <a:t> </a:t>
            </a:r>
            <a:r>
              <a:rPr sz="1400" b="1" spc="-10">
                <a:latin typeface="Arial"/>
                <a:cs typeface="Arial"/>
              </a:rPr>
              <a:t>b</a:t>
            </a:r>
            <a:r>
              <a:rPr sz="1400" b="1">
                <a:latin typeface="Arial"/>
                <a:cs typeface="Arial"/>
              </a:rPr>
              <a:t>ack</a:t>
            </a:r>
            <a:r>
              <a:rPr sz="1400" b="1" spc="-25">
                <a:latin typeface="Arial"/>
                <a:cs typeface="Arial"/>
              </a:rPr>
              <a:t> </a:t>
            </a:r>
            <a:r>
              <a:rPr sz="1400" b="1">
                <a:latin typeface="Arial"/>
                <a:cs typeface="Arial"/>
              </a:rPr>
              <a:t>f</a:t>
            </a:r>
            <a:r>
              <a:rPr sz="1400" b="1" spc="-10">
                <a:latin typeface="Arial"/>
                <a:cs typeface="Arial"/>
              </a:rPr>
              <a:t>und</a:t>
            </a:r>
            <a:r>
              <a:rPr sz="1400" b="1">
                <a:latin typeface="Arial"/>
                <a:cs typeface="Arial"/>
              </a:rPr>
              <a:t>s.</a:t>
            </a:r>
            <a:endParaRPr sz="1400">
              <a:latin typeface="Arial"/>
              <a:cs typeface="Arial"/>
            </a:endParaRPr>
          </a:p>
          <a:p>
            <a:pPr>
              <a:spcBef>
                <a:spcPts val="14"/>
              </a:spcBef>
            </a:pPr>
            <a:endParaRPr sz="1450">
              <a:latin typeface="Times New Roman"/>
              <a:cs typeface="Times New Roman"/>
            </a:endParaRPr>
          </a:p>
          <a:p>
            <a:pPr marL="299085" marR="207645" indent="-286385">
              <a:buFont typeface="Arial"/>
              <a:buChar char="•"/>
              <a:tabLst>
                <a:tab pos="299720" algn="l"/>
              </a:tabLst>
            </a:pPr>
            <a:r>
              <a:rPr sz="1400" b="1" spc="-30">
                <a:latin typeface="Arial"/>
                <a:cs typeface="Arial"/>
              </a:rPr>
              <a:t>W</a:t>
            </a:r>
            <a:r>
              <a:rPr sz="1400" b="1">
                <a:latin typeface="Arial"/>
                <a:cs typeface="Arial"/>
              </a:rPr>
              <a:t>e</a:t>
            </a:r>
            <a:r>
              <a:rPr sz="1400" b="1" spc="-10">
                <a:latin typeface="Arial"/>
                <a:cs typeface="Arial"/>
              </a:rPr>
              <a:t> </a:t>
            </a:r>
            <a:r>
              <a:rPr sz="1400" b="1">
                <a:latin typeface="Arial"/>
                <a:cs typeface="Arial"/>
              </a:rPr>
              <a:t>ca</a:t>
            </a:r>
            <a:r>
              <a:rPr sz="1400" b="1" spc="-10">
                <a:latin typeface="Arial"/>
                <a:cs typeface="Arial"/>
              </a:rPr>
              <a:t>nno</a:t>
            </a:r>
            <a:r>
              <a:rPr sz="1400" b="1">
                <a:latin typeface="Arial"/>
                <a:cs typeface="Arial"/>
              </a:rPr>
              <a:t>t</a:t>
            </a:r>
            <a:r>
              <a:rPr sz="1400" b="1" spc="-20">
                <a:latin typeface="Arial"/>
                <a:cs typeface="Arial"/>
              </a:rPr>
              <a:t> </a:t>
            </a:r>
            <a:r>
              <a:rPr sz="1400" b="1">
                <a:latin typeface="Arial"/>
                <a:cs typeface="Arial"/>
              </a:rPr>
              <a:t>a</a:t>
            </a:r>
            <a:r>
              <a:rPr sz="1400" b="1" spc="-10">
                <a:latin typeface="Arial"/>
                <a:cs typeface="Arial"/>
              </a:rPr>
              <a:t>d</a:t>
            </a:r>
            <a:r>
              <a:rPr sz="1400" b="1">
                <a:latin typeface="Arial"/>
                <a:cs typeface="Arial"/>
              </a:rPr>
              <a:t>d</a:t>
            </a:r>
            <a:r>
              <a:rPr sz="1400" b="1" spc="-25">
                <a:latin typeface="Arial"/>
                <a:cs typeface="Arial"/>
              </a:rPr>
              <a:t> </a:t>
            </a:r>
            <a:r>
              <a:rPr sz="1400" b="1" spc="-10">
                <a:latin typeface="Arial"/>
                <a:cs typeface="Arial"/>
              </a:rPr>
              <a:t>p</a:t>
            </a:r>
            <a:r>
              <a:rPr sz="1400" b="1">
                <a:latin typeface="Arial"/>
                <a:cs typeface="Arial"/>
              </a:rPr>
              <a:t>a</a:t>
            </a:r>
            <a:r>
              <a:rPr sz="1400" b="1" spc="-50">
                <a:latin typeface="Arial"/>
                <a:cs typeface="Arial"/>
              </a:rPr>
              <a:t>y</a:t>
            </a:r>
            <a:r>
              <a:rPr sz="1400" b="1">
                <a:latin typeface="Arial"/>
                <a:cs typeface="Arial"/>
              </a:rPr>
              <a:t>me</a:t>
            </a:r>
            <a:r>
              <a:rPr sz="1400" b="1" spc="-10">
                <a:latin typeface="Arial"/>
                <a:cs typeface="Arial"/>
              </a:rPr>
              <a:t>n</a:t>
            </a:r>
            <a:r>
              <a:rPr sz="1400" b="1">
                <a:latin typeface="Arial"/>
                <a:cs typeface="Arial"/>
              </a:rPr>
              <a:t>t</a:t>
            </a:r>
            <a:r>
              <a:rPr sz="1400" b="1" spc="25">
                <a:latin typeface="Arial"/>
                <a:cs typeface="Arial"/>
              </a:rPr>
              <a:t> </a:t>
            </a:r>
            <a:r>
              <a:rPr sz="1400" b="1">
                <a:latin typeface="Arial"/>
                <a:cs typeface="Arial"/>
              </a:rPr>
              <a:t>refere</a:t>
            </a:r>
            <a:r>
              <a:rPr sz="1400" b="1" spc="-10">
                <a:latin typeface="Arial"/>
                <a:cs typeface="Arial"/>
              </a:rPr>
              <a:t>n</a:t>
            </a:r>
            <a:r>
              <a:rPr sz="1400" b="1">
                <a:latin typeface="Arial"/>
                <a:cs typeface="Arial"/>
              </a:rPr>
              <a:t>ces</a:t>
            </a:r>
            <a:r>
              <a:rPr sz="1400" b="1" spc="-55">
                <a:latin typeface="Arial"/>
                <a:cs typeface="Arial"/>
              </a:rPr>
              <a:t> </a:t>
            </a:r>
            <a:r>
              <a:rPr sz="1400" b="1">
                <a:latin typeface="Arial"/>
                <a:cs typeface="Arial"/>
              </a:rPr>
              <a:t>to</a:t>
            </a:r>
            <a:r>
              <a:rPr sz="1400" b="1" spc="-15">
                <a:latin typeface="Arial"/>
                <a:cs typeface="Arial"/>
              </a:rPr>
              <a:t> </a:t>
            </a:r>
            <a:r>
              <a:rPr sz="1400" b="1">
                <a:latin typeface="Arial"/>
                <a:cs typeface="Arial"/>
              </a:rPr>
              <a:t>a</a:t>
            </a:r>
            <a:r>
              <a:rPr sz="1400" b="1" spc="-10">
                <a:latin typeface="Arial"/>
                <a:cs typeface="Arial"/>
              </a:rPr>
              <a:t>n</a:t>
            </a:r>
            <a:r>
              <a:rPr sz="1400" b="1">
                <a:latin typeface="Arial"/>
                <a:cs typeface="Arial"/>
              </a:rPr>
              <a:t>y</a:t>
            </a:r>
            <a:r>
              <a:rPr sz="1400" b="1" spc="-20">
                <a:latin typeface="Arial"/>
                <a:cs typeface="Arial"/>
              </a:rPr>
              <a:t> </a:t>
            </a:r>
            <a:r>
              <a:rPr sz="1400" b="1" spc="-10">
                <a:latin typeface="Arial"/>
                <a:cs typeface="Arial"/>
              </a:rPr>
              <a:t>b</a:t>
            </a:r>
            <a:r>
              <a:rPr sz="1400" b="1">
                <a:latin typeface="Arial"/>
                <a:cs typeface="Arial"/>
              </a:rPr>
              <a:t>a</a:t>
            </a:r>
            <a:r>
              <a:rPr sz="1400" b="1" spc="-10">
                <a:latin typeface="Arial"/>
                <a:cs typeface="Arial"/>
              </a:rPr>
              <a:t>n</a:t>
            </a:r>
            <a:r>
              <a:rPr sz="1400" b="1">
                <a:latin typeface="Arial"/>
                <a:cs typeface="Arial"/>
              </a:rPr>
              <a:t>k</a:t>
            </a:r>
            <a:r>
              <a:rPr sz="1400" b="1" spc="-10">
                <a:latin typeface="Arial"/>
                <a:cs typeface="Arial"/>
              </a:rPr>
              <a:t> </a:t>
            </a:r>
            <a:r>
              <a:rPr sz="1400" b="1">
                <a:latin typeface="Arial"/>
                <a:cs typeface="Arial"/>
              </a:rPr>
              <a:t>tra</a:t>
            </a:r>
            <a:r>
              <a:rPr sz="1400" b="1" spc="-10">
                <a:latin typeface="Arial"/>
                <a:cs typeface="Arial"/>
              </a:rPr>
              <a:t>n</a:t>
            </a:r>
            <a:r>
              <a:rPr sz="1400" b="1">
                <a:latin typeface="Arial"/>
                <a:cs typeface="Arial"/>
              </a:rPr>
              <a:t>sfers</a:t>
            </a:r>
            <a:r>
              <a:rPr sz="1400" b="1" spc="-45">
                <a:latin typeface="Arial"/>
                <a:cs typeface="Arial"/>
              </a:rPr>
              <a:t> </a:t>
            </a:r>
            <a:r>
              <a:rPr sz="1400" b="1">
                <a:latin typeface="Arial"/>
                <a:cs typeface="Arial"/>
              </a:rPr>
              <a:t>t</a:t>
            </a:r>
            <a:r>
              <a:rPr sz="1400" b="1" spc="-10">
                <a:latin typeface="Arial"/>
                <a:cs typeface="Arial"/>
              </a:rPr>
              <a:t>h</a:t>
            </a:r>
            <a:r>
              <a:rPr sz="1400" b="1">
                <a:latin typeface="Arial"/>
                <a:cs typeface="Arial"/>
              </a:rPr>
              <a:t>at</a:t>
            </a:r>
            <a:r>
              <a:rPr sz="1400" b="1" spc="-20">
                <a:latin typeface="Arial"/>
                <a:cs typeface="Arial"/>
              </a:rPr>
              <a:t> </a:t>
            </a:r>
            <a:r>
              <a:rPr sz="1400" b="1" spc="-10">
                <a:latin typeface="Arial"/>
                <a:cs typeface="Arial"/>
              </a:rPr>
              <a:t>g</a:t>
            </a:r>
            <a:r>
              <a:rPr sz="1400" b="1">
                <a:latin typeface="Arial"/>
                <a:cs typeface="Arial"/>
              </a:rPr>
              <a:t>o</a:t>
            </a:r>
            <a:r>
              <a:rPr sz="1400" b="1" spc="-15">
                <a:latin typeface="Arial"/>
                <a:cs typeface="Arial"/>
              </a:rPr>
              <a:t> </a:t>
            </a:r>
            <a:r>
              <a:rPr sz="1400" b="1">
                <a:latin typeface="Arial"/>
                <a:cs typeface="Arial"/>
              </a:rPr>
              <a:t>t</a:t>
            </a:r>
            <a:r>
              <a:rPr sz="1400" b="1" spc="-10">
                <a:latin typeface="Arial"/>
                <a:cs typeface="Arial"/>
              </a:rPr>
              <a:t>h</a:t>
            </a:r>
            <a:r>
              <a:rPr sz="1400" b="1">
                <a:latin typeface="Arial"/>
                <a:cs typeface="Arial"/>
              </a:rPr>
              <a:t>r</a:t>
            </a:r>
            <a:r>
              <a:rPr sz="1400" b="1" spc="-10">
                <a:latin typeface="Arial"/>
                <a:cs typeface="Arial"/>
              </a:rPr>
              <a:t>oug</a:t>
            </a:r>
            <a:r>
              <a:rPr sz="1400" b="1">
                <a:latin typeface="Arial"/>
                <a:cs typeface="Arial"/>
              </a:rPr>
              <a:t>h</a:t>
            </a:r>
            <a:r>
              <a:rPr sz="1400" b="1" spc="-40">
                <a:latin typeface="Arial"/>
                <a:cs typeface="Arial"/>
              </a:rPr>
              <a:t> </a:t>
            </a:r>
            <a:r>
              <a:rPr sz="1400" b="1">
                <a:latin typeface="Arial"/>
                <a:cs typeface="Arial"/>
              </a:rPr>
              <a:t>t</a:t>
            </a:r>
            <a:r>
              <a:rPr sz="1400" b="1" spc="-10">
                <a:latin typeface="Arial"/>
                <a:cs typeface="Arial"/>
              </a:rPr>
              <a:t>h</a:t>
            </a:r>
            <a:r>
              <a:rPr sz="1400" b="1">
                <a:latin typeface="Arial"/>
                <a:cs typeface="Arial"/>
              </a:rPr>
              <a:t>e</a:t>
            </a:r>
            <a:r>
              <a:rPr sz="1400" b="1" spc="-10">
                <a:latin typeface="Arial"/>
                <a:cs typeface="Arial"/>
              </a:rPr>
              <a:t> </a:t>
            </a:r>
            <a:r>
              <a:rPr sz="1400" b="1">
                <a:latin typeface="Arial"/>
                <a:cs typeface="Arial"/>
              </a:rPr>
              <a:t>s</a:t>
            </a:r>
            <a:r>
              <a:rPr sz="1400" b="1" spc="-50">
                <a:latin typeface="Arial"/>
                <a:cs typeface="Arial"/>
              </a:rPr>
              <a:t>y</a:t>
            </a:r>
            <a:r>
              <a:rPr sz="1400" b="1">
                <a:latin typeface="Arial"/>
                <a:cs typeface="Arial"/>
              </a:rPr>
              <a:t>stem.</a:t>
            </a:r>
            <a:r>
              <a:rPr lang="en-US" sz="1400" b="1">
                <a:latin typeface="Arial"/>
                <a:cs typeface="Arial"/>
              </a:rPr>
              <a:t> </a:t>
            </a:r>
            <a:r>
              <a:rPr sz="1400" b="1" spc="-25">
                <a:latin typeface="Arial"/>
                <a:cs typeface="Arial"/>
              </a:rPr>
              <a:t> </a:t>
            </a:r>
            <a:r>
              <a:rPr sz="1400" b="1" spc="-110">
                <a:latin typeface="Arial"/>
                <a:cs typeface="Arial"/>
              </a:rPr>
              <a:t>Y</a:t>
            </a:r>
            <a:r>
              <a:rPr sz="1400" b="1" spc="-10">
                <a:latin typeface="Arial"/>
                <a:cs typeface="Arial"/>
              </a:rPr>
              <a:t>o</a:t>
            </a:r>
            <a:r>
              <a:rPr sz="1400" b="1">
                <a:latin typeface="Arial"/>
                <a:cs typeface="Arial"/>
              </a:rPr>
              <a:t>u</a:t>
            </a:r>
            <a:r>
              <a:rPr sz="1400" b="1" spc="-5">
                <a:latin typeface="Arial"/>
                <a:cs typeface="Arial"/>
              </a:rPr>
              <a:t> </a:t>
            </a:r>
            <a:r>
              <a:rPr sz="1400" b="1" spc="20">
                <a:latin typeface="Arial"/>
                <a:cs typeface="Arial"/>
              </a:rPr>
              <a:t>w</a:t>
            </a:r>
            <a:r>
              <a:rPr sz="1400" b="1">
                <a:latin typeface="Arial"/>
                <a:cs typeface="Arial"/>
              </a:rPr>
              <a:t>i</a:t>
            </a:r>
            <a:r>
              <a:rPr sz="1400" b="1" spc="-10">
                <a:latin typeface="Arial"/>
                <a:cs typeface="Arial"/>
              </a:rPr>
              <a:t>l</a:t>
            </a:r>
            <a:r>
              <a:rPr sz="1400" b="1">
                <a:latin typeface="Arial"/>
                <a:cs typeface="Arial"/>
              </a:rPr>
              <a:t>l </a:t>
            </a:r>
            <a:r>
              <a:rPr sz="1400" b="1" spc="-10">
                <a:latin typeface="Arial"/>
                <a:cs typeface="Arial"/>
              </a:rPr>
              <a:t>n</a:t>
            </a:r>
            <a:r>
              <a:rPr sz="1400" b="1">
                <a:latin typeface="Arial"/>
                <a:cs typeface="Arial"/>
              </a:rPr>
              <a:t>eed</a:t>
            </a:r>
            <a:r>
              <a:rPr sz="1400" b="1" spc="-25">
                <a:latin typeface="Arial"/>
                <a:cs typeface="Arial"/>
              </a:rPr>
              <a:t> </a:t>
            </a:r>
            <a:r>
              <a:rPr sz="1400" b="1">
                <a:latin typeface="Arial"/>
                <a:cs typeface="Arial"/>
              </a:rPr>
              <a:t>to</a:t>
            </a:r>
            <a:r>
              <a:rPr sz="1400" b="1" spc="-15">
                <a:latin typeface="Arial"/>
                <a:cs typeface="Arial"/>
              </a:rPr>
              <a:t> </a:t>
            </a:r>
            <a:r>
              <a:rPr sz="1400" b="1">
                <a:latin typeface="Arial"/>
                <a:cs typeface="Arial"/>
              </a:rPr>
              <a:t>c</a:t>
            </a:r>
            <a:r>
              <a:rPr sz="1400" b="1" spc="-10">
                <a:latin typeface="Arial"/>
                <a:cs typeface="Arial"/>
              </a:rPr>
              <a:t>on</a:t>
            </a:r>
            <a:r>
              <a:rPr sz="1400" b="1">
                <a:latin typeface="Arial"/>
                <a:cs typeface="Arial"/>
              </a:rPr>
              <a:t>tact</a:t>
            </a:r>
            <a:r>
              <a:rPr sz="1400" b="1" spc="-30">
                <a:latin typeface="Arial"/>
                <a:cs typeface="Arial"/>
              </a:rPr>
              <a:t> </a:t>
            </a:r>
            <a:r>
              <a:rPr sz="1400" b="1">
                <a:latin typeface="Arial"/>
                <a:cs typeface="Arial"/>
              </a:rPr>
              <a:t>t</a:t>
            </a:r>
            <a:r>
              <a:rPr sz="1400" b="1" spc="-10">
                <a:latin typeface="Arial"/>
                <a:cs typeface="Arial"/>
              </a:rPr>
              <a:t>h</a:t>
            </a:r>
            <a:r>
              <a:rPr sz="1400" b="1">
                <a:latin typeface="Arial"/>
                <a:cs typeface="Arial"/>
              </a:rPr>
              <a:t>e</a:t>
            </a:r>
            <a:r>
              <a:rPr sz="1400" b="1" spc="-20">
                <a:latin typeface="Arial"/>
                <a:cs typeface="Arial"/>
              </a:rPr>
              <a:t> </a:t>
            </a:r>
            <a:r>
              <a:rPr sz="1400" b="1">
                <a:latin typeface="Arial"/>
                <a:cs typeface="Arial"/>
              </a:rPr>
              <a:t>c</a:t>
            </a:r>
            <a:r>
              <a:rPr sz="1400" b="1" spc="-10">
                <a:latin typeface="Arial"/>
                <a:cs typeface="Arial"/>
              </a:rPr>
              <a:t>o</a:t>
            </a:r>
            <a:r>
              <a:rPr sz="1400" b="1">
                <a:latin typeface="Arial"/>
                <a:cs typeface="Arial"/>
              </a:rPr>
              <a:t>m</a:t>
            </a:r>
            <a:r>
              <a:rPr sz="1400" b="1" spc="-10">
                <a:latin typeface="Arial"/>
                <a:cs typeface="Arial"/>
              </a:rPr>
              <a:t>p</a:t>
            </a:r>
            <a:r>
              <a:rPr sz="1400" b="1">
                <a:latin typeface="Arial"/>
                <a:cs typeface="Arial"/>
              </a:rPr>
              <a:t>a</a:t>
            </a:r>
            <a:r>
              <a:rPr sz="1400" b="1" spc="-10">
                <a:latin typeface="Arial"/>
                <a:cs typeface="Arial"/>
              </a:rPr>
              <a:t>n</a:t>
            </a:r>
            <a:r>
              <a:rPr sz="1400" b="1">
                <a:latin typeface="Arial"/>
                <a:cs typeface="Arial"/>
              </a:rPr>
              <a:t>y</a:t>
            </a:r>
            <a:r>
              <a:rPr sz="1400" b="1" spc="-20">
                <a:latin typeface="Arial"/>
                <a:cs typeface="Arial"/>
              </a:rPr>
              <a:t> </a:t>
            </a:r>
            <a:r>
              <a:rPr sz="1400" b="1" spc="-10">
                <a:latin typeface="Arial"/>
                <a:cs typeface="Arial"/>
              </a:rPr>
              <a:t>d</a:t>
            </a:r>
            <a:r>
              <a:rPr sz="1400" b="1">
                <a:latin typeface="Arial"/>
                <a:cs typeface="Arial"/>
              </a:rPr>
              <a:t>irectly</a:t>
            </a:r>
            <a:r>
              <a:rPr sz="1400" b="1" spc="-55">
                <a:latin typeface="Arial"/>
                <a:cs typeface="Arial"/>
              </a:rPr>
              <a:t> </a:t>
            </a:r>
            <a:r>
              <a:rPr sz="1400" b="1">
                <a:latin typeface="Arial"/>
                <a:cs typeface="Arial"/>
              </a:rPr>
              <a:t>to</a:t>
            </a:r>
            <a:r>
              <a:rPr sz="1400" b="1" spc="-15">
                <a:latin typeface="Arial"/>
                <a:cs typeface="Arial"/>
              </a:rPr>
              <a:t> </a:t>
            </a:r>
            <a:r>
              <a:rPr sz="1400" b="1">
                <a:latin typeface="Arial"/>
                <a:cs typeface="Arial"/>
              </a:rPr>
              <a:t>a</a:t>
            </a:r>
            <a:r>
              <a:rPr sz="1400" b="1" spc="-10">
                <a:latin typeface="Arial"/>
                <a:cs typeface="Arial"/>
              </a:rPr>
              <a:t>d</a:t>
            </a:r>
            <a:r>
              <a:rPr sz="1400" b="1" spc="-15">
                <a:latin typeface="Arial"/>
                <a:cs typeface="Arial"/>
              </a:rPr>
              <a:t>v</a:t>
            </a:r>
            <a:r>
              <a:rPr sz="1400" b="1">
                <a:latin typeface="Arial"/>
                <a:cs typeface="Arial"/>
              </a:rPr>
              <a:t>ise</a:t>
            </a:r>
            <a:r>
              <a:rPr sz="1400" b="1" spc="-20">
                <a:latin typeface="Arial"/>
                <a:cs typeface="Arial"/>
              </a:rPr>
              <a:t> </a:t>
            </a:r>
            <a:r>
              <a:rPr sz="1400" b="1">
                <a:latin typeface="Arial"/>
                <a:cs typeface="Arial"/>
              </a:rPr>
              <a:t>t</a:t>
            </a:r>
            <a:r>
              <a:rPr sz="1400" b="1" spc="-10">
                <a:latin typeface="Arial"/>
                <a:cs typeface="Arial"/>
              </a:rPr>
              <a:t>h</a:t>
            </a:r>
            <a:r>
              <a:rPr sz="1400" b="1">
                <a:latin typeface="Arial"/>
                <a:cs typeface="Arial"/>
              </a:rPr>
              <a:t>e</a:t>
            </a:r>
            <a:r>
              <a:rPr sz="1400" b="1" spc="-20">
                <a:latin typeface="Arial"/>
                <a:cs typeface="Arial"/>
              </a:rPr>
              <a:t> </a:t>
            </a:r>
            <a:r>
              <a:rPr sz="1400" b="1">
                <a:latin typeface="Arial"/>
                <a:cs typeface="Arial"/>
              </a:rPr>
              <a:t>f</a:t>
            </a:r>
            <a:r>
              <a:rPr sz="1400" b="1" spc="-10">
                <a:latin typeface="Arial"/>
                <a:cs typeface="Arial"/>
              </a:rPr>
              <a:t>und</a:t>
            </a:r>
            <a:r>
              <a:rPr sz="1400" b="1">
                <a:latin typeface="Arial"/>
                <a:cs typeface="Arial"/>
              </a:rPr>
              <a:t>s</a:t>
            </a:r>
            <a:r>
              <a:rPr sz="1400" b="1" spc="-20">
                <a:latin typeface="Arial"/>
                <a:cs typeface="Arial"/>
              </a:rPr>
              <a:t> </a:t>
            </a:r>
            <a:r>
              <a:rPr sz="1400" b="1">
                <a:latin typeface="Arial"/>
                <a:cs typeface="Arial"/>
              </a:rPr>
              <a:t>are</a:t>
            </a:r>
            <a:r>
              <a:rPr sz="1400" b="1" spc="-20">
                <a:latin typeface="Arial"/>
                <a:cs typeface="Arial"/>
              </a:rPr>
              <a:t> </a:t>
            </a:r>
            <a:r>
              <a:rPr sz="1400" b="1" spc="-10">
                <a:latin typeface="Arial"/>
                <a:cs typeface="Arial"/>
              </a:rPr>
              <a:t>o</a:t>
            </a:r>
            <a:r>
              <a:rPr sz="1400" b="1">
                <a:latin typeface="Arial"/>
                <a:cs typeface="Arial"/>
              </a:rPr>
              <a:t>n</a:t>
            </a:r>
            <a:r>
              <a:rPr sz="1400" b="1" spc="-15">
                <a:latin typeface="Arial"/>
                <a:cs typeface="Arial"/>
              </a:rPr>
              <a:t> </a:t>
            </a:r>
            <a:r>
              <a:rPr sz="1400" b="1">
                <a:latin typeface="Arial"/>
                <a:cs typeface="Arial"/>
              </a:rPr>
              <a:t>t</a:t>
            </a:r>
            <a:r>
              <a:rPr sz="1400" b="1" spc="-10">
                <a:latin typeface="Arial"/>
                <a:cs typeface="Arial"/>
              </a:rPr>
              <a:t>h</a:t>
            </a:r>
            <a:r>
              <a:rPr sz="1400" b="1">
                <a:latin typeface="Arial"/>
                <a:cs typeface="Arial"/>
              </a:rPr>
              <a:t>e</a:t>
            </a:r>
            <a:r>
              <a:rPr sz="1400" b="1" spc="-20">
                <a:latin typeface="Arial"/>
                <a:cs typeface="Arial"/>
              </a:rPr>
              <a:t> </a:t>
            </a:r>
            <a:r>
              <a:rPr sz="1400" b="1" spc="30">
                <a:latin typeface="Arial"/>
                <a:cs typeface="Arial"/>
              </a:rPr>
              <a:t>w</a:t>
            </a:r>
            <a:r>
              <a:rPr sz="1400" b="1">
                <a:latin typeface="Arial"/>
                <a:cs typeface="Arial"/>
              </a:rPr>
              <a:t>a</a:t>
            </a:r>
            <a:r>
              <a:rPr sz="1400" b="1" spc="-160">
                <a:latin typeface="Arial"/>
                <a:cs typeface="Arial"/>
              </a:rPr>
              <a:t>y</a:t>
            </a:r>
            <a:r>
              <a:rPr sz="1400" b="1">
                <a:latin typeface="Arial"/>
                <a:cs typeface="Arial"/>
              </a:rPr>
              <a:t>.</a:t>
            </a:r>
            <a:endParaRPr lang="en-US" sz="14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9627907" y="340785"/>
            <a:ext cx="138430" cy="127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/>
            <a:r>
              <a:rPr sz="800" spc="-5">
                <a:latin typeface="Arial"/>
                <a:cs typeface="Arial"/>
              </a:rPr>
              <a:t>15</a:t>
            </a:r>
            <a:endParaRPr sz="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845563" y="989075"/>
            <a:ext cx="8534400" cy="0"/>
          </a:xfrm>
          <a:custGeom>
            <a:avLst/>
            <a:gdLst/>
            <a:ahLst/>
            <a:cxnLst/>
            <a:rect l="l" t="t" r="r" b="b"/>
            <a:pathLst>
              <a:path w="8534400">
                <a:moveTo>
                  <a:pt x="0" y="0"/>
                </a:moveTo>
                <a:lnTo>
                  <a:pt x="8534400" y="0"/>
                </a:lnTo>
              </a:path>
            </a:pathLst>
          </a:custGeom>
          <a:ln w="6350">
            <a:solidFill>
              <a:srgbClr val="5C5D6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9781031" y="6161532"/>
            <a:ext cx="676656" cy="52882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524000" y="5625085"/>
            <a:ext cx="1437132" cy="123291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1994712" y="1151042"/>
            <a:ext cx="8591550" cy="4834657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pPr marL="299085" marR="156210" indent="-286385">
              <a:buFont typeface="Arial"/>
              <a:buChar char="•"/>
              <a:tabLst>
                <a:tab pos="299720" algn="l"/>
              </a:tabLst>
            </a:pPr>
            <a:r>
              <a:rPr sz="1400" b="1" spc="-10" dirty="0">
                <a:latin typeface="Arial"/>
                <a:cs typeface="Arial"/>
              </a:rPr>
              <a:t>B</a:t>
            </a:r>
            <a:r>
              <a:rPr sz="1400" b="1" dirty="0">
                <a:latin typeface="Arial"/>
                <a:cs typeface="Arial"/>
              </a:rPr>
              <a:t>e</a:t>
            </a:r>
            <a:r>
              <a:rPr sz="1400" b="1" spc="-10" dirty="0">
                <a:latin typeface="Arial"/>
                <a:cs typeface="Arial"/>
              </a:rPr>
              <a:t> </a:t>
            </a:r>
            <a:r>
              <a:rPr sz="1400" b="1" spc="-10" dirty="0" err="1">
                <a:latin typeface="Arial"/>
                <a:cs typeface="Arial"/>
              </a:rPr>
              <a:t>o</a:t>
            </a:r>
            <a:r>
              <a:rPr sz="1400" b="1" dirty="0" err="1">
                <a:latin typeface="Arial"/>
                <a:cs typeface="Arial"/>
              </a:rPr>
              <a:t>r</a:t>
            </a:r>
            <a:r>
              <a:rPr sz="1400" b="1" spc="-10" dirty="0" err="1">
                <a:latin typeface="Arial"/>
                <a:cs typeface="Arial"/>
              </a:rPr>
              <a:t>g</a:t>
            </a:r>
            <a:r>
              <a:rPr sz="1400" b="1" dirty="0" err="1">
                <a:latin typeface="Arial"/>
                <a:cs typeface="Arial"/>
              </a:rPr>
              <a:t>a</a:t>
            </a:r>
            <a:r>
              <a:rPr sz="1400" b="1" spc="-10" dirty="0" err="1">
                <a:latin typeface="Arial"/>
                <a:cs typeface="Arial"/>
              </a:rPr>
              <a:t>n</a:t>
            </a:r>
            <a:r>
              <a:rPr sz="1400" b="1" dirty="0" err="1">
                <a:latin typeface="Arial"/>
                <a:cs typeface="Arial"/>
              </a:rPr>
              <a:t>ise</a:t>
            </a:r>
            <a:r>
              <a:rPr sz="1400" b="1" spc="-10" dirty="0" err="1">
                <a:latin typeface="Arial"/>
                <a:cs typeface="Arial"/>
              </a:rPr>
              <a:t>d</a:t>
            </a:r>
            <a:r>
              <a:rPr sz="1400" b="1" dirty="0">
                <a:latin typeface="Arial"/>
                <a:cs typeface="Arial"/>
              </a:rPr>
              <a:t>,</a:t>
            </a:r>
            <a:r>
              <a:rPr sz="1400" b="1" spc="-40" dirty="0">
                <a:latin typeface="Arial"/>
                <a:cs typeface="Arial"/>
              </a:rPr>
              <a:t> </a:t>
            </a:r>
            <a:r>
              <a:rPr sz="1400" b="1" spc="-10" dirty="0">
                <a:latin typeface="Arial"/>
                <a:cs typeface="Arial"/>
              </a:rPr>
              <a:t>d</a:t>
            </a:r>
            <a:r>
              <a:rPr sz="1400" b="1" dirty="0">
                <a:latin typeface="Arial"/>
                <a:cs typeface="Arial"/>
              </a:rPr>
              <a:t>o</a:t>
            </a:r>
            <a:r>
              <a:rPr sz="1400" b="1" spc="-15" dirty="0">
                <a:latin typeface="Arial"/>
                <a:cs typeface="Arial"/>
              </a:rPr>
              <a:t> </a:t>
            </a:r>
            <a:r>
              <a:rPr sz="1400" b="1" spc="-10" dirty="0">
                <a:latin typeface="Arial"/>
                <a:cs typeface="Arial"/>
              </a:rPr>
              <a:t>no</a:t>
            </a:r>
            <a:r>
              <a:rPr sz="1400" b="1" dirty="0">
                <a:latin typeface="Arial"/>
                <a:cs typeface="Arial"/>
              </a:rPr>
              <a:t>t</a:t>
            </a:r>
            <a:r>
              <a:rPr sz="1400" b="1" spc="-5" dirty="0">
                <a:latin typeface="Arial"/>
                <a:cs typeface="Arial"/>
              </a:rPr>
              <a:t> </a:t>
            </a:r>
            <a:r>
              <a:rPr sz="1400" b="1" dirty="0">
                <a:latin typeface="Arial"/>
                <a:cs typeface="Arial"/>
              </a:rPr>
              <a:t>lea</a:t>
            </a:r>
            <a:r>
              <a:rPr sz="1400" b="1" spc="-15" dirty="0">
                <a:latin typeface="Arial"/>
                <a:cs typeface="Arial"/>
              </a:rPr>
              <a:t>v</a:t>
            </a:r>
            <a:r>
              <a:rPr sz="1400" b="1" dirty="0">
                <a:latin typeface="Arial"/>
                <a:cs typeface="Arial"/>
              </a:rPr>
              <a:t>e</a:t>
            </a:r>
            <a:r>
              <a:rPr sz="1400" b="1" spc="-30" dirty="0">
                <a:latin typeface="Arial"/>
                <a:cs typeface="Arial"/>
              </a:rPr>
              <a:t> </a:t>
            </a:r>
            <a:r>
              <a:rPr sz="1400" b="1" dirty="0">
                <a:latin typeface="Arial"/>
                <a:cs typeface="Arial"/>
              </a:rPr>
              <a:t>e</a:t>
            </a:r>
            <a:r>
              <a:rPr sz="1400" b="1" spc="-15" dirty="0">
                <a:latin typeface="Arial"/>
                <a:cs typeface="Arial"/>
              </a:rPr>
              <a:t>v</a:t>
            </a:r>
            <a:r>
              <a:rPr sz="1400" b="1" dirty="0">
                <a:latin typeface="Arial"/>
                <a:cs typeface="Arial"/>
              </a:rPr>
              <a:t>er</a:t>
            </a:r>
            <a:r>
              <a:rPr sz="1400" b="1" spc="-50" dirty="0">
                <a:latin typeface="Arial"/>
                <a:cs typeface="Arial"/>
              </a:rPr>
              <a:t>y</a:t>
            </a:r>
            <a:r>
              <a:rPr sz="1400" b="1" dirty="0">
                <a:latin typeface="Arial"/>
                <a:cs typeface="Arial"/>
              </a:rPr>
              <a:t>t</a:t>
            </a:r>
            <a:r>
              <a:rPr sz="1400" b="1" spc="-10" dirty="0">
                <a:latin typeface="Arial"/>
                <a:cs typeface="Arial"/>
              </a:rPr>
              <a:t>h</a:t>
            </a:r>
            <a:r>
              <a:rPr sz="1400" b="1" dirty="0">
                <a:latin typeface="Arial"/>
                <a:cs typeface="Arial"/>
              </a:rPr>
              <a:t>i</a:t>
            </a:r>
            <a:r>
              <a:rPr sz="1400" b="1" spc="-10" dirty="0">
                <a:latin typeface="Arial"/>
                <a:cs typeface="Arial"/>
              </a:rPr>
              <a:t>n</a:t>
            </a:r>
            <a:r>
              <a:rPr sz="1400" b="1" dirty="0">
                <a:latin typeface="Arial"/>
                <a:cs typeface="Arial"/>
              </a:rPr>
              <a:t>g</a:t>
            </a:r>
            <a:r>
              <a:rPr sz="1400" b="1" spc="10" dirty="0">
                <a:latin typeface="Arial"/>
                <a:cs typeface="Arial"/>
              </a:rPr>
              <a:t> </a:t>
            </a:r>
            <a:r>
              <a:rPr sz="1400" b="1" spc="-10" dirty="0">
                <a:latin typeface="Arial"/>
                <a:cs typeface="Arial"/>
              </a:rPr>
              <a:t>un</a:t>
            </a:r>
            <a:r>
              <a:rPr sz="1400" b="1" dirty="0">
                <a:latin typeface="Arial"/>
                <a:cs typeface="Arial"/>
              </a:rPr>
              <a:t>til</a:t>
            </a:r>
            <a:r>
              <a:rPr sz="1400" b="1" spc="-30" dirty="0">
                <a:latin typeface="Arial"/>
                <a:cs typeface="Arial"/>
              </a:rPr>
              <a:t> </a:t>
            </a:r>
            <a:r>
              <a:rPr sz="1400" b="1" dirty="0">
                <a:latin typeface="Arial"/>
                <a:cs typeface="Arial"/>
              </a:rPr>
              <a:t>t</a:t>
            </a:r>
            <a:r>
              <a:rPr sz="1400" b="1" spc="-10" dirty="0">
                <a:latin typeface="Arial"/>
                <a:cs typeface="Arial"/>
              </a:rPr>
              <a:t>h</a:t>
            </a:r>
            <a:r>
              <a:rPr sz="1400" b="1" dirty="0">
                <a:latin typeface="Arial"/>
                <a:cs typeface="Arial"/>
              </a:rPr>
              <a:t>e</a:t>
            </a:r>
            <a:r>
              <a:rPr sz="1400" b="1" spc="-10" dirty="0">
                <a:latin typeface="Arial"/>
                <a:cs typeface="Arial"/>
              </a:rPr>
              <a:t> </a:t>
            </a:r>
            <a:r>
              <a:rPr sz="1400" b="1" dirty="0">
                <a:latin typeface="Arial"/>
                <a:cs typeface="Arial"/>
              </a:rPr>
              <a:t>last</a:t>
            </a:r>
            <a:r>
              <a:rPr sz="1400" b="1" spc="-30" dirty="0">
                <a:latin typeface="Arial"/>
                <a:cs typeface="Arial"/>
              </a:rPr>
              <a:t> </a:t>
            </a:r>
            <a:r>
              <a:rPr lang="en-GB" sz="1400" b="1" dirty="0">
                <a:latin typeface="Arial"/>
                <a:cs typeface="Arial"/>
              </a:rPr>
              <a:t>minute</a:t>
            </a:r>
            <a:r>
              <a:rPr sz="1400" b="1" dirty="0">
                <a:latin typeface="Arial"/>
                <a:cs typeface="Arial"/>
              </a:rPr>
              <a:t>. </a:t>
            </a:r>
            <a:r>
              <a:rPr sz="1400" b="1" spc="-25" dirty="0">
                <a:latin typeface="Arial"/>
                <a:cs typeface="Arial"/>
              </a:rPr>
              <a:t> </a:t>
            </a:r>
            <a:r>
              <a:rPr sz="1400" b="1" dirty="0">
                <a:latin typeface="Arial"/>
                <a:cs typeface="Arial"/>
              </a:rPr>
              <a:t>Get</a:t>
            </a:r>
            <a:r>
              <a:rPr sz="1400" b="1" spc="-30" dirty="0">
                <a:latin typeface="Arial"/>
                <a:cs typeface="Arial"/>
              </a:rPr>
              <a:t> </a:t>
            </a:r>
            <a:r>
              <a:rPr sz="1400" b="1" spc="-50" dirty="0">
                <a:latin typeface="Arial"/>
                <a:cs typeface="Arial"/>
              </a:rPr>
              <a:t>y</a:t>
            </a:r>
            <a:r>
              <a:rPr sz="1400" b="1" spc="-10" dirty="0">
                <a:latin typeface="Arial"/>
                <a:cs typeface="Arial"/>
              </a:rPr>
              <a:t>ou</a:t>
            </a:r>
            <a:r>
              <a:rPr sz="1400" b="1" dirty="0">
                <a:latin typeface="Arial"/>
                <a:cs typeface="Arial"/>
              </a:rPr>
              <a:t>r</a:t>
            </a:r>
            <a:r>
              <a:rPr sz="1400" b="1" spc="30" dirty="0">
                <a:latin typeface="Arial"/>
                <a:cs typeface="Arial"/>
              </a:rPr>
              <a:t> </a:t>
            </a:r>
            <a:r>
              <a:rPr sz="1400" b="1" spc="-10" dirty="0">
                <a:latin typeface="Arial"/>
                <a:cs typeface="Arial"/>
              </a:rPr>
              <a:t>p</a:t>
            </a:r>
            <a:r>
              <a:rPr sz="1400" b="1" dirty="0">
                <a:latin typeface="Arial"/>
                <a:cs typeface="Arial"/>
              </a:rPr>
              <a:t>a</a:t>
            </a:r>
            <a:r>
              <a:rPr sz="1400" b="1" spc="-50" dirty="0">
                <a:latin typeface="Arial"/>
                <a:cs typeface="Arial"/>
              </a:rPr>
              <a:t>y</a:t>
            </a:r>
            <a:r>
              <a:rPr sz="1400" b="1" dirty="0">
                <a:latin typeface="Arial"/>
                <a:cs typeface="Arial"/>
              </a:rPr>
              <a:t>me</a:t>
            </a:r>
            <a:r>
              <a:rPr sz="1400" b="1" spc="-10" dirty="0">
                <a:latin typeface="Arial"/>
                <a:cs typeface="Arial"/>
              </a:rPr>
              <a:t>n</a:t>
            </a:r>
            <a:r>
              <a:rPr sz="1400" b="1" dirty="0">
                <a:latin typeface="Arial"/>
                <a:cs typeface="Arial"/>
              </a:rPr>
              <a:t>ts</a:t>
            </a:r>
            <a:r>
              <a:rPr sz="1400" b="1" spc="15" dirty="0">
                <a:latin typeface="Arial"/>
                <a:cs typeface="Arial"/>
              </a:rPr>
              <a:t> </a:t>
            </a:r>
            <a:r>
              <a:rPr sz="1400" b="1" spc="-10" dirty="0">
                <a:latin typeface="Arial"/>
                <a:cs typeface="Arial"/>
              </a:rPr>
              <a:t>o</a:t>
            </a:r>
            <a:r>
              <a:rPr sz="1400" b="1" dirty="0">
                <a:latin typeface="Arial"/>
                <a:cs typeface="Arial"/>
              </a:rPr>
              <a:t>n</a:t>
            </a:r>
            <a:r>
              <a:rPr sz="1400" b="1" spc="-15" dirty="0">
                <a:latin typeface="Arial"/>
                <a:cs typeface="Arial"/>
              </a:rPr>
              <a:t> </a:t>
            </a:r>
            <a:r>
              <a:rPr sz="1400" b="1" dirty="0">
                <a:latin typeface="Arial"/>
                <a:cs typeface="Arial"/>
              </a:rPr>
              <a:t>SGF</a:t>
            </a:r>
            <a:r>
              <a:rPr sz="1400" b="1" spc="-15" dirty="0">
                <a:latin typeface="Arial"/>
                <a:cs typeface="Arial"/>
              </a:rPr>
              <a:t> </a:t>
            </a:r>
            <a:r>
              <a:rPr sz="1400" b="1" dirty="0">
                <a:latin typeface="Arial"/>
                <a:cs typeface="Arial"/>
              </a:rPr>
              <a:t>in</a:t>
            </a:r>
            <a:r>
              <a:rPr sz="1400" b="1" spc="-15" dirty="0">
                <a:latin typeface="Arial"/>
                <a:cs typeface="Arial"/>
              </a:rPr>
              <a:t> </a:t>
            </a:r>
            <a:r>
              <a:rPr sz="1400" b="1" spc="-10" dirty="0">
                <a:latin typeface="Arial"/>
                <a:cs typeface="Arial"/>
              </a:rPr>
              <a:t>p</a:t>
            </a:r>
            <a:r>
              <a:rPr sz="1400" b="1" dirty="0">
                <a:latin typeface="Arial"/>
                <a:cs typeface="Arial"/>
              </a:rPr>
              <a:t>le</a:t>
            </a:r>
            <a:r>
              <a:rPr sz="1400" b="1" spc="-10" dirty="0">
                <a:latin typeface="Arial"/>
                <a:cs typeface="Arial"/>
              </a:rPr>
              <a:t>n</a:t>
            </a:r>
            <a:r>
              <a:rPr sz="1400" b="1" dirty="0">
                <a:latin typeface="Arial"/>
                <a:cs typeface="Arial"/>
              </a:rPr>
              <a:t>ty </a:t>
            </a:r>
            <a:r>
              <a:rPr sz="1400" b="1" spc="-10" dirty="0">
                <a:latin typeface="Arial"/>
                <a:cs typeface="Arial"/>
              </a:rPr>
              <a:t>o</a:t>
            </a:r>
            <a:r>
              <a:rPr sz="1400" b="1" dirty="0">
                <a:latin typeface="Arial"/>
                <a:cs typeface="Arial"/>
              </a:rPr>
              <a:t>f</a:t>
            </a:r>
            <a:r>
              <a:rPr sz="1400" b="1" spc="-5" dirty="0">
                <a:latin typeface="Arial"/>
                <a:cs typeface="Arial"/>
              </a:rPr>
              <a:t> </a:t>
            </a:r>
            <a:r>
              <a:rPr sz="1400" b="1" dirty="0">
                <a:latin typeface="Arial"/>
                <a:cs typeface="Arial"/>
              </a:rPr>
              <a:t>time</a:t>
            </a:r>
            <a:r>
              <a:rPr sz="1400" b="1" spc="-20" dirty="0">
                <a:latin typeface="Arial"/>
                <a:cs typeface="Arial"/>
              </a:rPr>
              <a:t> </a:t>
            </a:r>
            <a:r>
              <a:rPr sz="1400" b="1" dirty="0">
                <a:latin typeface="Arial"/>
                <a:cs typeface="Arial"/>
              </a:rPr>
              <a:t>f</a:t>
            </a:r>
            <a:r>
              <a:rPr sz="1400" b="1" spc="-10" dirty="0">
                <a:latin typeface="Arial"/>
                <a:cs typeface="Arial"/>
              </a:rPr>
              <a:t>o</a:t>
            </a:r>
            <a:r>
              <a:rPr sz="1400" b="1" dirty="0">
                <a:latin typeface="Arial"/>
                <a:cs typeface="Arial"/>
              </a:rPr>
              <a:t>r</a:t>
            </a:r>
            <a:r>
              <a:rPr sz="1400" b="1" spc="-15" dirty="0">
                <a:latin typeface="Arial"/>
                <a:cs typeface="Arial"/>
              </a:rPr>
              <a:t> </a:t>
            </a:r>
            <a:r>
              <a:rPr sz="1400" b="1" spc="-10" dirty="0">
                <a:latin typeface="Arial"/>
                <a:cs typeface="Arial"/>
              </a:rPr>
              <a:t>p</a:t>
            </a:r>
            <a:r>
              <a:rPr sz="1400" b="1" dirty="0">
                <a:latin typeface="Arial"/>
                <a:cs typeface="Arial"/>
              </a:rPr>
              <a:t>a</a:t>
            </a:r>
            <a:r>
              <a:rPr sz="1400" b="1" spc="-50" dirty="0">
                <a:latin typeface="Arial"/>
                <a:cs typeface="Arial"/>
              </a:rPr>
              <a:t>y</a:t>
            </a:r>
            <a:r>
              <a:rPr sz="1400" b="1" dirty="0">
                <a:latin typeface="Arial"/>
                <a:cs typeface="Arial"/>
              </a:rPr>
              <a:t>i</a:t>
            </a:r>
            <a:r>
              <a:rPr sz="1400" b="1" spc="-10" dirty="0">
                <a:latin typeface="Arial"/>
                <a:cs typeface="Arial"/>
              </a:rPr>
              <a:t>n</a:t>
            </a:r>
            <a:r>
              <a:rPr sz="1400" b="1" dirty="0">
                <a:latin typeface="Arial"/>
                <a:cs typeface="Arial"/>
              </a:rPr>
              <a:t>g</a:t>
            </a:r>
            <a:r>
              <a:rPr sz="1400" b="1" spc="10" dirty="0">
                <a:latin typeface="Arial"/>
                <a:cs typeface="Arial"/>
              </a:rPr>
              <a:t> </a:t>
            </a:r>
            <a:r>
              <a:rPr sz="1400" b="1" spc="-15" dirty="0">
                <a:latin typeface="Arial"/>
                <a:cs typeface="Arial"/>
              </a:rPr>
              <a:t>v</a:t>
            </a:r>
            <a:r>
              <a:rPr sz="1400" b="1" dirty="0">
                <a:latin typeface="Arial"/>
                <a:cs typeface="Arial"/>
              </a:rPr>
              <a:t>e</a:t>
            </a:r>
            <a:r>
              <a:rPr sz="1400" b="1" spc="-10" dirty="0">
                <a:latin typeface="Arial"/>
                <a:cs typeface="Arial"/>
              </a:rPr>
              <a:t>nu</a:t>
            </a:r>
            <a:r>
              <a:rPr sz="1400" b="1" dirty="0">
                <a:latin typeface="Arial"/>
                <a:cs typeface="Arial"/>
              </a:rPr>
              <a:t>es/c</a:t>
            </a:r>
            <a:r>
              <a:rPr sz="1400" b="1" spc="-10" dirty="0">
                <a:latin typeface="Arial"/>
                <a:cs typeface="Arial"/>
              </a:rPr>
              <a:t>o</a:t>
            </a:r>
            <a:r>
              <a:rPr sz="1400" b="1" dirty="0">
                <a:latin typeface="Arial"/>
                <a:cs typeface="Arial"/>
              </a:rPr>
              <a:t>ach</a:t>
            </a:r>
            <a:r>
              <a:rPr sz="1400" b="1" spc="-50" dirty="0">
                <a:latin typeface="Arial"/>
                <a:cs typeface="Arial"/>
              </a:rPr>
              <a:t> </a:t>
            </a:r>
            <a:r>
              <a:rPr sz="1400" b="1" spc="-10" dirty="0">
                <a:latin typeface="Arial"/>
                <a:cs typeface="Arial"/>
              </a:rPr>
              <a:t>h</a:t>
            </a:r>
            <a:r>
              <a:rPr sz="1400" b="1" dirty="0">
                <a:latin typeface="Arial"/>
                <a:cs typeface="Arial"/>
              </a:rPr>
              <a:t>ire/acc</a:t>
            </a:r>
            <a:r>
              <a:rPr sz="1400" b="1" spc="-10" dirty="0">
                <a:latin typeface="Arial"/>
                <a:cs typeface="Arial"/>
              </a:rPr>
              <a:t>o</a:t>
            </a:r>
            <a:r>
              <a:rPr sz="1400" b="1" dirty="0">
                <a:latin typeface="Arial"/>
                <a:cs typeface="Arial"/>
              </a:rPr>
              <a:t>mm</a:t>
            </a:r>
            <a:r>
              <a:rPr sz="1400" b="1" spc="-10" dirty="0">
                <a:latin typeface="Arial"/>
                <a:cs typeface="Arial"/>
              </a:rPr>
              <a:t>od</a:t>
            </a:r>
            <a:r>
              <a:rPr sz="1400" b="1" spc="-15" dirty="0">
                <a:latin typeface="Arial"/>
                <a:cs typeface="Arial"/>
              </a:rPr>
              <a:t>a</a:t>
            </a:r>
            <a:r>
              <a:rPr sz="1400" b="1" dirty="0">
                <a:latin typeface="Arial"/>
                <a:cs typeface="Arial"/>
              </a:rPr>
              <a:t>t</a:t>
            </a:r>
            <a:r>
              <a:rPr sz="1400" b="1" spc="-10" dirty="0">
                <a:latin typeface="Arial"/>
                <a:cs typeface="Arial"/>
              </a:rPr>
              <a:t>io</a:t>
            </a:r>
            <a:r>
              <a:rPr sz="1400" b="1" dirty="0">
                <a:latin typeface="Arial"/>
                <a:cs typeface="Arial"/>
              </a:rPr>
              <a:t>n</a:t>
            </a:r>
            <a:r>
              <a:rPr sz="1400" b="1" spc="-50" dirty="0">
                <a:latin typeface="Arial"/>
                <a:cs typeface="Arial"/>
              </a:rPr>
              <a:t> </a:t>
            </a:r>
            <a:r>
              <a:rPr sz="1400" b="1" dirty="0">
                <a:latin typeface="Arial"/>
                <a:cs typeface="Arial"/>
              </a:rPr>
              <a:t>etc. </a:t>
            </a:r>
            <a:r>
              <a:rPr sz="1400" b="1" spc="-25" dirty="0">
                <a:latin typeface="Arial"/>
                <a:cs typeface="Arial"/>
              </a:rPr>
              <a:t> </a:t>
            </a:r>
            <a:r>
              <a:rPr sz="1400" b="1" spc="15" dirty="0">
                <a:latin typeface="Arial"/>
                <a:cs typeface="Arial"/>
              </a:rPr>
              <a:t>M</a:t>
            </a:r>
            <a:r>
              <a:rPr sz="1400" b="1" spc="-10" dirty="0">
                <a:latin typeface="Arial"/>
                <a:cs typeface="Arial"/>
              </a:rPr>
              <a:t>o</a:t>
            </a:r>
            <a:r>
              <a:rPr sz="1400" b="1" dirty="0">
                <a:latin typeface="Arial"/>
                <a:cs typeface="Arial"/>
              </a:rPr>
              <a:t>st</a:t>
            </a:r>
            <a:r>
              <a:rPr sz="1400" b="1" spc="-45" dirty="0">
                <a:latin typeface="Arial"/>
                <a:cs typeface="Arial"/>
              </a:rPr>
              <a:t> </a:t>
            </a:r>
            <a:r>
              <a:rPr sz="1400" b="1" dirty="0">
                <a:latin typeface="Arial"/>
                <a:cs typeface="Arial"/>
              </a:rPr>
              <a:t>i</a:t>
            </a:r>
            <a:r>
              <a:rPr sz="1400" b="1" spc="-10" dirty="0">
                <a:latin typeface="Arial"/>
                <a:cs typeface="Arial"/>
              </a:rPr>
              <a:t>n</a:t>
            </a:r>
            <a:r>
              <a:rPr sz="1400" b="1" spc="-15" dirty="0">
                <a:latin typeface="Arial"/>
                <a:cs typeface="Arial"/>
              </a:rPr>
              <a:t>v</a:t>
            </a:r>
            <a:r>
              <a:rPr sz="1400" b="1" spc="-10" dirty="0">
                <a:latin typeface="Arial"/>
                <a:cs typeface="Arial"/>
              </a:rPr>
              <a:t>o</a:t>
            </a:r>
            <a:r>
              <a:rPr sz="1400" b="1" dirty="0">
                <a:latin typeface="Arial"/>
                <a:cs typeface="Arial"/>
              </a:rPr>
              <a:t>ices</a:t>
            </a:r>
            <a:r>
              <a:rPr sz="1400" b="1" spc="-35" dirty="0">
                <a:latin typeface="Arial"/>
                <a:cs typeface="Arial"/>
              </a:rPr>
              <a:t> </a:t>
            </a:r>
            <a:r>
              <a:rPr sz="1400" b="1" spc="20" dirty="0">
                <a:latin typeface="Arial"/>
                <a:cs typeface="Arial"/>
              </a:rPr>
              <a:t>w</a:t>
            </a:r>
            <a:r>
              <a:rPr sz="1400" b="1" dirty="0">
                <a:latin typeface="Arial"/>
                <a:cs typeface="Arial"/>
              </a:rPr>
              <a:t>i</a:t>
            </a:r>
            <a:r>
              <a:rPr sz="1400" b="1" spc="-10" dirty="0">
                <a:latin typeface="Arial"/>
                <a:cs typeface="Arial"/>
              </a:rPr>
              <a:t>l</a:t>
            </a:r>
            <a:r>
              <a:rPr sz="1400" b="1" dirty="0">
                <a:latin typeface="Arial"/>
                <a:cs typeface="Arial"/>
              </a:rPr>
              <a:t>l</a:t>
            </a:r>
            <a:r>
              <a:rPr sz="1400" b="1" spc="-50" dirty="0">
                <a:latin typeface="Arial"/>
                <a:cs typeface="Arial"/>
              </a:rPr>
              <a:t> </a:t>
            </a:r>
            <a:r>
              <a:rPr sz="1400" b="1" spc="-10" dirty="0">
                <a:latin typeface="Arial"/>
                <a:cs typeface="Arial"/>
              </a:rPr>
              <a:t>g</a:t>
            </a:r>
            <a:r>
              <a:rPr sz="1400" b="1" dirty="0">
                <a:latin typeface="Arial"/>
                <a:cs typeface="Arial"/>
              </a:rPr>
              <a:t>i</a:t>
            </a:r>
            <a:r>
              <a:rPr sz="1400" b="1" spc="-15" dirty="0">
                <a:latin typeface="Arial"/>
                <a:cs typeface="Arial"/>
              </a:rPr>
              <a:t>v</a:t>
            </a:r>
            <a:r>
              <a:rPr sz="1400" b="1" dirty="0">
                <a:latin typeface="Arial"/>
                <a:cs typeface="Arial"/>
              </a:rPr>
              <a:t>e</a:t>
            </a:r>
            <a:r>
              <a:rPr sz="1400" b="1" spc="-10" dirty="0">
                <a:latin typeface="Arial"/>
                <a:cs typeface="Arial"/>
              </a:rPr>
              <a:t> </a:t>
            </a:r>
            <a:r>
              <a:rPr sz="1400" b="1" spc="-50" dirty="0">
                <a:latin typeface="Arial"/>
                <a:cs typeface="Arial"/>
              </a:rPr>
              <a:t>y</a:t>
            </a:r>
            <a:r>
              <a:rPr sz="1400" b="1" spc="-10" dirty="0">
                <a:latin typeface="Arial"/>
                <a:cs typeface="Arial"/>
              </a:rPr>
              <a:t>o</a:t>
            </a:r>
            <a:r>
              <a:rPr sz="1400" b="1" dirty="0">
                <a:latin typeface="Arial"/>
                <a:cs typeface="Arial"/>
              </a:rPr>
              <a:t>u</a:t>
            </a:r>
            <a:r>
              <a:rPr sz="1400" b="1" spc="35" dirty="0">
                <a:latin typeface="Arial"/>
                <a:cs typeface="Arial"/>
              </a:rPr>
              <a:t> </a:t>
            </a:r>
            <a:r>
              <a:rPr sz="1400" b="1" dirty="0">
                <a:latin typeface="Arial"/>
                <a:cs typeface="Arial"/>
              </a:rPr>
              <a:t>a</a:t>
            </a:r>
            <a:r>
              <a:rPr sz="1400" b="1" spc="-20" dirty="0">
                <a:latin typeface="Arial"/>
                <a:cs typeface="Arial"/>
              </a:rPr>
              <a:t> </a:t>
            </a:r>
            <a:r>
              <a:rPr sz="1400" b="1" dirty="0">
                <a:latin typeface="Arial"/>
                <a:cs typeface="Arial"/>
              </a:rPr>
              <a:t>‘</a:t>
            </a:r>
            <a:r>
              <a:rPr sz="1400" b="1" spc="-10" dirty="0">
                <a:latin typeface="Arial"/>
                <a:cs typeface="Arial"/>
              </a:rPr>
              <a:t>du</a:t>
            </a:r>
            <a:r>
              <a:rPr sz="1400" b="1" dirty="0">
                <a:latin typeface="Arial"/>
                <a:cs typeface="Arial"/>
              </a:rPr>
              <a:t>e</a:t>
            </a:r>
            <a:endParaRPr sz="1400" dirty="0">
              <a:latin typeface="Arial"/>
              <a:cs typeface="Arial"/>
            </a:endParaRPr>
          </a:p>
          <a:p>
            <a:pPr marL="299085">
              <a:spcBef>
                <a:spcPts val="395"/>
              </a:spcBef>
            </a:pPr>
            <a:r>
              <a:rPr sz="1400" b="1" spc="-10" dirty="0">
                <a:latin typeface="Arial"/>
                <a:cs typeface="Arial"/>
              </a:rPr>
              <a:t>d</a:t>
            </a:r>
            <a:r>
              <a:rPr sz="1400" b="1" dirty="0">
                <a:latin typeface="Arial"/>
                <a:cs typeface="Arial"/>
              </a:rPr>
              <a:t>ate’,</a:t>
            </a:r>
            <a:r>
              <a:rPr sz="1400" b="1" spc="-40" dirty="0">
                <a:latin typeface="Arial"/>
                <a:cs typeface="Arial"/>
              </a:rPr>
              <a:t> </a:t>
            </a:r>
            <a:r>
              <a:rPr sz="1400" b="1" dirty="0">
                <a:latin typeface="Arial"/>
                <a:cs typeface="Arial"/>
              </a:rPr>
              <a:t>so</a:t>
            </a:r>
            <a:r>
              <a:rPr sz="1400" b="1" spc="100" dirty="0">
                <a:latin typeface="Arial"/>
                <a:cs typeface="Arial"/>
              </a:rPr>
              <a:t> </a:t>
            </a:r>
            <a:r>
              <a:rPr sz="1400" b="1" dirty="0">
                <a:latin typeface="Arial"/>
                <a:cs typeface="Arial"/>
              </a:rPr>
              <a:t>make</a:t>
            </a:r>
            <a:r>
              <a:rPr sz="1400" b="1" spc="-10" dirty="0">
                <a:latin typeface="Arial"/>
                <a:cs typeface="Arial"/>
              </a:rPr>
              <a:t> </a:t>
            </a:r>
            <a:r>
              <a:rPr sz="1400" b="1" dirty="0">
                <a:latin typeface="Arial"/>
                <a:cs typeface="Arial"/>
              </a:rPr>
              <a:t>s</a:t>
            </a:r>
            <a:r>
              <a:rPr sz="1400" b="1" spc="-10" dirty="0">
                <a:latin typeface="Arial"/>
                <a:cs typeface="Arial"/>
              </a:rPr>
              <a:t>u</a:t>
            </a:r>
            <a:r>
              <a:rPr sz="1400" b="1" dirty="0">
                <a:latin typeface="Arial"/>
                <a:cs typeface="Arial"/>
              </a:rPr>
              <a:t>re</a:t>
            </a:r>
            <a:r>
              <a:rPr sz="1400" b="1" spc="-20" dirty="0">
                <a:latin typeface="Arial"/>
                <a:cs typeface="Arial"/>
              </a:rPr>
              <a:t> </a:t>
            </a:r>
            <a:r>
              <a:rPr sz="1400" b="1" spc="-50" dirty="0">
                <a:latin typeface="Arial"/>
                <a:cs typeface="Arial"/>
              </a:rPr>
              <a:t>y</a:t>
            </a:r>
            <a:r>
              <a:rPr sz="1400" b="1" spc="-10" dirty="0">
                <a:latin typeface="Arial"/>
                <a:cs typeface="Arial"/>
              </a:rPr>
              <a:t>o</a:t>
            </a:r>
            <a:r>
              <a:rPr sz="1400" b="1" dirty="0">
                <a:latin typeface="Arial"/>
                <a:cs typeface="Arial"/>
              </a:rPr>
              <a:t>u</a:t>
            </a:r>
            <a:r>
              <a:rPr sz="1400" b="1" spc="20" dirty="0">
                <a:latin typeface="Arial"/>
                <a:cs typeface="Arial"/>
              </a:rPr>
              <a:t> </a:t>
            </a:r>
            <a:r>
              <a:rPr sz="1400" b="1" dirty="0">
                <a:latin typeface="Arial"/>
                <a:cs typeface="Arial"/>
              </a:rPr>
              <a:t>s</a:t>
            </a:r>
            <a:r>
              <a:rPr sz="1400" b="1" spc="-10" dirty="0">
                <a:latin typeface="Arial"/>
                <a:cs typeface="Arial"/>
              </a:rPr>
              <a:t>ub</a:t>
            </a:r>
            <a:r>
              <a:rPr sz="1400" b="1" dirty="0">
                <a:latin typeface="Arial"/>
                <a:cs typeface="Arial"/>
              </a:rPr>
              <a:t>mit</a:t>
            </a:r>
            <a:r>
              <a:rPr sz="1400" b="1" spc="-20" dirty="0">
                <a:latin typeface="Arial"/>
                <a:cs typeface="Arial"/>
              </a:rPr>
              <a:t> </a:t>
            </a:r>
            <a:r>
              <a:rPr sz="1400" b="1" spc="-50" dirty="0">
                <a:latin typeface="Arial"/>
                <a:cs typeface="Arial"/>
              </a:rPr>
              <a:t>y</a:t>
            </a:r>
            <a:r>
              <a:rPr sz="1400" b="1" spc="-10" dirty="0">
                <a:latin typeface="Arial"/>
                <a:cs typeface="Arial"/>
              </a:rPr>
              <a:t>ou</a:t>
            </a:r>
            <a:r>
              <a:rPr sz="1400" b="1" dirty="0">
                <a:latin typeface="Arial"/>
                <a:cs typeface="Arial"/>
              </a:rPr>
              <a:t>r</a:t>
            </a:r>
            <a:r>
              <a:rPr sz="1400" b="1" spc="30" dirty="0">
                <a:latin typeface="Arial"/>
                <a:cs typeface="Arial"/>
              </a:rPr>
              <a:t> </a:t>
            </a:r>
            <a:r>
              <a:rPr sz="1400" b="1" dirty="0">
                <a:latin typeface="Arial"/>
                <a:cs typeface="Arial"/>
              </a:rPr>
              <a:t>re</a:t>
            </a:r>
            <a:r>
              <a:rPr sz="1400" b="1" spc="-10" dirty="0">
                <a:latin typeface="Arial"/>
                <a:cs typeface="Arial"/>
              </a:rPr>
              <a:t>qu</a:t>
            </a:r>
            <a:r>
              <a:rPr sz="1400" b="1" dirty="0">
                <a:latin typeface="Arial"/>
                <a:cs typeface="Arial"/>
              </a:rPr>
              <a:t>ests</a:t>
            </a:r>
            <a:r>
              <a:rPr sz="1400" b="1" spc="-35" dirty="0">
                <a:latin typeface="Arial"/>
                <a:cs typeface="Arial"/>
              </a:rPr>
              <a:t> </a:t>
            </a:r>
            <a:r>
              <a:rPr sz="1400" b="1" spc="30" dirty="0">
                <a:latin typeface="Arial"/>
                <a:cs typeface="Arial"/>
              </a:rPr>
              <a:t>w</a:t>
            </a:r>
            <a:r>
              <a:rPr sz="1400" b="1" spc="-10" dirty="0">
                <a:latin typeface="Arial"/>
                <a:cs typeface="Arial"/>
              </a:rPr>
              <a:t>i</a:t>
            </a:r>
            <a:r>
              <a:rPr sz="1400" b="1" spc="-15" dirty="0">
                <a:latin typeface="Arial"/>
                <a:cs typeface="Arial"/>
              </a:rPr>
              <a:t>t</a:t>
            </a:r>
            <a:r>
              <a:rPr sz="1400" b="1" dirty="0">
                <a:latin typeface="Arial"/>
                <a:cs typeface="Arial"/>
              </a:rPr>
              <a:t>h</a:t>
            </a:r>
            <a:r>
              <a:rPr sz="1400" b="1" spc="-40" dirty="0">
                <a:latin typeface="Arial"/>
                <a:cs typeface="Arial"/>
              </a:rPr>
              <a:t> </a:t>
            </a:r>
            <a:r>
              <a:rPr sz="1400" b="1" dirty="0">
                <a:latin typeface="Arial"/>
                <a:cs typeface="Arial"/>
              </a:rPr>
              <a:t>e</a:t>
            </a:r>
            <a:r>
              <a:rPr sz="1400" b="1" spc="-10" dirty="0">
                <a:latin typeface="Arial"/>
                <a:cs typeface="Arial"/>
              </a:rPr>
              <a:t>noug</a:t>
            </a:r>
            <a:r>
              <a:rPr sz="1400" b="1" dirty="0">
                <a:latin typeface="Arial"/>
                <a:cs typeface="Arial"/>
              </a:rPr>
              <a:t>h</a:t>
            </a:r>
            <a:r>
              <a:rPr sz="1400" b="1" spc="-25" dirty="0">
                <a:latin typeface="Arial"/>
                <a:cs typeface="Arial"/>
              </a:rPr>
              <a:t> </a:t>
            </a:r>
            <a:r>
              <a:rPr sz="1400" b="1" dirty="0">
                <a:latin typeface="Arial"/>
                <a:cs typeface="Arial"/>
              </a:rPr>
              <a:t>time</a:t>
            </a:r>
            <a:r>
              <a:rPr sz="1400" b="1" spc="-30" dirty="0">
                <a:latin typeface="Arial"/>
                <a:cs typeface="Arial"/>
              </a:rPr>
              <a:t> </a:t>
            </a:r>
            <a:r>
              <a:rPr sz="1400" b="1" spc="-10" dirty="0">
                <a:latin typeface="Arial"/>
                <a:cs typeface="Arial"/>
              </a:rPr>
              <a:t>b</a:t>
            </a:r>
            <a:r>
              <a:rPr sz="1400" b="1" dirty="0">
                <a:latin typeface="Arial"/>
                <a:cs typeface="Arial"/>
              </a:rPr>
              <a:t>ef</a:t>
            </a:r>
            <a:r>
              <a:rPr sz="1400" b="1" spc="-10" dirty="0">
                <a:latin typeface="Arial"/>
                <a:cs typeface="Arial"/>
              </a:rPr>
              <a:t>o</a:t>
            </a:r>
            <a:r>
              <a:rPr sz="1400" b="1" dirty="0">
                <a:latin typeface="Arial"/>
                <a:cs typeface="Arial"/>
              </a:rPr>
              <a:t>re</a:t>
            </a:r>
            <a:r>
              <a:rPr sz="1400" b="1" spc="-20" dirty="0">
                <a:latin typeface="Arial"/>
                <a:cs typeface="Arial"/>
              </a:rPr>
              <a:t> </a:t>
            </a:r>
            <a:r>
              <a:rPr sz="1400" b="1" dirty="0">
                <a:latin typeface="Arial"/>
                <a:cs typeface="Arial"/>
              </a:rPr>
              <a:t>t</a:t>
            </a:r>
            <a:r>
              <a:rPr sz="1400" b="1" spc="-10" dirty="0">
                <a:latin typeface="Arial"/>
                <a:cs typeface="Arial"/>
              </a:rPr>
              <a:t>h</a:t>
            </a:r>
            <a:r>
              <a:rPr sz="1400" b="1" dirty="0">
                <a:latin typeface="Arial"/>
                <a:cs typeface="Arial"/>
              </a:rPr>
              <a:t>e</a:t>
            </a:r>
            <a:r>
              <a:rPr sz="1400" b="1" spc="-20" dirty="0">
                <a:latin typeface="Arial"/>
                <a:cs typeface="Arial"/>
              </a:rPr>
              <a:t> </a:t>
            </a:r>
            <a:r>
              <a:rPr sz="1400" b="1" spc="-10" dirty="0">
                <a:latin typeface="Arial"/>
                <a:cs typeface="Arial"/>
              </a:rPr>
              <a:t>du</a:t>
            </a:r>
            <a:r>
              <a:rPr sz="1400" b="1" dirty="0">
                <a:latin typeface="Arial"/>
                <a:cs typeface="Arial"/>
              </a:rPr>
              <a:t>e</a:t>
            </a:r>
            <a:r>
              <a:rPr sz="1400" b="1" spc="-10" dirty="0">
                <a:latin typeface="Arial"/>
                <a:cs typeface="Arial"/>
              </a:rPr>
              <a:t> d</a:t>
            </a:r>
            <a:r>
              <a:rPr sz="1400" b="1" dirty="0">
                <a:latin typeface="Arial"/>
                <a:cs typeface="Arial"/>
              </a:rPr>
              <a:t>ate</a:t>
            </a:r>
            <a:r>
              <a:rPr sz="1400" b="1" spc="-20" dirty="0">
                <a:latin typeface="Arial"/>
                <a:cs typeface="Arial"/>
              </a:rPr>
              <a:t> </a:t>
            </a:r>
            <a:r>
              <a:rPr sz="1400" b="1" dirty="0">
                <a:latin typeface="Arial"/>
                <a:cs typeface="Arial"/>
              </a:rPr>
              <a:t>to</a:t>
            </a:r>
            <a:r>
              <a:rPr sz="1400" b="1" spc="-25" dirty="0">
                <a:latin typeface="Arial"/>
                <a:cs typeface="Arial"/>
              </a:rPr>
              <a:t> </a:t>
            </a:r>
            <a:r>
              <a:rPr sz="1400" b="1" dirty="0">
                <a:latin typeface="Arial"/>
                <a:cs typeface="Arial"/>
              </a:rPr>
              <a:t>acc</a:t>
            </a:r>
            <a:r>
              <a:rPr sz="1400" b="1" spc="-10" dirty="0">
                <a:latin typeface="Arial"/>
                <a:cs typeface="Arial"/>
              </a:rPr>
              <a:t>oun</a:t>
            </a:r>
            <a:r>
              <a:rPr sz="1400" b="1" dirty="0">
                <a:latin typeface="Arial"/>
                <a:cs typeface="Arial"/>
              </a:rPr>
              <a:t>t</a:t>
            </a:r>
            <a:endParaRPr sz="1400" dirty="0">
              <a:latin typeface="Arial"/>
              <a:cs typeface="Arial"/>
            </a:endParaRPr>
          </a:p>
          <a:p>
            <a:pPr marL="299085">
              <a:spcBef>
                <a:spcPts val="80"/>
              </a:spcBef>
            </a:pPr>
            <a:r>
              <a:rPr sz="1400" b="1" dirty="0">
                <a:latin typeface="Arial"/>
                <a:cs typeface="Arial"/>
              </a:rPr>
              <a:t>f</a:t>
            </a:r>
            <a:r>
              <a:rPr sz="1400" b="1" spc="-10" dirty="0">
                <a:latin typeface="Arial"/>
                <a:cs typeface="Arial"/>
              </a:rPr>
              <a:t>o</a:t>
            </a:r>
            <a:r>
              <a:rPr sz="1400" b="1" dirty="0">
                <a:latin typeface="Arial"/>
                <a:cs typeface="Arial"/>
              </a:rPr>
              <a:t>r</a:t>
            </a:r>
            <a:r>
              <a:rPr sz="1400" b="1" spc="-15" dirty="0">
                <a:latin typeface="Arial"/>
                <a:cs typeface="Arial"/>
              </a:rPr>
              <a:t> </a:t>
            </a:r>
            <a:r>
              <a:rPr sz="1400" b="1" dirty="0">
                <a:latin typeface="Arial"/>
                <a:cs typeface="Arial"/>
              </a:rPr>
              <a:t>a</a:t>
            </a:r>
            <a:r>
              <a:rPr sz="1400" b="1" spc="-10" dirty="0">
                <a:latin typeface="Arial"/>
                <a:cs typeface="Arial"/>
              </a:rPr>
              <a:t>n</a:t>
            </a:r>
            <a:r>
              <a:rPr sz="1400" b="1" dirty="0">
                <a:latin typeface="Arial"/>
                <a:cs typeface="Arial"/>
              </a:rPr>
              <a:t>y</a:t>
            </a:r>
            <a:r>
              <a:rPr sz="1400" b="1" spc="-10" dirty="0">
                <a:latin typeface="Arial"/>
                <a:cs typeface="Arial"/>
              </a:rPr>
              <a:t> p</a:t>
            </a:r>
            <a:r>
              <a:rPr sz="1400" b="1" dirty="0">
                <a:latin typeface="Arial"/>
                <a:cs typeface="Arial"/>
              </a:rPr>
              <a:t>r</a:t>
            </a:r>
            <a:r>
              <a:rPr sz="1400" b="1" spc="-10" dirty="0">
                <a:latin typeface="Arial"/>
                <a:cs typeface="Arial"/>
              </a:rPr>
              <a:t>o</a:t>
            </a:r>
            <a:r>
              <a:rPr sz="1400" b="1" dirty="0">
                <a:latin typeface="Arial"/>
                <a:cs typeface="Arial"/>
              </a:rPr>
              <a:t>ce</a:t>
            </a:r>
            <a:r>
              <a:rPr sz="1400" b="1" spc="-10" dirty="0">
                <a:latin typeface="Arial"/>
                <a:cs typeface="Arial"/>
              </a:rPr>
              <a:t>s</a:t>
            </a:r>
            <a:r>
              <a:rPr sz="1400" b="1" dirty="0">
                <a:latin typeface="Arial"/>
                <a:cs typeface="Arial"/>
              </a:rPr>
              <a:t>si</a:t>
            </a:r>
            <a:r>
              <a:rPr sz="1400" b="1" spc="-5" dirty="0">
                <a:latin typeface="Arial"/>
                <a:cs typeface="Arial"/>
              </a:rPr>
              <a:t>n</a:t>
            </a:r>
            <a:r>
              <a:rPr sz="1400" b="1" dirty="0">
                <a:latin typeface="Arial"/>
                <a:cs typeface="Arial"/>
              </a:rPr>
              <a:t>g</a:t>
            </a:r>
            <a:r>
              <a:rPr sz="1400" b="1" spc="-50" dirty="0">
                <a:latin typeface="Arial"/>
                <a:cs typeface="Arial"/>
              </a:rPr>
              <a:t> </a:t>
            </a:r>
            <a:r>
              <a:rPr sz="1400" b="1" spc="-10" dirty="0">
                <a:latin typeface="Arial"/>
                <a:cs typeface="Arial"/>
              </a:rPr>
              <a:t>o</a:t>
            </a:r>
            <a:r>
              <a:rPr sz="1400" b="1" dirty="0">
                <a:latin typeface="Arial"/>
                <a:cs typeface="Arial"/>
              </a:rPr>
              <a:t>r</a:t>
            </a:r>
            <a:r>
              <a:rPr sz="1400" b="1" spc="-5" dirty="0">
                <a:latin typeface="Arial"/>
                <a:cs typeface="Arial"/>
              </a:rPr>
              <a:t> </a:t>
            </a:r>
            <a:r>
              <a:rPr sz="1400" b="1" spc="-10" dirty="0">
                <a:latin typeface="Arial"/>
                <a:cs typeface="Arial"/>
              </a:rPr>
              <a:t>o</a:t>
            </a:r>
            <a:r>
              <a:rPr sz="1400" b="1" dirty="0">
                <a:latin typeface="Arial"/>
                <a:cs typeface="Arial"/>
              </a:rPr>
              <a:t>t</a:t>
            </a:r>
            <a:r>
              <a:rPr sz="1400" b="1" spc="-10" dirty="0">
                <a:latin typeface="Arial"/>
                <a:cs typeface="Arial"/>
              </a:rPr>
              <a:t>h</a:t>
            </a:r>
            <a:r>
              <a:rPr sz="1400" b="1" dirty="0">
                <a:latin typeface="Arial"/>
                <a:cs typeface="Arial"/>
              </a:rPr>
              <a:t>er</a:t>
            </a:r>
            <a:r>
              <a:rPr sz="1400" b="1" spc="-15" dirty="0">
                <a:latin typeface="Arial"/>
                <a:cs typeface="Arial"/>
              </a:rPr>
              <a:t> </a:t>
            </a:r>
            <a:r>
              <a:rPr sz="1400" b="1" spc="-10" dirty="0">
                <a:latin typeface="Arial"/>
                <a:cs typeface="Arial"/>
              </a:rPr>
              <a:t>d</a:t>
            </a:r>
            <a:r>
              <a:rPr sz="1400" b="1" dirty="0">
                <a:latin typeface="Arial"/>
                <a:cs typeface="Arial"/>
              </a:rPr>
              <a:t>ela</a:t>
            </a:r>
            <a:r>
              <a:rPr sz="1400" b="1" spc="-50" dirty="0">
                <a:latin typeface="Arial"/>
                <a:cs typeface="Arial"/>
              </a:rPr>
              <a:t>y</a:t>
            </a:r>
            <a:r>
              <a:rPr sz="1400" b="1" dirty="0">
                <a:latin typeface="Arial"/>
                <a:cs typeface="Arial"/>
              </a:rPr>
              <a:t>s.</a:t>
            </a:r>
            <a:endParaRPr sz="1400" dirty="0">
              <a:latin typeface="Arial"/>
              <a:cs typeface="Arial"/>
            </a:endParaRPr>
          </a:p>
          <a:p>
            <a:pPr>
              <a:spcBef>
                <a:spcPts val="14"/>
              </a:spcBef>
            </a:pPr>
            <a:endParaRPr sz="1450">
              <a:latin typeface="Times New Roman"/>
              <a:cs typeface="Times New Roman"/>
            </a:endParaRPr>
          </a:p>
          <a:p>
            <a:pPr marL="299085" marR="5080" indent="-286385">
              <a:buFont typeface="Arial"/>
              <a:buChar char="•"/>
              <a:tabLst>
                <a:tab pos="299720" algn="l"/>
              </a:tabLst>
            </a:pPr>
            <a:r>
              <a:rPr sz="1400" b="1" spc="-45" dirty="0">
                <a:latin typeface="Arial"/>
                <a:cs typeface="Arial"/>
              </a:rPr>
              <a:t>A</a:t>
            </a:r>
            <a:r>
              <a:rPr sz="1400" b="1" dirty="0">
                <a:latin typeface="Arial"/>
                <a:cs typeface="Arial"/>
              </a:rPr>
              <a:t>ll</a:t>
            </a:r>
            <a:r>
              <a:rPr sz="1400" b="1" spc="20" dirty="0">
                <a:latin typeface="Arial"/>
                <a:cs typeface="Arial"/>
              </a:rPr>
              <a:t> </a:t>
            </a:r>
            <a:r>
              <a:rPr sz="1400" b="1" dirty="0">
                <a:latin typeface="Arial"/>
                <a:cs typeface="Arial"/>
              </a:rPr>
              <a:t>ticketi</a:t>
            </a:r>
            <a:r>
              <a:rPr sz="1400" b="1" spc="-20" dirty="0">
                <a:latin typeface="Arial"/>
                <a:cs typeface="Arial"/>
              </a:rPr>
              <a:t>n</a:t>
            </a:r>
            <a:r>
              <a:rPr sz="1400" b="1" dirty="0">
                <a:latin typeface="Arial"/>
                <a:cs typeface="Arial"/>
              </a:rPr>
              <a:t>g</a:t>
            </a:r>
            <a:r>
              <a:rPr sz="1400" b="1" spc="-40" dirty="0">
                <a:latin typeface="Arial"/>
                <a:cs typeface="Arial"/>
              </a:rPr>
              <a:t> </a:t>
            </a:r>
            <a:r>
              <a:rPr sz="1400" b="1" dirty="0">
                <a:latin typeface="Arial"/>
                <a:cs typeface="Arial"/>
              </a:rPr>
              <a:t>s</a:t>
            </a:r>
            <a:r>
              <a:rPr sz="1400" b="1" spc="-10" dirty="0">
                <a:latin typeface="Arial"/>
                <a:cs typeface="Arial"/>
              </a:rPr>
              <a:t>hou</a:t>
            </a:r>
            <a:r>
              <a:rPr sz="1400" b="1" dirty="0">
                <a:latin typeface="Arial"/>
                <a:cs typeface="Arial"/>
              </a:rPr>
              <a:t>ld</a:t>
            </a:r>
            <a:r>
              <a:rPr sz="1400" b="1" spc="-40" dirty="0">
                <a:latin typeface="Arial"/>
                <a:cs typeface="Arial"/>
              </a:rPr>
              <a:t> </a:t>
            </a:r>
            <a:r>
              <a:rPr sz="1400" b="1" spc="-10" dirty="0">
                <a:latin typeface="Arial"/>
                <a:cs typeface="Arial"/>
              </a:rPr>
              <a:t>b</a:t>
            </a:r>
            <a:r>
              <a:rPr sz="1400" b="1" dirty="0">
                <a:latin typeface="Arial"/>
                <a:cs typeface="Arial"/>
              </a:rPr>
              <a:t>e</a:t>
            </a:r>
            <a:r>
              <a:rPr sz="1400" b="1" spc="-10" dirty="0">
                <a:latin typeface="Arial"/>
                <a:cs typeface="Arial"/>
              </a:rPr>
              <a:t> go</a:t>
            </a:r>
            <a:r>
              <a:rPr sz="1400" b="1" dirty="0">
                <a:latin typeface="Arial"/>
                <a:cs typeface="Arial"/>
              </a:rPr>
              <a:t>i</a:t>
            </a:r>
            <a:r>
              <a:rPr sz="1400" b="1" spc="-10" dirty="0">
                <a:latin typeface="Arial"/>
                <a:cs typeface="Arial"/>
              </a:rPr>
              <a:t>n</a:t>
            </a:r>
            <a:r>
              <a:rPr sz="1400" b="1" dirty="0">
                <a:latin typeface="Arial"/>
                <a:cs typeface="Arial"/>
              </a:rPr>
              <a:t>g</a:t>
            </a:r>
            <a:r>
              <a:rPr sz="1400" b="1" spc="-25" dirty="0">
                <a:latin typeface="Arial"/>
                <a:cs typeface="Arial"/>
              </a:rPr>
              <a:t> </a:t>
            </a:r>
            <a:r>
              <a:rPr sz="1400" b="1" dirty="0">
                <a:latin typeface="Arial"/>
                <a:cs typeface="Arial"/>
              </a:rPr>
              <a:t>t</a:t>
            </a:r>
            <a:r>
              <a:rPr sz="1400" b="1" spc="-10" dirty="0">
                <a:latin typeface="Arial"/>
                <a:cs typeface="Arial"/>
              </a:rPr>
              <a:t>h</a:t>
            </a:r>
            <a:r>
              <a:rPr sz="1400" b="1" dirty="0">
                <a:latin typeface="Arial"/>
                <a:cs typeface="Arial"/>
              </a:rPr>
              <a:t>r</a:t>
            </a:r>
            <a:r>
              <a:rPr sz="1400" b="1" spc="-10" dirty="0">
                <a:latin typeface="Arial"/>
                <a:cs typeface="Arial"/>
              </a:rPr>
              <a:t>oug</a:t>
            </a:r>
            <a:r>
              <a:rPr sz="1400" b="1" dirty="0">
                <a:latin typeface="Arial"/>
                <a:cs typeface="Arial"/>
              </a:rPr>
              <a:t>h</a:t>
            </a:r>
            <a:r>
              <a:rPr sz="1400" b="1" spc="-25" dirty="0">
                <a:latin typeface="Arial"/>
                <a:cs typeface="Arial"/>
              </a:rPr>
              <a:t> </a:t>
            </a:r>
            <a:r>
              <a:rPr sz="1400" b="1" dirty="0">
                <a:latin typeface="Arial"/>
                <a:cs typeface="Arial"/>
              </a:rPr>
              <a:t>t</a:t>
            </a:r>
            <a:r>
              <a:rPr sz="1400" b="1" spc="-10" dirty="0">
                <a:latin typeface="Arial"/>
                <a:cs typeface="Arial"/>
              </a:rPr>
              <a:t>h</a:t>
            </a:r>
            <a:r>
              <a:rPr sz="1400" b="1" dirty="0">
                <a:latin typeface="Arial"/>
                <a:cs typeface="Arial"/>
              </a:rPr>
              <a:t>e</a:t>
            </a:r>
            <a:r>
              <a:rPr sz="1400" b="1" spc="-20" dirty="0">
                <a:latin typeface="Arial"/>
                <a:cs typeface="Arial"/>
              </a:rPr>
              <a:t> </a:t>
            </a:r>
            <a:r>
              <a:rPr sz="1400" b="1" dirty="0">
                <a:latin typeface="Arial"/>
                <a:cs typeface="Arial"/>
              </a:rPr>
              <a:t>SU</a:t>
            </a:r>
            <a:r>
              <a:rPr sz="1400" b="1" spc="-5" dirty="0">
                <a:latin typeface="Arial"/>
                <a:cs typeface="Arial"/>
              </a:rPr>
              <a:t> </a:t>
            </a:r>
            <a:r>
              <a:rPr sz="1400" b="1" spc="20" dirty="0">
                <a:latin typeface="Arial"/>
                <a:cs typeface="Arial"/>
              </a:rPr>
              <a:t>w</a:t>
            </a:r>
            <a:r>
              <a:rPr sz="1400" b="1" dirty="0">
                <a:latin typeface="Arial"/>
                <a:cs typeface="Arial"/>
              </a:rPr>
              <a:t>e</a:t>
            </a:r>
            <a:r>
              <a:rPr sz="1400" b="1" spc="-10" dirty="0">
                <a:latin typeface="Arial"/>
                <a:cs typeface="Arial"/>
              </a:rPr>
              <a:t>b</a:t>
            </a:r>
            <a:r>
              <a:rPr sz="1400" b="1" spc="-15" dirty="0">
                <a:latin typeface="Arial"/>
                <a:cs typeface="Arial"/>
              </a:rPr>
              <a:t>s</a:t>
            </a:r>
            <a:r>
              <a:rPr sz="1400" b="1" dirty="0">
                <a:latin typeface="Arial"/>
                <a:cs typeface="Arial"/>
              </a:rPr>
              <a:t>i</a:t>
            </a:r>
            <a:r>
              <a:rPr sz="1400" b="1" spc="-15" dirty="0">
                <a:latin typeface="Arial"/>
                <a:cs typeface="Arial"/>
              </a:rPr>
              <a:t>t</a:t>
            </a:r>
            <a:r>
              <a:rPr sz="1400" b="1" dirty="0">
                <a:latin typeface="Arial"/>
                <a:cs typeface="Arial"/>
              </a:rPr>
              <a:t>e</a:t>
            </a:r>
            <a:r>
              <a:rPr sz="1400" b="1" spc="-25" dirty="0">
                <a:latin typeface="Arial"/>
                <a:cs typeface="Arial"/>
              </a:rPr>
              <a:t> </a:t>
            </a:r>
            <a:r>
              <a:rPr sz="1400" b="1" dirty="0">
                <a:latin typeface="Arial"/>
                <a:cs typeface="Arial"/>
              </a:rPr>
              <a:t>–</a:t>
            </a:r>
            <a:r>
              <a:rPr sz="1400" b="1" spc="-5" dirty="0">
                <a:latin typeface="Arial"/>
                <a:cs typeface="Arial"/>
              </a:rPr>
              <a:t> </a:t>
            </a:r>
            <a:r>
              <a:rPr sz="1400" b="1" spc="-10" dirty="0">
                <a:latin typeface="Arial"/>
                <a:cs typeface="Arial"/>
              </a:rPr>
              <a:t>D</a:t>
            </a:r>
            <a:r>
              <a:rPr sz="1400" b="1" dirty="0">
                <a:latin typeface="Arial"/>
                <a:cs typeface="Arial"/>
              </a:rPr>
              <a:t>O</a:t>
            </a:r>
            <a:r>
              <a:rPr sz="1400" b="1" spc="-10" dirty="0">
                <a:latin typeface="Arial"/>
                <a:cs typeface="Arial"/>
              </a:rPr>
              <a:t> N</a:t>
            </a:r>
            <a:r>
              <a:rPr sz="1400" b="1" dirty="0">
                <a:latin typeface="Arial"/>
                <a:cs typeface="Arial"/>
              </a:rPr>
              <a:t>OT</a:t>
            </a:r>
            <a:r>
              <a:rPr sz="1400" b="1" spc="-15" dirty="0">
                <a:latin typeface="Arial"/>
                <a:cs typeface="Arial"/>
              </a:rPr>
              <a:t> </a:t>
            </a:r>
            <a:r>
              <a:rPr sz="1400" b="1" spc="-10" dirty="0">
                <a:latin typeface="Arial"/>
                <a:cs typeface="Arial"/>
              </a:rPr>
              <a:t>U</a:t>
            </a:r>
            <a:r>
              <a:rPr sz="1400" b="1" dirty="0">
                <a:latin typeface="Arial"/>
                <a:cs typeface="Arial"/>
              </a:rPr>
              <a:t>SE EX</a:t>
            </a:r>
            <a:r>
              <a:rPr sz="1400" b="1" spc="-10" dirty="0">
                <a:latin typeface="Arial"/>
                <a:cs typeface="Arial"/>
              </a:rPr>
              <a:t>T</a:t>
            </a:r>
            <a:r>
              <a:rPr sz="1400" b="1" dirty="0">
                <a:latin typeface="Arial"/>
                <a:cs typeface="Arial"/>
              </a:rPr>
              <a:t>E</a:t>
            </a:r>
            <a:r>
              <a:rPr sz="1400" b="1" spc="-10" dirty="0">
                <a:latin typeface="Arial"/>
                <a:cs typeface="Arial"/>
              </a:rPr>
              <a:t>RN</a:t>
            </a:r>
            <a:r>
              <a:rPr sz="1400" b="1" spc="-45" dirty="0">
                <a:latin typeface="Arial"/>
                <a:cs typeface="Arial"/>
              </a:rPr>
              <a:t>A</a:t>
            </a:r>
            <a:r>
              <a:rPr sz="1400" b="1" dirty="0">
                <a:latin typeface="Arial"/>
                <a:cs typeface="Arial"/>
              </a:rPr>
              <a:t>L</a:t>
            </a:r>
            <a:r>
              <a:rPr sz="1400" b="1" spc="20" dirty="0">
                <a:latin typeface="Arial"/>
                <a:cs typeface="Arial"/>
              </a:rPr>
              <a:t> </a:t>
            </a:r>
            <a:r>
              <a:rPr sz="1400" b="1" spc="-10">
                <a:latin typeface="Arial"/>
                <a:cs typeface="Arial"/>
              </a:rPr>
              <a:t>T</a:t>
            </a:r>
            <a:r>
              <a:rPr sz="1400" b="1">
                <a:latin typeface="Arial"/>
                <a:cs typeface="Arial"/>
              </a:rPr>
              <a:t>I</a:t>
            </a:r>
            <a:r>
              <a:rPr sz="1400" b="1" spc="-10">
                <a:latin typeface="Arial"/>
                <a:cs typeface="Arial"/>
              </a:rPr>
              <a:t>CK</a:t>
            </a:r>
            <a:r>
              <a:rPr sz="1400" b="1">
                <a:latin typeface="Arial"/>
                <a:cs typeface="Arial"/>
              </a:rPr>
              <a:t>E</a:t>
            </a:r>
            <a:r>
              <a:rPr sz="1400" b="1" spc="-10">
                <a:latin typeface="Arial"/>
                <a:cs typeface="Arial"/>
              </a:rPr>
              <a:t>T</a:t>
            </a:r>
            <a:r>
              <a:rPr sz="1400" b="1">
                <a:latin typeface="Arial"/>
                <a:cs typeface="Arial"/>
              </a:rPr>
              <a:t>I</a:t>
            </a:r>
            <a:r>
              <a:rPr sz="1400" b="1" spc="-10">
                <a:latin typeface="Arial"/>
                <a:cs typeface="Arial"/>
              </a:rPr>
              <a:t>N</a:t>
            </a:r>
            <a:r>
              <a:rPr sz="1400" b="1">
                <a:latin typeface="Arial"/>
                <a:cs typeface="Arial"/>
              </a:rPr>
              <a:t>G </a:t>
            </a:r>
            <a:endParaRPr lang="en-GB" sz="1400">
              <a:latin typeface="Arial"/>
              <a:cs typeface="Arial"/>
            </a:endParaRPr>
          </a:p>
          <a:p>
            <a:pPr marL="299085" marR="5080" indent="-286385">
              <a:buFont typeface="Arial"/>
              <a:buChar char="•"/>
              <a:tabLst>
                <a:tab pos="299720" algn="l"/>
              </a:tabLst>
            </a:pPr>
            <a:endParaRPr sz="1400" b="1" dirty="0">
              <a:latin typeface="Arial"/>
              <a:cs typeface="Arial"/>
            </a:endParaRPr>
          </a:p>
          <a:p>
            <a:pPr marL="299085" marR="5080" indent="-286385">
              <a:buFont typeface="Arial"/>
              <a:buChar char="•"/>
            </a:pPr>
            <a:r>
              <a:rPr lang="en-GB" sz="1400" b="1" dirty="0">
                <a:latin typeface="Arial"/>
                <a:cs typeface="Arial"/>
              </a:rPr>
              <a:t>Donations can be made via the SU website </a:t>
            </a:r>
            <a:endParaRPr sz="1400" b="1" dirty="0">
              <a:latin typeface="Arial"/>
              <a:cs typeface="Arial"/>
            </a:endParaRPr>
          </a:p>
          <a:p>
            <a:pPr>
              <a:spcBef>
                <a:spcPts val="12"/>
              </a:spcBef>
              <a:buFont typeface="Arial"/>
              <a:buChar char="•"/>
              <a:tabLst>
                <a:tab pos="299720" algn="l"/>
              </a:tabLst>
            </a:pPr>
            <a:endParaRPr lang="en-GB" sz="1450">
              <a:latin typeface="Times New Roman"/>
              <a:cs typeface="Times New Roman"/>
            </a:endParaRPr>
          </a:p>
          <a:p>
            <a:pPr marL="299085" marR="62865" indent="-286385">
              <a:buFont typeface="Arial"/>
              <a:buChar char="•"/>
              <a:tabLst>
                <a:tab pos="299720" algn="l"/>
              </a:tabLst>
            </a:pPr>
            <a:r>
              <a:rPr sz="1400" b="1" spc="-10" dirty="0">
                <a:latin typeface="Arial"/>
                <a:cs typeface="Arial"/>
              </a:rPr>
              <a:t>N</a:t>
            </a:r>
            <a:r>
              <a:rPr sz="1400" b="1" dirty="0">
                <a:latin typeface="Arial"/>
                <a:cs typeface="Arial"/>
              </a:rPr>
              <a:t>ew</a:t>
            </a:r>
            <a:r>
              <a:rPr sz="1400" b="1" spc="-15" dirty="0">
                <a:latin typeface="Arial"/>
                <a:cs typeface="Arial"/>
              </a:rPr>
              <a:t> </a:t>
            </a:r>
            <a:r>
              <a:rPr sz="1400" b="1" spc="-10" dirty="0">
                <a:latin typeface="Arial"/>
                <a:cs typeface="Arial"/>
              </a:rPr>
              <a:t>pu</a:t>
            </a:r>
            <a:r>
              <a:rPr sz="1400" b="1" dirty="0">
                <a:latin typeface="Arial"/>
                <a:cs typeface="Arial"/>
              </a:rPr>
              <a:t>rc</a:t>
            </a:r>
            <a:r>
              <a:rPr sz="1400" b="1" spc="-10" dirty="0">
                <a:latin typeface="Arial"/>
                <a:cs typeface="Arial"/>
              </a:rPr>
              <a:t>h</a:t>
            </a:r>
            <a:r>
              <a:rPr sz="1400" b="1" dirty="0">
                <a:latin typeface="Arial"/>
                <a:cs typeface="Arial"/>
              </a:rPr>
              <a:t>as</a:t>
            </a:r>
            <a:r>
              <a:rPr sz="1400" b="1" spc="-10" dirty="0">
                <a:latin typeface="Arial"/>
                <a:cs typeface="Arial"/>
              </a:rPr>
              <a:t>e</a:t>
            </a:r>
            <a:r>
              <a:rPr sz="1400" b="1" dirty="0">
                <a:latin typeface="Arial"/>
                <a:cs typeface="Arial"/>
              </a:rPr>
              <a:t>s</a:t>
            </a:r>
            <a:r>
              <a:rPr sz="1400" b="1" spc="-45" dirty="0">
                <a:latin typeface="Arial"/>
                <a:cs typeface="Arial"/>
              </a:rPr>
              <a:t> </a:t>
            </a:r>
            <a:r>
              <a:rPr sz="1400" b="1" dirty="0">
                <a:latin typeface="Arial"/>
                <a:cs typeface="Arial"/>
              </a:rPr>
              <a:t>f</a:t>
            </a:r>
            <a:r>
              <a:rPr sz="1400" b="1" spc="-10" dirty="0">
                <a:latin typeface="Arial"/>
                <a:cs typeface="Arial"/>
              </a:rPr>
              <a:t>o</a:t>
            </a:r>
            <a:r>
              <a:rPr sz="1400" b="1" dirty="0">
                <a:latin typeface="Arial"/>
                <a:cs typeface="Arial"/>
              </a:rPr>
              <a:t>r</a:t>
            </a:r>
            <a:r>
              <a:rPr sz="1400" b="1" spc="-5" dirty="0">
                <a:latin typeface="Arial"/>
                <a:cs typeface="Arial"/>
              </a:rPr>
              <a:t> </a:t>
            </a:r>
            <a:r>
              <a:rPr sz="1400" b="1" spc="-10" dirty="0">
                <a:latin typeface="Arial"/>
                <a:cs typeface="Arial"/>
              </a:rPr>
              <a:t>h</a:t>
            </a:r>
            <a:r>
              <a:rPr sz="1400" b="1" dirty="0">
                <a:latin typeface="Arial"/>
                <a:cs typeface="Arial"/>
              </a:rPr>
              <a:t>i</a:t>
            </a:r>
            <a:r>
              <a:rPr sz="1400" b="1" spc="-10" dirty="0">
                <a:latin typeface="Arial"/>
                <a:cs typeface="Arial"/>
              </a:rPr>
              <a:t>g</a:t>
            </a:r>
            <a:r>
              <a:rPr sz="1400" b="1" dirty="0">
                <a:latin typeface="Arial"/>
                <a:cs typeface="Arial"/>
              </a:rPr>
              <a:t>h</a:t>
            </a:r>
            <a:r>
              <a:rPr sz="1400" b="1" spc="-25" dirty="0">
                <a:latin typeface="Arial"/>
                <a:cs typeface="Arial"/>
              </a:rPr>
              <a:t> </a:t>
            </a:r>
            <a:r>
              <a:rPr sz="1400" b="1" spc="-15" dirty="0">
                <a:latin typeface="Arial"/>
                <a:cs typeface="Arial"/>
              </a:rPr>
              <a:t>v</a:t>
            </a:r>
            <a:r>
              <a:rPr sz="1400" b="1" dirty="0">
                <a:latin typeface="Arial"/>
                <a:cs typeface="Arial"/>
              </a:rPr>
              <a:t>al</a:t>
            </a:r>
            <a:r>
              <a:rPr sz="1400" b="1" spc="-5" dirty="0">
                <a:latin typeface="Arial"/>
                <a:cs typeface="Arial"/>
              </a:rPr>
              <a:t>u</a:t>
            </a:r>
            <a:r>
              <a:rPr sz="1400" b="1" dirty="0">
                <a:latin typeface="Arial"/>
                <a:cs typeface="Arial"/>
              </a:rPr>
              <a:t>ed</a:t>
            </a:r>
            <a:r>
              <a:rPr sz="1400" b="1" spc="-30" dirty="0">
                <a:latin typeface="Arial"/>
                <a:cs typeface="Arial"/>
              </a:rPr>
              <a:t> </a:t>
            </a:r>
            <a:r>
              <a:rPr sz="1400" b="1" dirty="0">
                <a:latin typeface="Arial"/>
                <a:cs typeface="Arial"/>
              </a:rPr>
              <a:t>ite</a:t>
            </a:r>
            <a:r>
              <a:rPr sz="1400" b="1" spc="-5" dirty="0">
                <a:latin typeface="Arial"/>
                <a:cs typeface="Arial"/>
              </a:rPr>
              <a:t>m</a:t>
            </a:r>
            <a:r>
              <a:rPr sz="1400" b="1" dirty="0">
                <a:latin typeface="Arial"/>
                <a:cs typeface="Arial"/>
              </a:rPr>
              <a:t>s</a:t>
            </a:r>
            <a:r>
              <a:rPr sz="1400" b="1" spc="-35" dirty="0">
                <a:latin typeface="Arial"/>
                <a:cs typeface="Arial"/>
              </a:rPr>
              <a:t> </a:t>
            </a:r>
            <a:r>
              <a:rPr sz="1400" b="1" dirty="0">
                <a:latin typeface="Arial"/>
                <a:cs typeface="Arial"/>
              </a:rPr>
              <a:t>a</a:t>
            </a:r>
            <a:r>
              <a:rPr sz="1400" b="1" spc="-10" dirty="0">
                <a:latin typeface="Arial"/>
                <a:cs typeface="Arial"/>
              </a:rPr>
              <a:t>n</a:t>
            </a:r>
            <a:r>
              <a:rPr sz="1400" b="1" dirty="0">
                <a:latin typeface="Arial"/>
                <a:cs typeface="Arial"/>
              </a:rPr>
              <a:t>d</a:t>
            </a:r>
            <a:r>
              <a:rPr sz="1400" b="1" spc="-15" dirty="0">
                <a:latin typeface="Arial"/>
                <a:cs typeface="Arial"/>
              </a:rPr>
              <a:t> </a:t>
            </a:r>
            <a:r>
              <a:rPr sz="1400" b="1" dirty="0">
                <a:latin typeface="Arial"/>
                <a:cs typeface="Arial"/>
              </a:rPr>
              <a:t>e</a:t>
            </a:r>
            <a:r>
              <a:rPr sz="1400" b="1" spc="-10" dirty="0">
                <a:latin typeface="Arial"/>
                <a:cs typeface="Arial"/>
              </a:rPr>
              <a:t>qu</a:t>
            </a:r>
            <a:r>
              <a:rPr sz="1400" b="1" dirty="0">
                <a:latin typeface="Arial"/>
                <a:cs typeface="Arial"/>
              </a:rPr>
              <a:t>i</a:t>
            </a:r>
            <a:r>
              <a:rPr sz="1400" b="1" spc="-10" dirty="0">
                <a:latin typeface="Arial"/>
                <a:cs typeface="Arial"/>
              </a:rPr>
              <a:t>p</a:t>
            </a:r>
            <a:r>
              <a:rPr sz="1400" b="1" dirty="0">
                <a:latin typeface="Arial"/>
                <a:cs typeface="Arial"/>
              </a:rPr>
              <a:t>m</a:t>
            </a:r>
            <a:r>
              <a:rPr sz="1400" b="1" spc="-5" dirty="0">
                <a:latin typeface="Arial"/>
                <a:cs typeface="Arial"/>
              </a:rPr>
              <a:t>e</a:t>
            </a:r>
            <a:r>
              <a:rPr sz="1400" b="1" spc="-10" dirty="0">
                <a:latin typeface="Arial"/>
                <a:cs typeface="Arial"/>
              </a:rPr>
              <a:t>n</a:t>
            </a:r>
            <a:r>
              <a:rPr sz="1400" b="1" dirty="0">
                <a:latin typeface="Arial"/>
                <a:cs typeface="Arial"/>
              </a:rPr>
              <a:t>t</a:t>
            </a:r>
            <a:r>
              <a:rPr sz="1400" b="1" spc="-30" dirty="0">
                <a:latin typeface="Arial"/>
                <a:cs typeface="Arial"/>
              </a:rPr>
              <a:t> </a:t>
            </a:r>
            <a:r>
              <a:rPr sz="1400" b="1" dirty="0">
                <a:latin typeface="Arial"/>
                <a:cs typeface="Arial"/>
              </a:rPr>
              <a:t>a</a:t>
            </a:r>
            <a:r>
              <a:rPr sz="1400" b="1" spc="-10" dirty="0">
                <a:latin typeface="Arial"/>
                <a:cs typeface="Arial"/>
              </a:rPr>
              <a:t>bo</a:t>
            </a:r>
            <a:r>
              <a:rPr sz="1400" b="1" spc="-15" dirty="0">
                <a:latin typeface="Arial"/>
                <a:cs typeface="Arial"/>
              </a:rPr>
              <a:t>v</a:t>
            </a:r>
            <a:r>
              <a:rPr sz="1400" b="1" dirty="0">
                <a:latin typeface="Arial"/>
                <a:cs typeface="Arial"/>
              </a:rPr>
              <a:t>e</a:t>
            </a:r>
            <a:r>
              <a:rPr sz="1400" b="1" spc="-10" dirty="0">
                <a:latin typeface="Arial"/>
                <a:cs typeface="Arial"/>
              </a:rPr>
              <a:t> </a:t>
            </a:r>
            <a:r>
              <a:rPr sz="1400" b="1" dirty="0">
                <a:latin typeface="Arial"/>
                <a:cs typeface="Arial"/>
              </a:rPr>
              <a:t>t</a:t>
            </a:r>
            <a:r>
              <a:rPr sz="1400" b="1" spc="-10" dirty="0">
                <a:latin typeface="Arial"/>
                <a:cs typeface="Arial"/>
              </a:rPr>
              <a:t>h</a:t>
            </a:r>
            <a:r>
              <a:rPr sz="1400" b="1" dirty="0">
                <a:latin typeface="Arial"/>
                <a:cs typeface="Arial"/>
              </a:rPr>
              <a:t>e</a:t>
            </a:r>
            <a:r>
              <a:rPr sz="1400" b="1" spc="-20" dirty="0">
                <a:latin typeface="Arial"/>
                <a:cs typeface="Arial"/>
              </a:rPr>
              <a:t> </a:t>
            </a:r>
            <a:r>
              <a:rPr sz="1400" b="1" spc="-15" dirty="0">
                <a:latin typeface="Arial"/>
                <a:cs typeface="Arial"/>
              </a:rPr>
              <a:t>v</a:t>
            </a:r>
            <a:r>
              <a:rPr sz="1400" b="1" dirty="0">
                <a:latin typeface="Arial"/>
                <a:cs typeface="Arial"/>
              </a:rPr>
              <a:t>al</a:t>
            </a:r>
            <a:r>
              <a:rPr sz="1400" b="1" spc="-5" dirty="0">
                <a:latin typeface="Arial"/>
                <a:cs typeface="Arial"/>
              </a:rPr>
              <a:t>u</a:t>
            </a:r>
            <a:r>
              <a:rPr sz="1400" b="1" dirty="0">
                <a:latin typeface="Arial"/>
                <a:cs typeface="Arial"/>
              </a:rPr>
              <a:t>e</a:t>
            </a:r>
            <a:r>
              <a:rPr sz="1400" b="1" spc="-20" dirty="0">
                <a:latin typeface="Arial"/>
                <a:cs typeface="Arial"/>
              </a:rPr>
              <a:t> </a:t>
            </a:r>
            <a:r>
              <a:rPr sz="1400" b="1" spc="-10" dirty="0">
                <a:latin typeface="Arial"/>
                <a:cs typeface="Arial"/>
              </a:rPr>
              <a:t>o</a:t>
            </a:r>
            <a:r>
              <a:rPr sz="1400" b="1" dirty="0">
                <a:latin typeface="Arial"/>
                <a:cs typeface="Arial"/>
              </a:rPr>
              <a:t>f</a:t>
            </a:r>
            <a:r>
              <a:rPr sz="1400" b="1" spc="-10" dirty="0">
                <a:latin typeface="Arial"/>
                <a:cs typeface="Arial"/>
              </a:rPr>
              <a:t> </a:t>
            </a:r>
            <a:r>
              <a:rPr sz="1400" b="1" dirty="0">
                <a:latin typeface="Arial"/>
                <a:cs typeface="Arial"/>
              </a:rPr>
              <a:t>£2</a:t>
            </a:r>
            <a:r>
              <a:rPr sz="1400" b="1" spc="-10" dirty="0">
                <a:latin typeface="Arial"/>
                <a:cs typeface="Arial"/>
              </a:rPr>
              <a:t>5</a:t>
            </a:r>
            <a:r>
              <a:rPr sz="1400" b="1" dirty="0">
                <a:latin typeface="Arial"/>
                <a:cs typeface="Arial"/>
              </a:rPr>
              <a:t>0.00</a:t>
            </a:r>
            <a:r>
              <a:rPr sz="1400" b="1" spc="-45" dirty="0">
                <a:latin typeface="Arial"/>
                <a:cs typeface="Arial"/>
              </a:rPr>
              <a:t> </a:t>
            </a:r>
            <a:r>
              <a:rPr sz="1400" b="1" dirty="0">
                <a:latin typeface="Arial"/>
                <a:cs typeface="Arial"/>
              </a:rPr>
              <a:t>can</a:t>
            </a:r>
            <a:r>
              <a:rPr sz="1400" b="1" spc="-30" dirty="0">
                <a:latin typeface="Arial"/>
                <a:cs typeface="Arial"/>
              </a:rPr>
              <a:t> </a:t>
            </a:r>
            <a:r>
              <a:rPr sz="1400" b="1" spc="-10" dirty="0">
                <a:latin typeface="Arial"/>
                <a:cs typeface="Arial"/>
              </a:rPr>
              <a:t>b</a:t>
            </a:r>
            <a:r>
              <a:rPr sz="1400" b="1" dirty="0">
                <a:latin typeface="Arial"/>
                <a:cs typeface="Arial"/>
              </a:rPr>
              <a:t>e</a:t>
            </a:r>
            <a:r>
              <a:rPr sz="1400" b="1" spc="-10" dirty="0">
                <a:latin typeface="Arial"/>
                <a:cs typeface="Arial"/>
              </a:rPr>
              <a:t> </a:t>
            </a:r>
            <a:r>
              <a:rPr sz="1400" b="1" dirty="0">
                <a:latin typeface="Arial"/>
                <a:cs typeface="Arial"/>
              </a:rPr>
              <a:t>i</a:t>
            </a:r>
            <a:r>
              <a:rPr sz="1400" b="1" spc="-10" dirty="0">
                <a:latin typeface="Arial"/>
                <a:cs typeface="Arial"/>
              </a:rPr>
              <a:t>n</a:t>
            </a:r>
            <a:r>
              <a:rPr sz="1400" b="1" dirty="0">
                <a:latin typeface="Arial"/>
                <a:cs typeface="Arial"/>
              </a:rPr>
              <a:t>s</a:t>
            </a:r>
            <a:r>
              <a:rPr sz="1400" b="1" spc="-10" dirty="0">
                <a:latin typeface="Arial"/>
                <a:cs typeface="Arial"/>
              </a:rPr>
              <a:t>u</a:t>
            </a:r>
            <a:r>
              <a:rPr sz="1400" b="1" dirty="0">
                <a:latin typeface="Arial"/>
                <a:cs typeface="Arial"/>
              </a:rPr>
              <a:t>red f</a:t>
            </a:r>
            <a:r>
              <a:rPr sz="1400" b="1" spc="-10" dirty="0">
                <a:latin typeface="Arial"/>
                <a:cs typeface="Arial"/>
              </a:rPr>
              <a:t>o</a:t>
            </a:r>
            <a:r>
              <a:rPr sz="1400" b="1" dirty="0">
                <a:latin typeface="Arial"/>
                <a:cs typeface="Arial"/>
              </a:rPr>
              <a:t>r</a:t>
            </a:r>
            <a:r>
              <a:rPr sz="1400" b="1" spc="-15" dirty="0">
                <a:latin typeface="Arial"/>
                <a:cs typeface="Arial"/>
              </a:rPr>
              <a:t> </a:t>
            </a:r>
            <a:r>
              <a:rPr sz="1400" b="1" dirty="0">
                <a:latin typeface="Arial"/>
                <a:cs typeface="Arial"/>
              </a:rPr>
              <a:t>l</a:t>
            </a:r>
            <a:r>
              <a:rPr sz="1400" b="1" spc="-10" dirty="0">
                <a:latin typeface="Arial"/>
                <a:cs typeface="Arial"/>
              </a:rPr>
              <a:t>o</a:t>
            </a:r>
            <a:r>
              <a:rPr sz="1400" b="1" dirty="0">
                <a:latin typeface="Arial"/>
                <a:cs typeface="Arial"/>
              </a:rPr>
              <a:t>ss</a:t>
            </a:r>
            <a:r>
              <a:rPr sz="1400" b="1" spc="-20" dirty="0">
                <a:latin typeface="Arial"/>
                <a:cs typeface="Arial"/>
              </a:rPr>
              <a:t> </a:t>
            </a:r>
            <a:r>
              <a:rPr sz="1400" b="1" dirty="0">
                <a:latin typeface="Arial"/>
                <a:cs typeface="Arial"/>
              </a:rPr>
              <a:t>a</a:t>
            </a:r>
            <a:r>
              <a:rPr sz="1400" b="1" spc="-10" dirty="0">
                <a:latin typeface="Arial"/>
                <a:cs typeface="Arial"/>
              </a:rPr>
              <a:t>n</a:t>
            </a:r>
            <a:r>
              <a:rPr sz="1400" b="1" dirty="0">
                <a:latin typeface="Arial"/>
                <a:cs typeface="Arial"/>
              </a:rPr>
              <a:t>d</a:t>
            </a:r>
            <a:r>
              <a:rPr sz="1400" b="1" spc="-15" dirty="0">
                <a:latin typeface="Arial"/>
                <a:cs typeface="Arial"/>
              </a:rPr>
              <a:t> </a:t>
            </a:r>
            <a:r>
              <a:rPr sz="1400" b="1" spc="-10" dirty="0">
                <a:latin typeface="Arial"/>
                <a:cs typeface="Arial"/>
              </a:rPr>
              <a:t>d</a:t>
            </a:r>
            <a:r>
              <a:rPr sz="1400" b="1" dirty="0">
                <a:latin typeface="Arial"/>
                <a:cs typeface="Arial"/>
              </a:rPr>
              <a:t>ama</a:t>
            </a:r>
            <a:r>
              <a:rPr sz="1400" b="1" spc="-10" dirty="0">
                <a:latin typeface="Arial"/>
                <a:cs typeface="Arial"/>
              </a:rPr>
              <a:t>g</a:t>
            </a:r>
            <a:r>
              <a:rPr sz="1400" b="1" dirty="0">
                <a:latin typeface="Arial"/>
                <a:cs typeface="Arial"/>
              </a:rPr>
              <a:t>e. </a:t>
            </a:r>
            <a:r>
              <a:rPr sz="1400" b="1" spc="-45" dirty="0">
                <a:latin typeface="Arial"/>
                <a:cs typeface="Arial"/>
              </a:rPr>
              <a:t> </a:t>
            </a:r>
            <a:r>
              <a:rPr sz="1400" b="1" spc="-110" dirty="0">
                <a:latin typeface="Arial"/>
                <a:cs typeface="Arial"/>
              </a:rPr>
              <a:t>Y</a:t>
            </a:r>
            <a:r>
              <a:rPr sz="1400" b="1" spc="-10" dirty="0">
                <a:latin typeface="Arial"/>
                <a:cs typeface="Arial"/>
              </a:rPr>
              <a:t>o</a:t>
            </a:r>
            <a:r>
              <a:rPr sz="1400" b="1" dirty="0">
                <a:latin typeface="Arial"/>
                <a:cs typeface="Arial"/>
              </a:rPr>
              <a:t>u</a:t>
            </a:r>
            <a:r>
              <a:rPr sz="1400" b="1" spc="-25" dirty="0">
                <a:latin typeface="Arial"/>
                <a:cs typeface="Arial"/>
              </a:rPr>
              <a:t> </a:t>
            </a:r>
            <a:r>
              <a:rPr sz="1400" b="1" spc="30" dirty="0">
                <a:latin typeface="Arial"/>
                <a:cs typeface="Arial"/>
              </a:rPr>
              <a:t>w</a:t>
            </a:r>
            <a:r>
              <a:rPr sz="1400" b="1" spc="-10" dirty="0">
                <a:latin typeface="Arial"/>
                <a:cs typeface="Arial"/>
              </a:rPr>
              <a:t>i</a:t>
            </a:r>
            <a:r>
              <a:rPr sz="1400" b="1" dirty="0">
                <a:latin typeface="Arial"/>
                <a:cs typeface="Arial"/>
              </a:rPr>
              <a:t>ll</a:t>
            </a:r>
            <a:r>
              <a:rPr sz="1400" b="1" spc="-50" dirty="0">
                <a:latin typeface="Arial"/>
                <a:cs typeface="Arial"/>
              </a:rPr>
              <a:t> </a:t>
            </a:r>
            <a:r>
              <a:rPr sz="1400" b="1" spc="-10" dirty="0">
                <a:latin typeface="Arial"/>
                <a:cs typeface="Arial"/>
              </a:rPr>
              <a:t>n</a:t>
            </a:r>
            <a:r>
              <a:rPr sz="1400" b="1" dirty="0">
                <a:latin typeface="Arial"/>
                <a:cs typeface="Arial"/>
              </a:rPr>
              <a:t>eed</a:t>
            </a:r>
            <a:r>
              <a:rPr sz="1400" b="1" spc="-25" dirty="0">
                <a:latin typeface="Arial"/>
                <a:cs typeface="Arial"/>
              </a:rPr>
              <a:t> </a:t>
            </a:r>
            <a:r>
              <a:rPr sz="1400" b="1" dirty="0">
                <a:latin typeface="Arial"/>
                <a:cs typeface="Arial"/>
              </a:rPr>
              <a:t>to</a:t>
            </a:r>
            <a:r>
              <a:rPr sz="1400" b="1" spc="-15" dirty="0">
                <a:latin typeface="Arial"/>
                <a:cs typeface="Arial"/>
              </a:rPr>
              <a:t> </a:t>
            </a:r>
            <a:r>
              <a:rPr sz="1400" b="1" dirty="0">
                <a:latin typeface="Arial"/>
                <a:cs typeface="Arial"/>
              </a:rPr>
              <a:t>i</a:t>
            </a:r>
            <a:r>
              <a:rPr sz="1400" b="1" spc="-10" dirty="0">
                <a:latin typeface="Arial"/>
                <a:cs typeface="Arial"/>
              </a:rPr>
              <a:t>n</a:t>
            </a:r>
            <a:r>
              <a:rPr sz="1400" b="1" dirty="0">
                <a:latin typeface="Arial"/>
                <a:cs typeface="Arial"/>
              </a:rPr>
              <a:t>f</a:t>
            </a:r>
            <a:r>
              <a:rPr sz="1400" b="1" spc="-10" dirty="0">
                <a:latin typeface="Arial"/>
                <a:cs typeface="Arial"/>
              </a:rPr>
              <a:t>o</a:t>
            </a:r>
            <a:r>
              <a:rPr sz="1400" b="1" dirty="0">
                <a:latin typeface="Arial"/>
                <a:cs typeface="Arial"/>
              </a:rPr>
              <a:t>rm</a:t>
            </a:r>
            <a:r>
              <a:rPr sz="1400" b="1" spc="-20" dirty="0">
                <a:latin typeface="Arial"/>
                <a:cs typeface="Arial"/>
              </a:rPr>
              <a:t> </a:t>
            </a:r>
            <a:r>
              <a:rPr sz="1400" b="1" dirty="0">
                <a:latin typeface="Arial"/>
                <a:cs typeface="Arial"/>
              </a:rPr>
              <a:t>St</a:t>
            </a:r>
            <a:r>
              <a:rPr sz="1400" b="1" spc="-10" dirty="0">
                <a:latin typeface="Arial"/>
                <a:cs typeface="Arial"/>
              </a:rPr>
              <a:t>ud</a:t>
            </a:r>
            <a:r>
              <a:rPr sz="1400" b="1" dirty="0">
                <a:latin typeface="Arial"/>
                <a:cs typeface="Arial"/>
              </a:rPr>
              <a:t>e</a:t>
            </a:r>
            <a:r>
              <a:rPr sz="1400" b="1" spc="-10" dirty="0">
                <a:latin typeface="Arial"/>
                <a:cs typeface="Arial"/>
              </a:rPr>
              <a:t>n</a:t>
            </a:r>
            <a:r>
              <a:rPr sz="1400" b="1" dirty="0">
                <a:latin typeface="Arial"/>
                <a:cs typeface="Arial"/>
              </a:rPr>
              <a:t>t</a:t>
            </a:r>
            <a:r>
              <a:rPr sz="1400" b="1" spc="-80" dirty="0">
                <a:latin typeface="Arial"/>
                <a:cs typeface="Arial"/>
              </a:rPr>
              <a:t> </a:t>
            </a:r>
            <a:r>
              <a:rPr sz="1400" b="1" spc="-45" dirty="0">
                <a:latin typeface="Arial"/>
                <a:cs typeface="Arial"/>
              </a:rPr>
              <a:t>A</a:t>
            </a:r>
            <a:r>
              <a:rPr sz="1400" b="1" dirty="0">
                <a:latin typeface="Arial"/>
                <a:cs typeface="Arial"/>
              </a:rPr>
              <a:t>cti</a:t>
            </a:r>
            <a:r>
              <a:rPr sz="1400" b="1" spc="-15" dirty="0">
                <a:latin typeface="Arial"/>
                <a:cs typeface="Arial"/>
              </a:rPr>
              <a:t>v</a:t>
            </a:r>
            <a:r>
              <a:rPr sz="1400" b="1" dirty="0">
                <a:latin typeface="Arial"/>
                <a:cs typeface="Arial"/>
              </a:rPr>
              <a:t>ities</a:t>
            </a:r>
            <a:r>
              <a:rPr sz="1400" b="1" spc="-10" dirty="0">
                <a:latin typeface="Arial"/>
                <a:cs typeface="Arial"/>
              </a:rPr>
              <a:t> o</a:t>
            </a:r>
            <a:r>
              <a:rPr sz="1400" b="1" dirty="0">
                <a:latin typeface="Arial"/>
                <a:cs typeface="Arial"/>
              </a:rPr>
              <a:t>f</a:t>
            </a:r>
            <a:r>
              <a:rPr sz="1400" b="1" spc="-5" dirty="0">
                <a:latin typeface="Arial"/>
                <a:cs typeface="Arial"/>
              </a:rPr>
              <a:t> </a:t>
            </a:r>
            <a:r>
              <a:rPr sz="1400" b="1" spc="20" dirty="0">
                <a:latin typeface="Arial"/>
                <a:cs typeface="Arial"/>
              </a:rPr>
              <a:t>w</a:t>
            </a:r>
            <a:r>
              <a:rPr sz="1400" b="1" spc="-10" dirty="0">
                <a:latin typeface="Arial"/>
                <a:cs typeface="Arial"/>
              </a:rPr>
              <a:t>hi</a:t>
            </a:r>
            <a:r>
              <a:rPr sz="1400" b="1" dirty="0">
                <a:latin typeface="Arial"/>
                <a:cs typeface="Arial"/>
              </a:rPr>
              <a:t>ch</a:t>
            </a:r>
            <a:r>
              <a:rPr sz="1400" b="1" spc="-50" dirty="0">
                <a:latin typeface="Arial"/>
                <a:cs typeface="Arial"/>
              </a:rPr>
              <a:t> </a:t>
            </a:r>
            <a:r>
              <a:rPr sz="1400" b="1" dirty="0">
                <a:latin typeface="Arial"/>
                <a:cs typeface="Arial"/>
              </a:rPr>
              <a:t>items</a:t>
            </a:r>
            <a:r>
              <a:rPr sz="1400" b="1" spc="-20" dirty="0">
                <a:latin typeface="Arial"/>
                <a:cs typeface="Arial"/>
              </a:rPr>
              <a:t> </a:t>
            </a:r>
            <a:r>
              <a:rPr sz="1400" b="1" dirty="0">
                <a:latin typeface="Arial"/>
                <a:cs typeface="Arial"/>
              </a:rPr>
              <a:t>are</a:t>
            </a:r>
            <a:r>
              <a:rPr sz="1400" b="1" spc="-20" dirty="0">
                <a:latin typeface="Arial"/>
                <a:cs typeface="Arial"/>
              </a:rPr>
              <a:t> </a:t>
            </a:r>
            <a:r>
              <a:rPr sz="1400" b="1" spc="-15" dirty="0">
                <a:latin typeface="Arial"/>
                <a:cs typeface="Arial"/>
              </a:rPr>
              <a:t>v</a:t>
            </a:r>
            <a:r>
              <a:rPr sz="1400" b="1" dirty="0">
                <a:latin typeface="Arial"/>
                <a:cs typeface="Arial"/>
              </a:rPr>
              <a:t>al</a:t>
            </a:r>
            <a:r>
              <a:rPr sz="1400" b="1" spc="-10" dirty="0">
                <a:latin typeface="Arial"/>
                <a:cs typeface="Arial"/>
              </a:rPr>
              <a:t>u</a:t>
            </a:r>
            <a:r>
              <a:rPr sz="1400" b="1" dirty="0">
                <a:latin typeface="Arial"/>
                <a:cs typeface="Arial"/>
              </a:rPr>
              <a:t>a</a:t>
            </a:r>
            <a:r>
              <a:rPr sz="1400" b="1" spc="-10" dirty="0">
                <a:latin typeface="Arial"/>
                <a:cs typeface="Arial"/>
              </a:rPr>
              <a:t>b</a:t>
            </a:r>
            <a:r>
              <a:rPr sz="1400" b="1" dirty="0">
                <a:latin typeface="Arial"/>
                <a:cs typeface="Arial"/>
              </a:rPr>
              <a:t>le</a:t>
            </a:r>
            <a:r>
              <a:rPr sz="1400" b="1" spc="-30" dirty="0">
                <a:latin typeface="Arial"/>
                <a:cs typeface="Arial"/>
              </a:rPr>
              <a:t> </a:t>
            </a:r>
            <a:r>
              <a:rPr sz="1400" b="1" dirty="0">
                <a:latin typeface="Arial"/>
                <a:cs typeface="Arial"/>
              </a:rPr>
              <a:t>a</a:t>
            </a:r>
            <a:r>
              <a:rPr sz="1400" b="1" spc="-10" dirty="0">
                <a:latin typeface="Arial"/>
                <a:cs typeface="Arial"/>
              </a:rPr>
              <a:t>n</a:t>
            </a:r>
            <a:r>
              <a:rPr sz="1400" b="1" dirty="0">
                <a:latin typeface="Arial"/>
                <a:cs typeface="Arial"/>
              </a:rPr>
              <a:t>d t</a:t>
            </a:r>
            <a:r>
              <a:rPr sz="1400" b="1" spc="-10" dirty="0">
                <a:latin typeface="Arial"/>
                <a:cs typeface="Arial"/>
              </a:rPr>
              <a:t>h</a:t>
            </a:r>
            <a:r>
              <a:rPr sz="1400" b="1" dirty="0">
                <a:latin typeface="Arial"/>
                <a:cs typeface="Arial"/>
              </a:rPr>
              <a:t>eref</a:t>
            </a:r>
            <a:r>
              <a:rPr sz="1400" b="1" spc="-10" dirty="0">
                <a:latin typeface="Arial"/>
                <a:cs typeface="Arial"/>
              </a:rPr>
              <a:t>o</a:t>
            </a:r>
            <a:r>
              <a:rPr sz="1400" b="1" dirty="0">
                <a:latin typeface="Arial"/>
                <a:cs typeface="Arial"/>
              </a:rPr>
              <a:t>re</a:t>
            </a:r>
            <a:r>
              <a:rPr sz="1400" b="1" spc="-45" dirty="0">
                <a:latin typeface="Arial"/>
                <a:cs typeface="Arial"/>
              </a:rPr>
              <a:t> </a:t>
            </a:r>
            <a:r>
              <a:rPr sz="1400" b="1" dirty="0">
                <a:latin typeface="Arial"/>
                <a:cs typeface="Arial"/>
              </a:rPr>
              <a:t>re</a:t>
            </a:r>
            <a:r>
              <a:rPr sz="1400" b="1" spc="-10" dirty="0">
                <a:latin typeface="Arial"/>
                <a:cs typeface="Arial"/>
              </a:rPr>
              <a:t>qu</a:t>
            </a:r>
            <a:r>
              <a:rPr sz="1400" b="1" dirty="0">
                <a:latin typeface="Arial"/>
                <a:cs typeface="Arial"/>
              </a:rPr>
              <a:t>ire</a:t>
            </a:r>
            <a:r>
              <a:rPr sz="1400" b="1" spc="-20" dirty="0">
                <a:latin typeface="Arial"/>
                <a:cs typeface="Arial"/>
              </a:rPr>
              <a:t> </a:t>
            </a:r>
            <a:r>
              <a:rPr sz="1400" b="1" dirty="0">
                <a:latin typeface="Arial"/>
                <a:cs typeface="Arial"/>
              </a:rPr>
              <a:t>i</a:t>
            </a:r>
            <a:r>
              <a:rPr sz="1400" b="1" spc="-10" dirty="0">
                <a:latin typeface="Arial"/>
                <a:cs typeface="Arial"/>
              </a:rPr>
              <a:t>n</a:t>
            </a:r>
            <a:r>
              <a:rPr sz="1400" b="1" dirty="0">
                <a:latin typeface="Arial"/>
                <a:cs typeface="Arial"/>
              </a:rPr>
              <a:t>s</a:t>
            </a:r>
            <a:r>
              <a:rPr sz="1400" b="1" spc="-10" dirty="0">
                <a:latin typeface="Arial"/>
                <a:cs typeface="Arial"/>
              </a:rPr>
              <a:t>u</a:t>
            </a:r>
            <a:r>
              <a:rPr sz="1400" b="1" dirty="0">
                <a:latin typeface="Arial"/>
                <a:cs typeface="Arial"/>
              </a:rPr>
              <a:t>ra</a:t>
            </a:r>
            <a:r>
              <a:rPr sz="1400" b="1" spc="-10" dirty="0">
                <a:latin typeface="Arial"/>
                <a:cs typeface="Arial"/>
              </a:rPr>
              <a:t>n</a:t>
            </a:r>
            <a:r>
              <a:rPr sz="1400" b="1" dirty="0">
                <a:latin typeface="Arial"/>
                <a:cs typeface="Arial"/>
              </a:rPr>
              <a:t>ce. </a:t>
            </a:r>
            <a:r>
              <a:rPr sz="1400" b="1" spc="-45" dirty="0">
                <a:latin typeface="Arial"/>
                <a:cs typeface="Arial"/>
              </a:rPr>
              <a:t> </a:t>
            </a:r>
            <a:r>
              <a:rPr sz="1400" b="1" dirty="0">
                <a:latin typeface="Arial"/>
                <a:cs typeface="Arial"/>
              </a:rPr>
              <a:t>O</a:t>
            </a:r>
            <a:r>
              <a:rPr sz="1400" b="1" spc="-10" dirty="0">
                <a:latin typeface="Arial"/>
                <a:cs typeface="Arial"/>
              </a:rPr>
              <a:t>n</a:t>
            </a:r>
            <a:r>
              <a:rPr sz="1400" b="1" dirty="0">
                <a:latin typeface="Arial"/>
                <a:cs typeface="Arial"/>
              </a:rPr>
              <a:t>ly</a:t>
            </a:r>
            <a:r>
              <a:rPr sz="1400" b="1" spc="-35" dirty="0">
                <a:latin typeface="Arial"/>
                <a:cs typeface="Arial"/>
              </a:rPr>
              <a:t> </a:t>
            </a:r>
            <a:r>
              <a:rPr sz="1400" b="1" dirty="0">
                <a:latin typeface="Arial"/>
                <a:cs typeface="Arial"/>
              </a:rPr>
              <a:t>t</a:t>
            </a:r>
            <a:r>
              <a:rPr sz="1400" b="1" spc="-10" dirty="0">
                <a:latin typeface="Arial"/>
                <a:cs typeface="Arial"/>
              </a:rPr>
              <a:t>h</a:t>
            </a:r>
            <a:r>
              <a:rPr sz="1400" b="1" dirty="0">
                <a:latin typeface="Arial"/>
                <a:cs typeface="Arial"/>
              </a:rPr>
              <a:t>en</a:t>
            </a:r>
            <a:r>
              <a:rPr sz="1400" b="1" spc="-25" dirty="0">
                <a:latin typeface="Arial"/>
                <a:cs typeface="Arial"/>
              </a:rPr>
              <a:t> </a:t>
            </a:r>
            <a:r>
              <a:rPr sz="1400" b="1" spc="30" dirty="0">
                <a:latin typeface="Arial"/>
                <a:cs typeface="Arial"/>
              </a:rPr>
              <a:t>w</a:t>
            </a:r>
            <a:r>
              <a:rPr sz="1400" b="1" spc="-10" dirty="0">
                <a:latin typeface="Arial"/>
                <a:cs typeface="Arial"/>
              </a:rPr>
              <a:t>il</a:t>
            </a:r>
            <a:r>
              <a:rPr sz="1400" b="1" dirty="0">
                <a:latin typeface="Arial"/>
                <a:cs typeface="Arial"/>
              </a:rPr>
              <a:t>l</a:t>
            </a:r>
            <a:r>
              <a:rPr sz="1400" b="1" spc="-40" dirty="0">
                <a:latin typeface="Arial"/>
                <a:cs typeface="Arial"/>
              </a:rPr>
              <a:t> </a:t>
            </a:r>
            <a:r>
              <a:rPr sz="1400" b="1" dirty="0">
                <a:latin typeface="Arial"/>
                <a:cs typeface="Arial"/>
              </a:rPr>
              <a:t>a</a:t>
            </a:r>
            <a:r>
              <a:rPr sz="1400" b="1" spc="-10" dirty="0">
                <a:latin typeface="Arial"/>
                <a:cs typeface="Arial"/>
              </a:rPr>
              <a:t> d</a:t>
            </a:r>
            <a:r>
              <a:rPr sz="1400" b="1" dirty="0">
                <a:latin typeface="Arial"/>
                <a:cs typeface="Arial"/>
              </a:rPr>
              <a:t>ecisi</a:t>
            </a:r>
            <a:r>
              <a:rPr sz="1400" b="1" spc="-10" dirty="0">
                <a:latin typeface="Arial"/>
                <a:cs typeface="Arial"/>
              </a:rPr>
              <a:t>o</a:t>
            </a:r>
            <a:r>
              <a:rPr sz="1400" b="1" dirty="0">
                <a:latin typeface="Arial"/>
                <a:cs typeface="Arial"/>
              </a:rPr>
              <a:t>n</a:t>
            </a:r>
            <a:r>
              <a:rPr sz="1400" b="1" spc="-50" dirty="0">
                <a:latin typeface="Arial"/>
                <a:cs typeface="Arial"/>
              </a:rPr>
              <a:t> </a:t>
            </a:r>
            <a:r>
              <a:rPr sz="1400" b="1" spc="-10" dirty="0">
                <a:latin typeface="Arial"/>
                <a:cs typeface="Arial"/>
              </a:rPr>
              <a:t>b</a:t>
            </a:r>
            <a:r>
              <a:rPr sz="1400" b="1" dirty="0">
                <a:latin typeface="Arial"/>
                <a:cs typeface="Arial"/>
              </a:rPr>
              <a:t>e</a:t>
            </a:r>
            <a:r>
              <a:rPr sz="1400" b="1" spc="-10" dirty="0">
                <a:latin typeface="Arial"/>
                <a:cs typeface="Arial"/>
              </a:rPr>
              <a:t> </a:t>
            </a:r>
            <a:r>
              <a:rPr sz="1400" b="1" dirty="0">
                <a:latin typeface="Arial"/>
                <a:cs typeface="Arial"/>
              </a:rPr>
              <a:t>ma</a:t>
            </a:r>
            <a:r>
              <a:rPr sz="1400" b="1" spc="-10" dirty="0">
                <a:latin typeface="Arial"/>
                <a:cs typeface="Arial"/>
              </a:rPr>
              <a:t>d</a:t>
            </a:r>
            <a:r>
              <a:rPr sz="1400" b="1" dirty="0">
                <a:latin typeface="Arial"/>
                <a:cs typeface="Arial"/>
              </a:rPr>
              <a:t>e</a:t>
            </a:r>
            <a:r>
              <a:rPr sz="1400" b="1" spc="-20" dirty="0">
                <a:latin typeface="Arial"/>
                <a:cs typeface="Arial"/>
              </a:rPr>
              <a:t> </a:t>
            </a:r>
            <a:r>
              <a:rPr sz="1400" b="1" dirty="0">
                <a:latin typeface="Arial"/>
                <a:cs typeface="Arial"/>
              </a:rPr>
              <a:t>as</a:t>
            </a:r>
            <a:r>
              <a:rPr sz="1400" b="1" spc="-10" dirty="0">
                <a:latin typeface="Arial"/>
                <a:cs typeface="Arial"/>
              </a:rPr>
              <a:t> </a:t>
            </a:r>
            <a:r>
              <a:rPr sz="1400" b="1" dirty="0">
                <a:latin typeface="Arial"/>
                <a:cs typeface="Arial"/>
              </a:rPr>
              <a:t>to</a:t>
            </a:r>
            <a:r>
              <a:rPr sz="1400" b="1" spc="-25" dirty="0">
                <a:latin typeface="Arial"/>
                <a:cs typeface="Arial"/>
              </a:rPr>
              <a:t> </a:t>
            </a:r>
            <a:r>
              <a:rPr sz="1400" b="1" spc="30" dirty="0">
                <a:latin typeface="Arial"/>
                <a:cs typeface="Arial"/>
              </a:rPr>
              <a:t>w</a:t>
            </a:r>
            <a:r>
              <a:rPr sz="1400" b="1" spc="-10" dirty="0">
                <a:latin typeface="Arial"/>
                <a:cs typeface="Arial"/>
              </a:rPr>
              <a:t>h</a:t>
            </a:r>
            <a:r>
              <a:rPr sz="1400" b="1" spc="-15" dirty="0">
                <a:latin typeface="Arial"/>
                <a:cs typeface="Arial"/>
              </a:rPr>
              <a:t>e</a:t>
            </a:r>
            <a:r>
              <a:rPr sz="1400" b="1" dirty="0">
                <a:latin typeface="Arial"/>
                <a:cs typeface="Arial"/>
              </a:rPr>
              <a:t>t</a:t>
            </a:r>
            <a:r>
              <a:rPr sz="1400" b="1" spc="-10" dirty="0">
                <a:latin typeface="Arial"/>
                <a:cs typeface="Arial"/>
              </a:rPr>
              <a:t>h</a:t>
            </a:r>
            <a:r>
              <a:rPr sz="1400" b="1" spc="-15" dirty="0">
                <a:latin typeface="Arial"/>
                <a:cs typeface="Arial"/>
              </a:rPr>
              <a:t>e</a:t>
            </a:r>
            <a:r>
              <a:rPr sz="1400" b="1" dirty="0">
                <a:latin typeface="Arial"/>
                <a:cs typeface="Arial"/>
              </a:rPr>
              <a:t>r</a:t>
            </a:r>
            <a:r>
              <a:rPr sz="1400" b="1" spc="-40" dirty="0">
                <a:latin typeface="Arial"/>
                <a:cs typeface="Arial"/>
              </a:rPr>
              <a:t> </a:t>
            </a:r>
            <a:r>
              <a:rPr sz="1400" b="1" dirty="0">
                <a:latin typeface="Arial"/>
                <a:cs typeface="Arial"/>
              </a:rPr>
              <a:t>i</a:t>
            </a:r>
            <a:r>
              <a:rPr sz="1400" b="1" spc="-10" dirty="0">
                <a:latin typeface="Arial"/>
                <a:cs typeface="Arial"/>
              </a:rPr>
              <a:t>n</a:t>
            </a:r>
            <a:r>
              <a:rPr sz="1400" b="1" dirty="0">
                <a:latin typeface="Arial"/>
                <a:cs typeface="Arial"/>
              </a:rPr>
              <a:t>s</a:t>
            </a:r>
            <a:r>
              <a:rPr sz="1400" b="1" spc="-10" dirty="0">
                <a:latin typeface="Arial"/>
                <a:cs typeface="Arial"/>
              </a:rPr>
              <a:t>u</a:t>
            </a:r>
            <a:r>
              <a:rPr sz="1400" b="1" dirty="0">
                <a:latin typeface="Arial"/>
                <a:cs typeface="Arial"/>
              </a:rPr>
              <a:t>ra</a:t>
            </a:r>
            <a:r>
              <a:rPr sz="1400" b="1" spc="-10" dirty="0">
                <a:latin typeface="Arial"/>
                <a:cs typeface="Arial"/>
              </a:rPr>
              <a:t>n</a:t>
            </a:r>
            <a:r>
              <a:rPr sz="1400" b="1" dirty="0">
                <a:latin typeface="Arial"/>
                <a:cs typeface="Arial"/>
              </a:rPr>
              <a:t>ce</a:t>
            </a:r>
            <a:r>
              <a:rPr sz="1400" b="1" spc="-30" dirty="0">
                <a:latin typeface="Arial"/>
                <a:cs typeface="Arial"/>
              </a:rPr>
              <a:t> </a:t>
            </a:r>
            <a:r>
              <a:rPr sz="1400" b="1" dirty="0">
                <a:latin typeface="Arial"/>
                <a:cs typeface="Arial"/>
              </a:rPr>
              <a:t>c</a:t>
            </a:r>
            <a:r>
              <a:rPr sz="1400" b="1" spc="-10" dirty="0">
                <a:latin typeface="Arial"/>
                <a:cs typeface="Arial"/>
              </a:rPr>
              <a:t>o</a:t>
            </a:r>
            <a:r>
              <a:rPr sz="1400" b="1" spc="-15" dirty="0">
                <a:latin typeface="Arial"/>
                <a:cs typeface="Arial"/>
              </a:rPr>
              <a:t>v</a:t>
            </a:r>
            <a:r>
              <a:rPr sz="1400" b="1" dirty="0">
                <a:latin typeface="Arial"/>
                <a:cs typeface="Arial"/>
              </a:rPr>
              <a:t>er</a:t>
            </a:r>
            <a:r>
              <a:rPr sz="1400" b="1" spc="-15" dirty="0">
                <a:latin typeface="Arial"/>
                <a:cs typeface="Arial"/>
              </a:rPr>
              <a:t> </a:t>
            </a:r>
            <a:r>
              <a:rPr sz="1400" b="1" spc="30" dirty="0">
                <a:latin typeface="Arial"/>
                <a:cs typeface="Arial"/>
              </a:rPr>
              <a:t>w</a:t>
            </a:r>
            <a:r>
              <a:rPr sz="1400" b="1" spc="-10" dirty="0">
                <a:latin typeface="Arial"/>
                <a:cs typeface="Arial"/>
              </a:rPr>
              <a:t>il</a:t>
            </a:r>
            <a:r>
              <a:rPr sz="1400" b="1" dirty="0">
                <a:latin typeface="Arial"/>
                <a:cs typeface="Arial"/>
              </a:rPr>
              <a:t>l </a:t>
            </a:r>
            <a:r>
              <a:rPr sz="1400" b="1" spc="-10" dirty="0">
                <a:latin typeface="Arial"/>
                <a:cs typeface="Arial"/>
              </a:rPr>
              <a:t>b</a:t>
            </a:r>
            <a:r>
              <a:rPr sz="1400" b="1" dirty="0">
                <a:latin typeface="Arial"/>
                <a:cs typeface="Arial"/>
              </a:rPr>
              <a:t>e</a:t>
            </a:r>
            <a:r>
              <a:rPr sz="1400" b="1" spc="-10" dirty="0">
                <a:latin typeface="Arial"/>
                <a:cs typeface="Arial"/>
              </a:rPr>
              <a:t> </a:t>
            </a:r>
            <a:r>
              <a:rPr sz="1400" b="1" dirty="0">
                <a:latin typeface="Arial"/>
                <a:cs typeface="Arial"/>
              </a:rPr>
              <a:t>a</a:t>
            </a:r>
            <a:r>
              <a:rPr sz="1400" b="1" spc="-10" dirty="0">
                <a:latin typeface="Arial"/>
                <a:cs typeface="Arial"/>
              </a:rPr>
              <a:t>pp</a:t>
            </a:r>
            <a:r>
              <a:rPr sz="1400" b="1" dirty="0">
                <a:latin typeface="Arial"/>
                <a:cs typeface="Arial"/>
              </a:rPr>
              <a:t>lied</a:t>
            </a:r>
            <a:r>
              <a:rPr sz="1400" b="1" spc="-50" dirty="0">
                <a:latin typeface="Arial"/>
                <a:cs typeface="Arial"/>
              </a:rPr>
              <a:t> </a:t>
            </a:r>
            <a:r>
              <a:rPr sz="1400" b="1" dirty="0">
                <a:latin typeface="Arial"/>
                <a:cs typeface="Arial"/>
              </a:rPr>
              <a:t>to</a:t>
            </a:r>
            <a:r>
              <a:rPr sz="1400" b="1" spc="-15" dirty="0">
                <a:latin typeface="Arial"/>
                <a:cs typeface="Arial"/>
              </a:rPr>
              <a:t> </a:t>
            </a:r>
            <a:r>
              <a:rPr sz="1400" b="1" dirty="0">
                <a:latin typeface="Arial"/>
                <a:cs typeface="Arial"/>
              </a:rPr>
              <a:t>t</a:t>
            </a:r>
            <a:r>
              <a:rPr sz="1400" b="1" spc="-10" dirty="0">
                <a:latin typeface="Arial"/>
                <a:cs typeface="Arial"/>
              </a:rPr>
              <a:t>h</a:t>
            </a:r>
            <a:r>
              <a:rPr sz="1400" b="1" dirty="0">
                <a:latin typeface="Arial"/>
                <a:cs typeface="Arial"/>
              </a:rPr>
              <a:t>e</a:t>
            </a:r>
            <a:r>
              <a:rPr sz="1400" b="1" spc="-20" dirty="0">
                <a:latin typeface="Arial"/>
                <a:cs typeface="Arial"/>
              </a:rPr>
              <a:t> </a:t>
            </a:r>
            <a:r>
              <a:rPr sz="1400" b="1" dirty="0">
                <a:latin typeface="Arial"/>
                <a:cs typeface="Arial"/>
              </a:rPr>
              <a:t>items</a:t>
            </a:r>
            <a:r>
              <a:rPr sz="1400" b="1" spc="-20" dirty="0">
                <a:latin typeface="Arial"/>
                <a:cs typeface="Arial"/>
              </a:rPr>
              <a:t> </a:t>
            </a:r>
            <a:r>
              <a:rPr sz="1400" b="1" spc="-10" dirty="0">
                <a:latin typeface="Arial"/>
                <a:cs typeface="Arial"/>
              </a:rPr>
              <a:t>o</a:t>
            </a:r>
            <a:r>
              <a:rPr sz="1400" b="1" dirty="0">
                <a:latin typeface="Arial"/>
                <a:cs typeface="Arial"/>
              </a:rPr>
              <a:t>r</a:t>
            </a:r>
            <a:r>
              <a:rPr sz="1400" b="1" spc="-5" dirty="0">
                <a:latin typeface="Arial"/>
                <a:cs typeface="Arial"/>
              </a:rPr>
              <a:t> </a:t>
            </a:r>
            <a:r>
              <a:rPr sz="1400" b="1" dirty="0">
                <a:latin typeface="Arial"/>
                <a:cs typeface="Arial"/>
              </a:rPr>
              <a:t>e</a:t>
            </a:r>
            <a:r>
              <a:rPr sz="1400" b="1" spc="-10" dirty="0">
                <a:latin typeface="Arial"/>
                <a:cs typeface="Arial"/>
              </a:rPr>
              <a:t>qu</a:t>
            </a:r>
            <a:r>
              <a:rPr sz="1400" b="1" dirty="0">
                <a:latin typeface="Arial"/>
                <a:cs typeface="Arial"/>
              </a:rPr>
              <a:t>i</a:t>
            </a:r>
            <a:r>
              <a:rPr sz="1400" b="1" spc="-10" dirty="0">
                <a:latin typeface="Arial"/>
                <a:cs typeface="Arial"/>
              </a:rPr>
              <a:t>p</a:t>
            </a:r>
            <a:r>
              <a:rPr sz="1400" b="1" dirty="0">
                <a:latin typeface="Arial"/>
                <a:cs typeface="Arial"/>
              </a:rPr>
              <a:t>me</a:t>
            </a:r>
            <a:r>
              <a:rPr sz="1400" b="1" spc="-10" dirty="0">
                <a:latin typeface="Arial"/>
                <a:cs typeface="Arial"/>
              </a:rPr>
              <a:t>n</a:t>
            </a:r>
            <a:r>
              <a:rPr sz="1400" b="1" dirty="0">
                <a:latin typeface="Arial"/>
                <a:cs typeface="Arial"/>
              </a:rPr>
              <a:t>t.</a:t>
            </a:r>
            <a:endParaRPr sz="1400" dirty="0">
              <a:latin typeface="Arial"/>
              <a:cs typeface="Arial"/>
            </a:endParaRPr>
          </a:p>
          <a:p>
            <a:pPr>
              <a:spcBef>
                <a:spcPts val="12"/>
              </a:spcBef>
              <a:buFont typeface="Arial"/>
              <a:buChar char="•"/>
            </a:pPr>
            <a:endParaRPr sz="1450">
              <a:latin typeface="Times New Roman"/>
              <a:cs typeface="Times New Roman"/>
            </a:endParaRPr>
          </a:p>
          <a:p>
            <a:pPr marL="299085" marR="198755" indent="-286385">
              <a:buFont typeface="Arial"/>
              <a:buChar char="•"/>
              <a:tabLst>
                <a:tab pos="299720" algn="l"/>
              </a:tabLst>
            </a:pPr>
            <a:r>
              <a:rPr sz="1400" b="1" dirty="0">
                <a:latin typeface="Arial"/>
                <a:cs typeface="Arial"/>
              </a:rPr>
              <a:t>Please</a:t>
            </a:r>
            <a:r>
              <a:rPr sz="1400" b="1" spc="-35" dirty="0">
                <a:latin typeface="Arial"/>
                <a:cs typeface="Arial"/>
              </a:rPr>
              <a:t> </a:t>
            </a:r>
            <a:r>
              <a:rPr sz="1400" b="1" dirty="0">
                <a:latin typeface="Arial"/>
                <a:cs typeface="Arial"/>
              </a:rPr>
              <a:t>make</a:t>
            </a:r>
            <a:r>
              <a:rPr sz="1400" b="1" spc="-20" dirty="0">
                <a:latin typeface="Arial"/>
                <a:cs typeface="Arial"/>
              </a:rPr>
              <a:t> </a:t>
            </a:r>
            <a:r>
              <a:rPr sz="1400" b="1" dirty="0">
                <a:latin typeface="Arial"/>
                <a:cs typeface="Arial"/>
              </a:rPr>
              <a:t>s</a:t>
            </a:r>
            <a:r>
              <a:rPr sz="1400" b="1" spc="-10" dirty="0">
                <a:latin typeface="Arial"/>
                <a:cs typeface="Arial"/>
              </a:rPr>
              <a:t>u</a:t>
            </a:r>
            <a:r>
              <a:rPr sz="1400" b="1" dirty="0">
                <a:latin typeface="Arial"/>
                <a:cs typeface="Arial"/>
              </a:rPr>
              <a:t>re</a:t>
            </a:r>
            <a:r>
              <a:rPr sz="1400" b="1" spc="-20" dirty="0">
                <a:latin typeface="Arial"/>
                <a:cs typeface="Arial"/>
              </a:rPr>
              <a:t> </a:t>
            </a:r>
            <a:r>
              <a:rPr sz="1400" b="1" spc="-50" dirty="0">
                <a:latin typeface="Arial"/>
                <a:cs typeface="Arial"/>
              </a:rPr>
              <a:t>y</a:t>
            </a:r>
            <a:r>
              <a:rPr sz="1400" b="1" spc="-10" dirty="0">
                <a:latin typeface="Arial"/>
                <a:cs typeface="Arial"/>
              </a:rPr>
              <a:t>ou</a:t>
            </a:r>
            <a:r>
              <a:rPr sz="1400" b="1" dirty="0">
                <a:latin typeface="Arial"/>
                <a:cs typeface="Arial"/>
              </a:rPr>
              <a:t>r</a:t>
            </a:r>
            <a:r>
              <a:rPr sz="1400" b="1" spc="45" dirty="0">
                <a:latin typeface="Arial"/>
                <a:cs typeface="Arial"/>
              </a:rPr>
              <a:t> </a:t>
            </a:r>
            <a:r>
              <a:rPr sz="1400" b="1" dirty="0">
                <a:latin typeface="Arial"/>
                <a:cs typeface="Arial"/>
              </a:rPr>
              <a:t>i</a:t>
            </a:r>
            <a:r>
              <a:rPr sz="1400" b="1" spc="-10" dirty="0">
                <a:latin typeface="Arial"/>
                <a:cs typeface="Arial"/>
              </a:rPr>
              <a:t>n</a:t>
            </a:r>
            <a:r>
              <a:rPr sz="1400" b="1" spc="-15" dirty="0">
                <a:latin typeface="Arial"/>
                <a:cs typeface="Arial"/>
              </a:rPr>
              <a:t>v</a:t>
            </a:r>
            <a:r>
              <a:rPr sz="1400" b="1" dirty="0">
                <a:latin typeface="Arial"/>
                <a:cs typeface="Arial"/>
              </a:rPr>
              <a:t>e</a:t>
            </a:r>
            <a:r>
              <a:rPr sz="1400" b="1" spc="-10" dirty="0">
                <a:latin typeface="Arial"/>
                <a:cs typeface="Arial"/>
              </a:rPr>
              <a:t>n</a:t>
            </a:r>
            <a:r>
              <a:rPr sz="1400" b="1" dirty="0">
                <a:latin typeface="Arial"/>
                <a:cs typeface="Arial"/>
              </a:rPr>
              <a:t>t</a:t>
            </a:r>
            <a:r>
              <a:rPr sz="1400" b="1" spc="-10" dirty="0">
                <a:latin typeface="Arial"/>
                <a:cs typeface="Arial"/>
              </a:rPr>
              <a:t>o</a:t>
            </a:r>
            <a:r>
              <a:rPr sz="1400" b="1" dirty="0">
                <a:latin typeface="Arial"/>
                <a:cs typeface="Arial"/>
              </a:rPr>
              <a:t>ry</a:t>
            </a:r>
            <a:r>
              <a:rPr sz="1400" b="1" spc="-35" dirty="0">
                <a:latin typeface="Arial"/>
                <a:cs typeface="Arial"/>
              </a:rPr>
              <a:t> </a:t>
            </a:r>
            <a:r>
              <a:rPr sz="1400" b="1" dirty="0">
                <a:latin typeface="Arial"/>
                <a:cs typeface="Arial"/>
              </a:rPr>
              <a:t>lists</a:t>
            </a:r>
            <a:r>
              <a:rPr sz="1400" b="1" spc="-30" dirty="0">
                <a:latin typeface="Arial"/>
                <a:cs typeface="Arial"/>
              </a:rPr>
              <a:t> </a:t>
            </a:r>
            <a:r>
              <a:rPr sz="1400" b="1" dirty="0">
                <a:latin typeface="Arial"/>
                <a:cs typeface="Arial"/>
              </a:rPr>
              <a:t>are</a:t>
            </a:r>
            <a:r>
              <a:rPr sz="1400" b="1" spc="-20" dirty="0">
                <a:latin typeface="Arial"/>
                <a:cs typeface="Arial"/>
              </a:rPr>
              <a:t> </a:t>
            </a:r>
            <a:r>
              <a:rPr sz="1400" b="1" spc="-10" dirty="0">
                <a:latin typeface="Arial"/>
                <a:cs typeface="Arial"/>
              </a:rPr>
              <a:t>u</a:t>
            </a:r>
            <a:r>
              <a:rPr sz="1400" b="1" spc="10" dirty="0">
                <a:latin typeface="Arial"/>
                <a:cs typeface="Arial"/>
              </a:rPr>
              <a:t>p</a:t>
            </a:r>
            <a:r>
              <a:rPr sz="1400" b="1" dirty="0">
                <a:latin typeface="Arial"/>
                <a:cs typeface="Arial"/>
              </a:rPr>
              <a:t>-t</a:t>
            </a:r>
            <a:r>
              <a:rPr sz="1400" b="1" spc="-10" dirty="0">
                <a:latin typeface="Arial"/>
                <a:cs typeface="Arial"/>
              </a:rPr>
              <a:t>o</a:t>
            </a:r>
            <a:r>
              <a:rPr sz="1400" b="1" dirty="0">
                <a:latin typeface="Arial"/>
                <a:cs typeface="Arial"/>
              </a:rPr>
              <a:t>-</a:t>
            </a:r>
            <a:r>
              <a:rPr sz="1400" b="1" spc="-10" dirty="0">
                <a:latin typeface="Arial"/>
                <a:cs typeface="Arial"/>
              </a:rPr>
              <a:t>d</a:t>
            </a:r>
            <a:r>
              <a:rPr sz="1400" b="1" dirty="0">
                <a:latin typeface="Arial"/>
                <a:cs typeface="Arial"/>
              </a:rPr>
              <a:t>ate.</a:t>
            </a:r>
            <a:r>
              <a:rPr sz="1400" b="1" spc="-50" dirty="0">
                <a:latin typeface="Arial"/>
                <a:cs typeface="Arial"/>
              </a:rPr>
              <a:t> </a:t>
            </a:r>
            <a:r>
              <a:rPr sz="1400" b="1" spc="-10" dirty="0">
                <a:latin typeface="Arial"/>
                <a:cs typeface="Arial"/>
              </a:rPr>
              <a:t>L</a:t>
            </a:r>
            <a:r>
              <a:rPr sz="1400" b="1" dirty="0">
                <a:latin typeface="Arial"/>
                <a:cs typeface="Arial"/>
              </a:rPr>
              <a:t>iaise</a:t>
            </a:r>
            <a:r>
              <a:rPr sz="1400" b="1" spc="-30" dirty="0">
                <a:latin typeface="Arial"/>
                <a:cs typeface="Arial"/>
              </a:rPr>
              <a:t> </a:t>
            </a:r>
            <a:r>
              <a:rPr sz="1400" b="1" spc="20" dirty="0">
                <a:latin typeface="Arial"/>
                <a:cs typeface="Arial"/>
              </a:rPr>
              <a:t>w</a:t>
            </a:r>
            <a:r>
              <a:rPr sz="1400" b="1" spc="-10" dirty="0">
                <a:latin typeface="Arial"/>
                <a:cs typeface="Arial"/>
              </a:rPr>
              <a:t>i</a:t>
            </a:r>
            <a:r>
              <a:rPr sz="1400" b="1" dirty="0">
                <a:latin typeface="Arial"/>
                <a:cs typeface="Arial"/>
              </a:rPr>
              <a:t>th</a:t>
            </a:r>
            <a:r>
              <a:rPr sz="1400" b="1" spc="-50" dirty="0">
                <a:latin typeface="Arial"/>
                <a:cs typeface="Arial"/>
              </a:rPr>
              <a:t> </a:t>
            </a:r>
            <a:r>
              <a:rPr sz="1400" b="1" dirty="0">
                <a:latin typeface="Arial"/>
                <a:cs typeface="Arial"/>
              </a:rPr>
              <a:t>St</a:t>
            </a:r>
            <a:r>
              <a:rPr sz="1400" b="1" spc="-10" dirty="0">
                <a:latin typeface="Arial"/>
                <a:cs typeface="Arial"/>
              </a:rPr>
              <a:t>ud</a:t>
            </a:r>
            <a:r>
              <a:rPr sz="1400" b="1" dirty="0">
                <a:latin typeface="Arial"/>
                <a:cs typeface="Arial"/>
              </a:rPr>
              <a:t>e</a:t>
            </a:r>
            <a:r>
              <a:rPr sz="1400" b="1" spc="-10" dirty="0">
                <a:latin typeface="Arial"/>
                <a:cs typeface="Arial"/>
              </a:rPr>
              <a:t>n</a:t>
            </a:r>
            <a:r>
              <a:rPr sz="1400" b="1" dirty="0">
                <a:latin typeface="Arial"/>
                <a:cs typeface="Arial"/>
              </a:rPr>
              <a:t>t</a:t>
            </a:r>
            <a:r>
              <a:rPr sz="1400" b="1" spc="-80" dirty="0">
                <a:latin typeface="Arial"/>
                <a:cs typeface="Arial"/>
              </a:rPr>
              <a:t> </a:t>
            </a:r>
            <a:r>
              <a:rPr sz="1400" b="1" spc="-45" dirty="0">
                <a:latin typeface="Arial"/>
                <a:cs typeface="Arial"/>
              </a:rPr>
              <a:t>A</a:t>
            </a:r>
            <a:r>
              <a:rPr sz="1400" b="1" dirty="0">
                <a:latin typeface="Arial"/>
                <a:cs typeface="Arial"/>
              </a:rPr>
              <a:t>cti</a:t>
            </a:r>
            <a:r>
              <a:rPr sz="1400" b="1" spc="-15" dirty="0">
                <a:latin typeface="Arial"/>
                <a:cs typeface="Arial"/>
              </a:rPr>
              <a:t>v</a:t>
            </a:r>
            <a:r>
              <a:rPr sz="1400" b="1" dirty="0">
                <a:latin typeface="Arial"/>
                <a:cs typeface="Arial"/>
              </a:rPr>
              <a:t>ities</a:t>
            </a:r>
            <a:r>
              <a:rPr sz="1400" b="1" spc="-10" dirty="0">
                <a:latin typeface="Arial"/>
                <a:cs typeface="Arial"/>
              </a:rPr>
              <a:t> </a:t>
            </a:r>
            <a:r>
              <a:rPr sz="1400" b="1" dirty="0">
                <a:latin typeface="Arial"/>
                <a:cs typeface="Arial"/>
              </a:rPr>
              <a:t>f</a:t>
            </a:r>
            <a:r>
              <a:rPr sz="1400" b="1" spc="-10" dirty="0">
                <a:latin typeface="Arial"/>
                <a:cs typeface="Arial"/>
              </a:rPr>
              <a:t>o</a:t>
            </a:r>
            <a:r>
              <a:rPr sz="1400" b="1" dirty="0">
                <a:latin typeface="Arial"/>
                <a:cs typeface="Arial"/>
              </a:rPr>
              <a:t>r</a:t>
            </a:r>
            <a:r>
              <a:rPr sz="1400" b="1" spc="-5" dirty="0">
                <a:latin typeface="Arial"/>
                <a:cs typeface="Arial"/>
              </a:rPr>
              <a:t> </a:t>
            </a:r>
            <a:r>
              <a:rPr sz="1400" b="1" dirty="0">
                <a:latin typeface="Arial"/>
                <a:cs typeface="Arial"/>
              </a:rPr>
              <a:t>access</a:t>
            </a:r>
            <a:r>
              <a:rPr sz="1400" b="1" spc="-35" dirty="0">
                <a:latin typeface="Arial"/>
                <a:cs typeface="Arial"/>
              </a:rPr>
              <a:t> </a:t>
            </a:r>
            <a:r>
              <a:rPr sz="1400" b="1" dirty="0">
                <a:latin typeface="Arial"/>
                <a:cs typeface="Arial"/>
              </a:rPr>
              <a:t>to </a:t>
            </a:r>
            <a:r>
              <a:rPr sz="1400" b="1" spc="-50" dirty="0">
                <a:latin typeface="Arial"/>
                <a:cs typeface="Arial"/>
              </a:rPr>
              <a:t>y</a:t>
            </a:r>
            <a:r>
              <a:rPr sz="1400" b="1" spc="-10" dirty="0">
                <a:latin typeface="Arial"/>
                <a:cs typeface="Arial"/>
              </a:rPr>
              <a:t>ou</a:t>
            </a:r>
            <a:r>
              <a:rPr sz="1400" b="1" dirty="0">
                <a:latin typeface="Arial"/>
                <a:cs typeface="Arial"/>
              </a:rPr>
              <a:t>r</a:t>
            </a:r>
            <a:r>
              <a:rPr sz="1400" b="1" spc="30" dirty="0">
                <a:latin typeface="Arial"/>
                <a:cs typeface="Arial"/>
              </a:rPr>
              <a:t> </a:t>
            </a:r>
            <a:r>
              <a:rPr sz="1400" b="1" dirty="0">
                <a:latin typeface="Arial"/>
                <a:cs typeface="Arial"/>
              </a:rPr>
              <a:t>list</a:t>
            </a:r>
            <a:r>
              <a:rPr sz="1400" b="1" spc="-30" dirty="0">
                <a:latin typeface="Arial"/>
                <a:cs typeface="Arial"/>
              </a:rPr>
              <a:t> </a:t>
            </a:r>
            <a:r>
              <a:rPr sz="1400" b="1" dirty="0">
                <a:latin typeface="Arial"/>
                <a:cs typeface="Arial"/>
              </a:rPr>
              <a:t>a</a:t>
            </a:r>
            <a:r>
              <a:rPr sz="1400" b="1" spc="-10" dirty="0">
                <a:latin typeface="Arial"/>
                <a:cs typeface="Arial"/>
              </a:rPr>
              <a:t>n</a:t>
            </a:r>
            <a:r>
              <a:rPr sz="1400" b="1" dirty="0">
                <a:latin typeface="Arial"/>
                <a:cs typeface="Arial"/>
              </a:rPr>
              <a:t>d</a:t>
            </a:r>
            <a:r>
              <a:rPr sz="1400" b="1" spc="-15" dirty="0">
                <a:latin typeface="Arial"/>
                <a:cs typeface="Arial"/>
              </a:rPr>
              <a:t> </a:t>
            </a:r>
            <a:r>
              <a:rPr sz="1400" b="1" dirty="0">
                <a:latin typeface="Arial"/>
                <a:cs typeface="Arial"/>
              </a:rPr>
              <a:t>to</a:t>
            </a:r>
            <a:r>
              <a:rPr sz="1400" b="1" spc="-15" dirty="0">
                <a:latin typeface="Arial"/>
                <a:cs typeface="Arial"/>
              </a:rPr>
              <a:t> </a:t>
            </a:r>
            <a:r>
              <a:rPr sz="1400" b="1" dirty="0">
                <a:latin typeface="Arial"/>
                <a:cs typeface="Arial"/>
              </a:rPr>
              <a:t>liaise</a:t>
            </a:r>
            <a:r>
              <a:rPr sz="1400" b="1" spc="-45" dirty="0">
                <a:latin typeface="Arial"/>
                <a:cs typeface="Arial"/>
              </a:rPr>
              <a:t> </a:t>
            </a:r>
            <a:r>
              <a:rPr sz="1400" b="1" spc="20" dirty="0">
                <a:latin typeface="Arial"/>
                <a:cs typeface="Arial"/>
              </a:rPr>
              <a:t>w</a:t>
            </a:r>
            <a:r>
              <a:rPr sz="1400" b="1" spc="-10" dirty="0">
                <a:latin typeface="Arial"/>
                <a:cs typeface="Arial"/>
              </a:rPr>
              <a:t>i</a:t>
            </a:r>
            <a:r>
              <a:rPr sz="1400" b="1" dirty="0">
                <a:latin typeface="Arial"/>
                <a:cs typeface="Arial"/>
              </a:rPr>
              <a:t>th</a:t>
            </a:r>
            <a:r>
              <a:rPr sz="1400" b="1" spc="-50" dirty="0">
                <a:latin typeface="Arial"/>
                <a:cs typeface="Arial"/>
              </a:rPr>
              <a:t> </a:t>
            </a:r>
            <a:r>
              <a:rPr sz="1400" b="1" dirty="0">
                <a:latin typeface="Arial"/>
                <a:cs typeface="Arial"/>
              </a:rPr>
              <a:t>t</a:t>
            </a:r>
            <a:r>
              <a:rPr sz="1400" b="1" spc="-10" dirty="0">
                <a:latin typeface="Arial"/>
                <a:cs typeface="Arial"/>
              </a:rPr>
              <a:t>h</a:t>
            </a:r>
            <a:r>
              <a:rPr sz="1400" b="1" dirty="0">
                <a:latin typeface="Arial"/>
                <a:cs typeface="Arial"/>
              </a:rPr>
              <a:t>e</a:t>
            </a:r>
            <a:r>
              <a:rPr sz="1400" b="1" spc="-20" dirty="0">
                <a:latin typeface="Arial"/>
                <a:cs typeface="Arial"/>
              </a:rPr>
              <a:t> </a:t>
            </a:r>
            <a:r>
              <a:rPr sz="1400" b="1" dirty="0">
                <a:latin typeface="Arial"/>
                <a:cs typeface="Arial"/>
              </a:rPr>
              <a:t>team</a:t>
            </a:r>
            <a:r>
              <a:rPr sz="1400" b="1" spc="-10" dirty="0">
                <a:latin typeface="Arial"/>
                <a:cs typeface="Arial"/>
              </a:rPr>
              <a:t> </a:t>
            </a:r>
            <a:r>
              <a:rPr sz="1400" b="1" spc="20" dirty="0">
                <a:latin typeface="Arial"/>
                <a:cs typeface="Arial"/>
              </a:rPr>
              <a:t>w</a:t>
            </a:r>
            <a:r>
              <a:rPr sz="1400" b="1" spc="-10" dirty="0">
                <a:latin typeface="Arial"/>
                <a:cs typeface="Arial"/>
              </a:rPr>
              <a:t>h</a:t>
            </a:r>
            <a:r>
              <a:rPr sz="1400" b="1" dirty="0">
                <a:latin typeface="Arial"/>
                <a:cs typeface="Arial"/>
              </a:rPr>
              <a:t>en</a:t>
            </a:r>
            <a:r>
              <a:rPr sz="1400" b="1" spc="-50" dirty="0">
                <a:latin typeface="Arial"/>
                <a:cs typeface="Arial"/>
              </a:rPr>
              <a:t> </a:t>
            </a:r>
            <a:r>
              <a:rPr sz="1400" b="1" dirty="0">
                <a:latin typeface="Arial"/>
                <a:cs typeface="Arial"/>
              </a:rPr>
              <a:t>t</a:t>
            </a:r>
            <a:r>
              <a:rPr sz="1400" b="1" spc="-10" dirty="0">
                <a:latin typeface="Arial"/>
                <a:cs typeface="Arial"/>
              </a:rPr>
              <a:t>h</a:t>
            </a:r>
            <a:r>
              <a:rPr sz="1400" b="1" dirty="0">
                <a:latin typeface="Arial"/>
                <a:cs typeface="Arial"/>
              </a:rPr>
              <a:t>ere</a:t>
            </a:r>
            <a:r>
              <a:rPr sz="1400" b="1" spc="-30" dirty="0">
                <a:latin typeface="Arial"/>
                <a:cs typeface="Arial"/>
              </a:rPr>
              <a:t> </a:t>
            </a:r>
            <a:r>
              <a:rPr sz="1400" b="1" dirty="0">
                <a:latin typeface="Arial"/>
                <a:cs typeface="Arial"/>
              </a:rPr>
              <a:t>are</a:t>
            </a:r>
            <a:r>
              <a:rPr sz="1400" b="1" spc="-10" dirty="0">
                <a:latin typeface="Arial"/>
                <a:cs typeface="Arial"/>
              </a:rPr>
              <a:t> </a:t>
            </a:r>
            <a:r>
              <a:rPr sz="1400" b="1" dirty="0">
                <a:latin typeface="Arial"/>
                <a:cs typeface="Arial"/>
              </a:rPr>
              <a:t>si</a:t>
            </a:r>
            <a:r>
              <a:rPr sz="1400" b="1" spc="-10" dirty="0">
                <a:latin typeface="Arial"/>
                <a:cs typeface="Arial"/>
              </a:rPr>
              <a:t>gn</a:t>
            </a:r>
            <a:r>
              <a:rPr sz="1400" b="1" dirty="0">
                <a:latin typeface="Arial"/>
                <a:cs typeface="Arial"/>
              </a:rPr>
              <a:t>if</a:t>
            </a:r>
            <a:r>
              <a:rPr sz="1400" b="1" spc="-10" dirty="0">
                <a:latin typeface="Arial"/>
                <a:cs typeface="Arial"/>
              </a:rPr>
              <a:t>i</a:t>
            </a:r>
            <a:r>
              <a:rPr sz="1400" b="1" dirty="0">
                <a:latin typeface="Arial"/>
                <a:cs typeface="Arial"/>
              </a:rPr>
              <a:t>c</a:t>
            </a:r>
            <a:r>
              <a:rPr sz="1400" b="1" spc="-15" dirty="0">
                <a:latin typeface="Arial"/>
                <a:cs typeface="Arial"/>
              </a:rPr>
              <a:t>a</a:t>
            </a:r>
            <a:r>
              <a:rPr sz="1400" b="1" spc="-10" dirty="0">
                <a:latin typeface="Arial"/>
                <a:cs typeface="Arial"/>
              </a:rPr>
              <a:t>n</a:t>
            </a:r>
            <a:r>
              <a:rPr sz="1400" b="1" dirty="0">
                <a:latin typeface="Arial"/>
                <a:cs typeface="Arial"/>
              </a:rPr>
              <a:t>t</a:t>
            </a:r>
            <a:r>
              <a:rPr sz="1400" b="1" spc="-45" dirty="0">
                <a:latin typeface="Arial"/>
                <a:cs typeface="Arial"/>
              </a:rPr>
              <a:t> </a:t>
            </a:r>
            <a:r>
              <a:rPr sz="1400" b="1" spc="-10" dirty="0">
                <a:latin typeface="Arial"/>
                <a:cs typeface="Arial"/>
              </a:rPr>
              <a:t>pu</a:t>
            </a:r>
            <a:r>
              <a:rPr sz="1400" b="1" dirty="0">
                <a:latin typeface="Arial"/>
                <a:cs typeface="Arial"/>
              </a:rPr>
              <a:t>rc</a:t>
            </a:r>
            <a:r>
              <a:rPr sz="1400" b="1" spc="-10" dirty="0">
                <a:latin typeface="Arial"/>
                <a:cs typeface="Arial"/>
              </a:rPr>
              <a:t>h</a:t>
            </a:r>
            <a:r>
              <a:rPr sz="1400" b="1" dirty="0">
                <a:latin typeface="Arial"/>
                <a:cs typeface="Arial"/>
              </a:rPr>
              <a:t>ases</a:t>
            </a:r>
            <a:r>
              <a:rPr sz="1400" b="1" spc="-35" dirty="0">
                <a:latin typeface="Arial"/>
                <a:cs typeface="Arial"/>
              </a:rPr>
              <a:t> </a:t>
            </a:r>
            <a:r>
              <a:rPr sz="1400" b="1" dirty="0">
                <a:latin typeface="Arial"/>
                <a:cs typeface="Arial"/>
              </a:rPr>
              <a:t>i</a:t>
            </a:r>
            <a:r>
              <a:rPr sz="1400" b="1" spc="-10" dirty="0">
                <a:latin typeface="Arial"/>
                <a:cs typeface="Arial"/>
              </a:rPr>
              <a:t>n</a:t>
            </a:r>
            <a:r>
              <a:rPr sz="1400" b="1" spc="-15" dirty="0">
                <a:latin typeface="Arial"/>
                <a:cs typeface="Arial"/>
              </a:rPr>
              <a:t>v</a:t>
            </a:r>
            <a:r>
              <a:rPr sz="1400" b="1" spc="-10" dirty="0">
                <a:latin typeface="Arial"/>
                <a:cs typeface="Arial"/>
              </a:rPr>
              <a:t>o</a:t>
            </a:r>
            <a:r>
              <a:rPr sz="1400" b="1" dirty="0">
                <a:latin typeface="Arial"/>
                <a:cs typeface="Arial"/>
              </a:rPr>
              <a:t>l</a:t>
            </a:r>
            <a:r>
              <a:rPr sz="1400" b="1" spc="-15" dirty="0">
                <a:latin typeface="Arial"/>
                <a:cs typeface="Arial"/>
              </a:rPr>
              <a:t>v</a:t>
            </a:r>
            <a:r>
              <a:rPr sz="1400" b="1" dirty="0">
                <a:latin typeface="Arial"/>
                <a:cs typeface="Arial"/>
              </a:rPr>
              <a:t>ed</a:t>
            </a:r>
            <a:r>
              <a:rPr sz="1400" b="1" spc="-25" dirty="0">
                <a:latin typeface="Arial"/>
                <a:cs typeface="Arial"/>
              </a:rPr>
              <a:t> </a:t>
            </a:r>
            <a:r>
              <a:rPr sz="1400" b="1" dirty="0">
                <a:latin typeface="Arial"/>
                <a:cs typeface="Arial"/>
              </a:rPr>
              <a:t>as</a:t>
            </a:r>
            <a:r>
              <a:rPr sz="1400" b="1" spc="-20" dirty="0">
                <a:latin typeface="Arial"/>
                <a:cs typeface="Arial"/>
              </a:rPr>
              <a:t> </a:t>
            </a:r>
            <a:r>
              <a:rPr sz="1400" b="1" dirty="0">
                <a:latin typeface="Arial"/>
                <a:cs typeface="Arial"/>
              </a:rPr>
              <a:t>i</a:t>
            </a:r>
            <a:r>
              <a:rPr sz="1400" b="1" spc="-10" dirty="0">
                <a:latin typeface="Arial"/>
                <a:cs typeface="Arial"/>
              </a:rPr>
              <a:t>n</a:t>
            </a:r>
            <a:r>
              <a:rPr sz="1400" b="1" dirty="0">
                <a:latin typeface="Arial"/>
                <a:cs typeface="Arial"/>
              </a:rPr>
              <a:t>s</a:t>
            </a:r>
            <a:r>
              <a:rPr sz="1400" b="1" spc="-10" dirty="0">
                <a:latin typeface="Arial"/>
                <a:cs typeface="Arial"/>
              </a:rPr>
              <a:t>u</a:t>
            </a:r>
            <a:r>
              <a:rPr sz="1400" b="1" dirty="0">
                <a:latin typeface="Arial"/>
                <a:cs typeface="Arial"/>
              </a:rPr>
              <a:t>ra</a:t>
            </a:r>
            <a:r>
              <a:rPr sz="1400" b="1" spc="-10" dirty="0">
                <a:latin typeface="Arial"/>
                <a:cs typeface="Arial"/>
              </a:rPr>
              <a:t>n</a:t>
            </a:r>
            <a:r>
              <a:rPr sz="1400" b="1" dirty="0">
                <a:latin typeface="Arial"/>
                <a:cs typeface="Arial"/>
              </a:rPr>
              <a:t>ce re</a:t>
            </a:r>
            <a:r>
              <a:rPr sz="1400" b="1" spc="-10" dirty="0">
                <a:latin typeface="Arial"/>
                <a:cs typeface="Arial"/>
              </a:rPr>
              <a:t>qu</a:t>
            </a:r>
            <a:r>
              <a:rPr sz="1400" b="1" dirty="0">
                <a:latin typeface="Arial"/>
                <a:cs typeface="Arial"/>
              </a:rPr>
              <a:t>ireme</a:t>
            </a:r>
            <a:r>
              <a:rPr sz="1400" b="1" spc="-10" dirty="0">
                <a:latin typeface="Arial"/>
                <a:cs typeface="Arial"/>
              </a:rPr>
              <a:t>n</a:t>
            </a:r>
            <a:r>
              <a:rPr sz="1400" b="1" dirty="0">
                <a:latin typeface="Arial"/>
                <a:cs typeface="Arial"/>
              </a:rPr>
              <a:t>ts</a:t>
            </a:r>
            <a:r>
              <a:rPr sz="1400" b="1" spc="-45" dirty="0">
                <a:latin typeface="Arial"/>
                <a:cs typeface="Arial"/>
              </a:rPr>
              <a:t> </a:t>
            </a:r>
            <a:r>
              <a:rPr sz="1400" b="1" spc="20" dirty="0">
                <a:latin typeface="Arial"/>
                <a:cs typeface="Arial"/>
              </a:rPr>
              <a:t>w</a:t>
            </a:r>
            <a:r>
              <a:rPr sz="1400" b="1" dirty="0">
                <a:latin typeface="Arial"/>
                <a:cs typeface="Arial"/>
              </a:rPr>
              <a:t>i</a:t>
            </a:r>
            <a:r>
              <a:rPr sz="1400" b="1" spc="-10" dirty="0">
                <a:latin typeface="Arial"/>
                <a:cs typeface="Arial"/>
              </a:rPr>
              <a:t>l</a:t>
            </a:r>
            <a:r>
              <a:rPr sz="1400" b="1" dirty="0">
                <a:latin typeface="Arial"/>
                <a:cs typeface="Arial"/>
              </a:rPr>
              <a:t>l</a:t>
            </a:r>
            <a:r>
              <a:rPr sz="1400" b="1" spc="-40" dirty="0">
                <a:latin typeface="Arial"/>
                <a:cs typeface="Arial"/>
              </a:rPr>
              <a:t> </a:t>
            </a:r>
            <a:r>
              <a:rPr sz="1400" b="1" spc="-10" dirty="0">
                <a:latin typeface="Arial"/>
                <a:cs typeface="Arial"/>
              </a:rPr>
              <a:t>n</a:t>
            </a:r>
            <a:r>
              <a:rPr sz="1400" b="1" dirty="0">
                <a:latin typeface="Arial"/>
                <a:cs typeface="Arial"/>
              </a:rPr>
              <a:t>eed</a:t>
            </a:r>
            <a:r>
              <a:rPr sz="1400" b="1" spc="-25" dirty="0">
                <a:latin typeface="Arial"/>
                <a:cs typeface="Arial"/>
              </a:rPr>
              <a:t> </a:t>
            </a:r>
            <a:r>
              <a:rPr sz="1400" b="1" dirty="0">
                <a:latin typeface="Arial"/>
                <a:cs typeface="Arial"/>
              </a:rPr>
              <a:t>to</a:t>
            </a:r>
            <a:r>
              <a:rPr sz="1400" b="1" spc="-25" dirty="0">
                <a:latin typeface="Arial"/>
                <a:cs typeface="Arial"/>
              </a:rPr>
              <a:t> </a:t>
            </a:r>
            <a:r>
              <a:rPr sz="1400" b="1" spc="-10" dirty="0">
                <a:latin typeface="Arial"/>
                <a:cs typeface="Arial"/>
              </a:rPr>
              <a:t>b</a:t>
            </a:r>
            <a:r>
              <a:rPr sz="1400" b="1" dirty="0">
                <a:latin typeface="Arial"/>
                <a:cs typeface="Arial"/>
              </a:rPr>
              <a:t>e</a:t>
            </a:r>
            <a:r>
              <a:rPr sz="1400" b="1" spc="-10" dirty="0">
                <a:latin typeface="Arial"/>
                <a:cs typeface="Arial"/>
              </a:rPr>
              <a:t> </a:t>
            </a:r>
            <a:r>
              <a:rPr sz="1400" b="1" dirty="0">
                <a:latin typeface="Arial"/>
                <a:cs typeface="Arial"/>
              </a:rPr>
              <a:t>arra</a:t>
            </a:r>
            <a:r>
              <a:rPr sz="1400" b="1" spc="-10" dirty="0">
                <a:latin typeface="Arial"/>
                <a:cs typeface="Arial"/>
              </a:rPr>
              <a:t>ng</a:t>
            </a:r>
            <a:r>
              <a:rPr sz="1400" b="1" dirty="0">
                <a:latin typeface="Arial"/>
                <a:cs typeface="Arial"/>
              </a:rPr>
              <a:t>e</a:t>
            </a:r>
            <a:r>
              <a:rPr sz="1400" b="1" spc="-10" dirty="0">
                <a:latin typeface="Arial"/>
                <a:cs typeface="Arial"/>
              </a:rPr>
              <a:t>d</a:t>
            </a:r>
            <a:r>
              <a:rPr sz="1400" b="1" dirty="0">
                <a:latin typeface="Arial"/>
                <a:cs typeface="Arial"/>
              </a:rPr>
              <a:t>.</a:t>
            </a:r>
            <a:endParaRPr sz="1400" dirty="0">
              <a:latin typeface="Arial"/>
              <a:cs typeface="Arial"/>
            </a:endParaRPr>
          </a:p>
          <a:p>
            <a:pPr>
              <a:spcBef>
                <a:spcPts val="12"/>
              </a:spcBef>
              <a:buFont typeface="Arial"/>
              <a:buChar char="•"/>
            </a:pPr>
            <a:endParaRPr sz="1450">
              <a:latin typeface="Times New Roman"/>
              <a:cs typeface="Times New Roman"/>
            </a:endParaRPr>
          </a:p>
          <a:p>
            <a:pPr marL="299085" marR="31115" indent="-286385">
              <a:buFont typeface="Arial"/>
              <a:buChar char="•"/>
              <a:tabLst>
                <a:tab pos="299720" algn="l"/>
              </a:tabLst>
            </a:pPr>
            <a:r>
              <a:rPr sz="1400" b="1" dirty="0">
                <a:latin typeface="Arial"/>
                <a:cs typeface="Arial"/>
              </a:rPr>
              <a:t>Ser</a:t>
            </a:r>
            <a:r>
              <a:rPr sz="1400" b="1" spc="-15" dirty="0">
                <a:latin typeface="Arial"/>
                <a:cs typeface="Arial"/>
              </a:rPr>
              <a:t>v</a:t>
            </a:r>
            <a:r>
              <a:rPr sz="1400" b="1" dirty="0">
                <a:latin typeface="Arial"/>
                <a:cs typeface="Arial"/>
              </a:rPr>
              <a:t>ices</a:t>
            </a:r>
            <a:r>
              <a:rPr sz="1400" b="1" spc="-35" dirty="0">
                <a:latin typeface="Arial"/>
                <a:cs typeface="Arial"/>
              </a:rPr>
              <a:t> </a:t>
            </a:r>
            <a:r>
              <a:rPr sz="1400" b="1" spc="-10" dirty="0">
                <a:latin typeface="Arial"/>
                <a:cs typeface="Arial"/>
              </a:rPr>
              <a:t>p</a:t>
            </a:r>
            <a:r>
              <a:rPr sz="1400" b="1" dirty="0">
                <a:latin typeface="Arial"/>
                <a:cs typeface="Arial"/>
              </a:rPr>
              <a:t>r</a:t>
            </a:r>
            <a:r>
              <a:rPr sz="1400" b="1" spc="-10" dirty="0">
                <a:latin typeface="Arial"/>
                <a:cs typeface="Arial"/>
              </a:rPr>
              <a:t>o</a:t>
            </a:r>
            <a:r>
              <a:rPr sz="1400" b="1" spc="-15" dirty="0">
                <a:latin typeface="Arial"/>
                <a:cs typeface="Arial"/>
              </a:rPr>
              <a:t>v</a:t>
            </a:r>
            <a:r>
              <a:rPr sz="1400" b="1" dirty="0">
                <a:latin typeface="Arial"/>
                <a:cs typeface="Arial"/>
              </a:rPr>
              <a:t>i</a:t>
            </a:r>
            <a:r>
              <a:rPr sz="1400" b="1" spc="-10" dirty="0">
                <a:latin typeface="Arial"/>
                <a:cs typeface="Arial"/>
              </a:rPr>
              <a:t>d</a:t>
            </a:r>
            <a:r>
              <a:rPr sz="1400" b="1" dirty="0">
                <a:latin typeface="Arial"/>
                <a:cs typeface="Arial"/>
              </a:rPr>
              <a:t>ed</a:t>
            </a:r>
            <a:r>
              <a:rPr sz="1400" b="1" spc="-25" dirty="0">
                <a:latin typeface="Arial"/>
                <a:cs typeface="Arial"/>
              </a:rPr>
              <a:t> </a:t>
            </a:r>
            <a:r>
              <a:rPr sz="1400" b="1" spc="-10" dirty="0">
                <a:latin typeface="Arial"/>
                <a:cs typeface="Arial"/>
              </a:rPr>
              <a:t>b</a:t>
            </a:r>
            <a:r>
              <a:rPr sz="1400" b="1" dirty="0">
                <a:latin typeface="Arial"/>
                <a:cs typeface="Arial"/>
              </a:rPr>
              <a:t>y</a:t>
            </a:r>
            <a:r>
              <a:rPr sz="1400" b="1" spc="-10" dirty="0">
                <a:latin typeface="Arial"/>
                <a:cs typeface="Arial"/>
              </a:rPr>
              <a:t> </a:t>
            </a:r>
            <a:r>
              <a:rPr sz="1400" b="1" dirty="0">
                <a:latin typeface="Arial"/>
                <a:cs typeface="Arial"/>
              </a:rPr>
              <a:t>t</a:t>
            </a:r>
            <a:r>
              <a:rPr sz="1400" b="1" spc="-10" dirty="0">
                <a:latin typeface="Arial"/>
                <a:cs typeface="Arial"/>
              </a:rPr>
              <a:t>h</a:t>
            </a:r>
            <a:r>
              <a:rPr sz="1400" b="1" dirty="0">
                <a:latin typeface="Arial"/>
                <a:cs typeface="Arial"/>
              </a:rPr>
              <a:t>e</a:t>
            </a:r>
            <a:r>
              <a:rPr sz="1400" b="1" spc="-20" dirty="0">
                <a:latin typeface="Arial"/>
                <a:cs typeface="Arial"/>
              </a:rPr>
              <a:t> </a:t>
            </a:r>
            <a:r>
              <a:rPr sz="1400" b="1" spc="-10" dirty="0">
                <a:latin typeface="Arial"/>
                <a:cs typeface="Arial"/>
              </a:rPr>
              <a:t>un</a:t>
            </a:r>
            <a:r>
              <a:rPr sz="1400" b="1" dirty="0">
                <a:latin typeface="Arial"/>
                <a:cs typeface="Arial"/>
              </a:rPr>
              <a:t>i</a:t>
            </a:r>
            <a:r>
              <a:rPr sz="1400" b="1" spc="-15" dirty="0">
                <a:latin typeface="Arial"/>
                <a:cs typeface="Arial"/>
              </a:rPr>
              <a:t>v</a:t>
            </a:r>
            <a:r>
              <a:rPr sz="1400" b="1" dirty="0">
                <a:latin typeface="Arial"/>
                <a:cs typeface="Arial"/>
              </a:rPr>
              <a:t>ersity</a:t>
            </a:r>
            <a:r>
              <a:rPr sz="1400" b="1" spc="-45" dirty="0">
                <a:latin typeface="Arial"/>
                <a:cs typeface="Arial"/>
              </a:rPr>
              <a:t> </a:t>
            </a:r>
            <a:r>
              <a:rPr sz="1400" b="1" spc="30" dirty="0">
                <a:latin typeface="Arial"/>
                <a:cs typeface="Arial"/>
              </a:rPr>
              <a:t>w</a:t>
            </a:r>
            <a:r>
              <a:rPr sz="1400" b="1" spc="-10" dirty="0">
                <a:latin typeface="Arial"/>
                <a:cs typeface="Arial"/>
              </a:rPr>
              <a:t>hi</a:t>
            </a:r>
            <a:r>
              <a:rPr sz="1400" b="1" dirty="0">
                <a:latin typeface="Arial"/>
                <a:cs typeface="Arial"/>
              </a:rPr>
              <a:t>ch</a:t>
            </a:r>
            <a:r>
              <a:rPr sz="1400" b="1" spc="-50" dirty="0">
                <a:latin typeface="Arial"/>
                <a:cs typeface="Arial"/>
              </a:rPr>
              <a:t> </a:t>
            </a:r>
            <a:r>
              <a:rPr sz="1400" b="1" dirty="0">
                <a:latin typeface="Arial"/>
                <a:cs typeface="Arial"/>
              </a:rPr>
              <a:t>re</a:t>
            </a:r>
            <a:r>
              <a:rPr sz="1400" b="1" spc="-10" dirty="0">
                <a:latin typeface="Arial"/>
                <a:cs typeface="Arial"/>
              </a:rPr>
              <a:t>qu</a:t>
            </a:r>
            <a:r>
              <a:rPr sz="1400" b="1" dirty="0">
                <a:latin typeface="Arial"/>
                <a:cs typeface="Arial"/>
              </a:rPr>
              <a:t>ire</a:t>
            </a:r>
            <a:r>
              <a:rPr sz="1400" b="1" spc="-30" dirty="0">
                <a:latin typeface="Arial"/>
                <a:cs typeface="Arial"/>
              </a:rPr>
              <a:t> </a:t>
            </a:r>
            <a:r>
              <a:rPr sz="1400" b="1" spc="-10" dirty="0">
                <a:latin typeface="Arial"/>
                <a:cs typeface="Arial"/>
              </a:rPr>
              <a:t>p</a:t>
            </a:r>
            <a:r>
              <a:rPr sz="1400" b="1" dirty="0">
                <a:latin typeface="Arial"/>
                <a:cs typeface="Arial"/>
              </a:rPr>
              <a:t>a</a:t>
            </a:r>
            <a:r>
              <a:rPr sz="1400" b="1" spc="-50" dirty="0">
                <a:latin typeface="Arial"/>
                <a:cs typeface="Arial"/>
              </a:rPr>
              <a:t>y</a:t>
            </a:r>
            <a:r>
              <a:rPr sz="1400" b="1" dirty="0">
                <a:latin typeface="Arial"/>
                <a:cs typeface="Arial"/>
              </a:rPr>
              <a:t>me</a:t>
            </a:r>
            <a:r>
              <a:rPr sz="1400" b="1" spc="-10" dirty="0">
                <a:latin typeface="Arial"/>
                <a:cs typeface="Arial"/>
              </a:rPr>
              <a:t>n</a:t>
            </a:r>
            <a:r>
              <a:rPr sz="1400" b="1" dirty="0">
                <a:latin typeface="Arial"/>
                <a:cs typeface="Arial"/>
              </a:rPr>
              <a:t>t. </a:t>
            </a:r>
            <a:r>
              <a:rPr sz="1400" b="1" spc="45" dirty="0">
                <a:latin typeface="Arial"/>
                <a:cs typeface="Arial"/>
              </a:rPr>
              <a:t> </a:t>
            </a:r>
            <a:r>
              <a:rPr sz="1400" b="1" spc="-10" dirty="0">
                <a:latin typeface="Arial"/>
                <a:cs typeface="Arial"/>
              </a:rPr>
              <a:t>Th</a:t>
            </a:r>
            <a:r>
              <a:rPr sz="1400" b="1" dirty="0">
                <a:latin typeface="Arial"/>
                <a:cs typeface="Arial"/>
              </a:rPr>
              <a:t>e</a:t>
            </a:r>
            <a:r>
              <a:rPr sz="1400" b="1" spc="-10" dirty="0">
                <a:latin typeface="Arial"/>
                <a:cs typeface="Arial"/>
              </a:rPr>
              <a:t> un</a:t>
            </a:r>
            <a:r>
              <a:rPr sz="1400" b="1" dirty="0">
                <a:latin typeface="Arial"/>
                <a:cs typeface="Arial"/>
              </a:rPr>
              <a:t>i</a:t>
            </a:r>
            <a:r>
              <a:rPr sz="1400" b="1" spc="-15" dirty="0">
                <a:latin typeface="Arial"/>
                <a:cs typeface="Arial"/>
              </a:rPr>
              <a:t>v</a:t>
            </a:r>
            <a:r>
              <a:rPr sz="1400" b="1" dirty="0">
                <a:latin typeface="Arial"/>
                <a:cs typeface="Arial"/>
              </a:rPr>
              <a:t>ersity</a:t>
            </a:r>
            <a:r>
              <a:rPr sz="1400" b="1" spc="-45" dirty="0">
                <a:latin typeface="Arial"/>
                <a:cs typeface="Arial"/>
              </a:rPr>
              <a:t> </a:t>
            </a:r>
            <a:r>
              <a:rPr sz="1400" b="1" dirty="0">
                <a:latin typeface="Arial"/>
                <a:cs typeface="Arial"/>
              </a:rPr>
              <a:t>a</a:t>
            </a:r>
            <a:r>
              <a:rPr sz="1400" b="1" spc="-10" dirty="0">
                <a:latin typeface="Arial"/>
                <a:cs typeface="Arial"/>
              </a:rPr>
              <a:t>n</a:t>
            </a:r>
            <a:r>
              <a:rPr sz="1400" b="1" dirty="0">
                <a:latin typeface="Arial"/>
                <a:cs typeface="Arial"/>
              </a:rPr>
              <a:t>d</a:t>
            </a:r>
            <a:r>
              <a:rPr sz="1400" b="1" spc="-25" dirty="0">
                <a:latin typeface="Arial"/>
                <a:cs typeface="Arial"/>
              </a:rPr>
              <a:t> </a:t>
            </a:r>
            <a:r>
              <a:rPr sz="1400" b="1" dirty="0">
                <a:latin typeface="Arial"/>
                <a:cs typeface="Arial"/>
              </a:rPr>
              <a:t>st</a:t>
            </a:r>
            <a:r>
              <a:rPr sz="1400" b="1" spc="-10" dirty="0">
                <a:latin typeface="Arial"/>
                <a:cs typeface="Arial"/>
              </a:rPr>
              <a:t>ud</a:t>
            </a:r>
            <a:r>
              <a:rPr sz="1400" b="1" dirty="0">
                <a:latin typeface="Arial"/>
                <a:cs typeface="Arial"/>
              </a:rPr>
              <a:t>e</a:t>
            </a:r>
            <a:r>
              <a:rPr sz="1400" b="1" spc="-10" dirty="0">
                <a:latin typeface="Arial"/>
                <a:cs typeface="Arial"/>
              </a:rPr>
              <a:t>n</a:t>
            </a:r>
            <a:r>
              <a:rPr sz="1400" b="1" dirty="0">
                <a:latin typeface="Arial"/>
                <a:cs typeface="Arial"/>
              </a:rPr>
              <a:t>ts</a:t>
            </a:r>
            <a:r>
              <a:rPr sz="1400" b="1" spc="-30" dirty="0">
                <a:latin typeface="Arial"/>
                <a:cs typeface="Arial"/>
              </a:rPr>
              <a:t> </a:t>
            </a:r>
            <a:r>
              <a:rPr sz="1400" b="1" spc="-10" dirty="0">
                <a:latin typeface="Arial"/>
                <a:cs typeface="Arial"/>
              </a:rPr>
              <a:t>un</a:t>
            </a:r>
            <a:r>
              <a:rPr sz="1400" b="1" dirty="0">
                <a:latin typeface="Arial"/>
                <a:cs typeface="Arial"/>
              </a:rPr>
              <a:t>i</a:t>
            </a:r>
            <a:r>
              <a:rPr sz="1400" b="1" spc="-10" dirty="0">
                <a:latin typeface="Arial"/>
                <a:cs typeface="Arial"/>
              </a:rPr>
              <a:t>o</a:t>
            </a:r>
            <a:r>
              <a:rPr sz="1400" b="1" dirty="0">
                <a:latin typeface="Arial"/>
                <a:cs typeface="Arial"/>
              </a:rPr>
              <a:t>n are</a:t>
            </a:r>
            <a:r>
              <a:rPr sz="1400" b="1" spc="-20" dirty="0">
                <a:latin typeface="Arial"/>
                <a:cs typeface="Arial"/>
              </a:rPr>
              <a:t> </a:t>
            </a:r>
            <a:r>
              <a:rPr sz="1400" b="1" dirty="0">
                <a:latin typeface="Arial"/>
                <a:cs typeface="Arial"/>
              </a:rPr>
              <a:t>t</a:t>
            </a:r>
            <a:r>
              <a:rPr sz="1400" b="1" spc="20" dirty="0">
                <a:latin typeface="Arial"/>
                <a:cs typeface="Arial"/>
              </a:rPr>
              <a:t>w</a:t>
            </a:r>
            <a:r>
              <a:rPr sz="1400" b="1" dirty="0">
                <a:latin typeface="Arial"/>
                <a:cs typeface="Arial"/>
              </a:rPr>
              <a:t>o</a:t>
            </a:r>
            <a:r>
              <a:rPr sz="1400" b="1" spc="-40" dirty="0">
                <a:latin typeface="Arial"/>
                <a:cs typeface="Arial"/>
              </a:rPr>
              <a:t> </a:t>
            </a:r>
            <a:r>
              <a:rPr sz="1400" b="1" dirty="0">
                <a:latin typeface="Arial"/>
                <a:cs typeface="Arial"/>
              </a:rPr>
              <a:t>se</a:t>
            </a:r>
            <a:r>
              <a:rPr sz="1400" b="1" spc="-10" dirty="0">
                <a:latin typeface="Arial"/>
                <a:cs typeface="Arial"/>
              </a:rPr>
              <a:t>p</a:t>
            </a:r>
            <a:r>
              <a:rPr sz="1400" b="1" dirty="0">
                <a:latin typeface="Arial"/>
                <a:cs typeface="Arial"/>
              </a:rPr>
              <a:t>arate</a:t>
            </a:r>
            <a:r>
              <a:rPr sz="1400" b="1" spc="-45" dirty="0">
                <a:latin typeface="Arial"/>
                <a:cs typeface="Arial"/>
              </a:rPr>
              <a:t> </a:t>
            </a:r>
            <a:r>
              <a:rPr sz="1400" b="1" dirty="0">
                <a:latin typeface="Arial"/>
                <a:cs typeface="Arial"/>
              </a:rPr>
              <a:t>c</a:t>
            </a:r>
            <a:r>
              <a:rPr sz="1400" b="1" spc="-10" dirty="0">
                <a:latin typeface="Arial"/>
                <a:cs typeface="Arial"/>
              </a:rPr>
              <a:t>o</a:t>
            </a:r>
            <a:r>
              <a:rPr sz="1400" b="1" dirty="0">
                <a:latin typeface="Arial"/>
                <a:cs typeface="Arial"/>
              </a:rPr>
              <a:t>m</a:t>
            </a:r>
            <a:r>
              <a:rPr sz="1400" b="1" spc="-10" dirty="0">
                <a:latin typeface="Arial"/>
                <a:cs typeface="Arial"/>
              </a:rPr>
              <a:t>p</a:t>
            </a:r>
            <a:r>
              <a:rPr sz="1400" b="1" dirty="0">
                <a:latin typeface="Arial"/>
                <a:cs typeface="Arial"/>
              </a:rPr>
              <a:t>a</a:t>
            </a:r>
            <a:r>
              <a:rPr sz="1400" b="1" spc="-10" dirty="0">
                <a:latin typeface="Arial"/>
                <a:cs typeface="Arial"/>
              </a:rPr>
              <a:t>n</a:t>
            </a:r>
            <a:r>
              <a:rPr sz="1400" b="1" dirty="0">
                <a:latin typeface="Arial"/>
                <a:cs typeface="Arial"/>
              </a:rPr>
              <a:t>ies</a:t>
            </a:r>
            <a:r>
              <a:rPr sz="1400" b="1" spc="-30" dirty="0">
                <a:latin typeface="Arial"/>
                <a:cs typeface="Arial"/>
              </a:rPr>
              <a:t> </a:t>
            </a:r>
            <a:r>
              <a:rPr sz="1400" b="1" spc="-10" dirty="0">
                <a:latin typeface="Arial"/>
                <a:cs typeface="Arial"/>
              </a:rPr>
              <a:t>op</a:t>
            </a:r>
            <a:r>
              <a:rPr sz="1400" b="1" dirty="0">
                <a:latin typeface="Arial"/>
                <a:cs typeface="Arial"/>
              </a:rPr>
              <a:t>erati</a:t>
            </a:r>
            <a:r>
              <a:rPr sz="1400" b="1" spc="-10" dirty="0">
                <a:latin typeface="Arial"/>
                <a:cs typeface="Arial"/>
              </a:rPr>
              <a:t>n</a:t>
            </a:r>
            <a:r>
              <a:rPr sz="1400" b="1" dirty="0">
                <a:latin typeface="Arial"/>
                <a:cs typeface="Arial"/>
              </a:rPr>
              <a:t>g</a:t>
            </a:r>
            <a:r>
              <a:rPr sz="1400" b="1" spc="-50" dirty="0">
                <a:latin typeface="Arial"/>
                <a:cs typeface="Arial"/>
              </a:rPr>
              <a:t> </a:t>
            </a:r>
            <a:r>
              <a:rPr sz="1400" b="1" dirty="0">
                <a:latin typeface="Arial"/>
                <a:cs typeface="Arial"/>
              </a:rPr>
              <a:t>i</a:t>
            </a:r>
            <a:r>
              <a:rPr sz="1400" b="1" spc="-10" dirty="0">
                <a:latin typeface="Arial"/>
                <a:cs typeface="Arial"/>
              </a:rPr>
              <a:t>nd</a:t>
            </a:r>
            <a:r>
              <a:rPr sz="1400" b="1" dirty="0">
                <a:latin typeface="Arial"/>
                <a:cs typeface="Arial"/>
              </a:rPr>
              <a:t>e</a:t>
            </a:r>
            <a:r>
              <a:rPr sz="1400" b="1" spc="-10" dirty="0">
                <a:latin typeface="Arial"/>
                <a:cs typeface="Arial"/>
              </a:rPr>
              <a:t>p</a:t>
            </a:r>
            <a:r>
              <a:rPr sz="1400" b="1" dirty="0">
                <a:latin typeface="Arial"/>
                <a:cs typeface="Arial"/>
              </a:rPr>
              <a:t>e</a:t>
            </a:r>
            <a:r>
              <a:rPr sz="1400" b="1" spc="-10" dirty="0">
                <a:latin typeface="Arial"/>
                <a:cs typeface="Arial"/>
              </a:rPr>
              <a:t>nd</a:t>
            </a:r>
            <a:r>
              <a:rPr sz="1400" b="1" dirty="0">
                <a:latin typeface="Arial"/>
                <a:cs typeface="Arial"/>
              </a:rPr>
              <a:t>e</a:t>
            </a:r>
            <a:r>
              <a:rPr sz="1400" b="1" spc="-10" dirty="0">
                <a:latin typeface="Arial"/>
                <a:cs typeface="Arial"/>
              </a:rPr>
              <a:t>n</a:t>
            </a:r>
            <a:r>
              <a:rPr sz="1400" b="1" dirty="0">
                <a:latin typeface="Arial"/>
                <a:cs typeface="Arial"/>
              </a:rPr>
              <a:t>t</a:t>
            </a:r>
            <a:r>
              <a:rPr sz="1400" b="1" spc="-10" dirty="0">
                <a:latin typeface="Arial"/>
                <a:cs typeface="Arial"/>
              </a:rPr>
              <a:t>l</a:t>
            </a:r>
            <a:r>
              <a:rPr sz="1400" b="1" dirty="0">
                <a:latin typeface="Arial"/>
                <a:cs typeface="Arial"/>
              </a:rPr>
              <a:t>y</a:t>
            </a:r>
            <a:r>
              <a:rPr sz="1400" b="1" spc="-45" dirty="0">
                <a:latin typeface="Arial"/>
                <a:cs typeface="Arial"/>
              </a:rPr>
              <a:t> </a:t>
            </a:r>
            <a:r>
              <a:rPr sz="1400" b="1" dirty="0">
                <a:latin typeface="Arial"/>
                <a:cs typeface="Arial"/>
              </a:rPr>
              <a:t>fi</a:t>
            </a:r>
            <a:r>
              <a:rPr sz="1400" b="1" spc="-10" dirty="0">
                <a:latin typeface="Arial"/>
                <a:cs typeface="Arial"/>
              </a:rPr>
              <a:t>n</a:t>
            </a:r>
            <a:r>
              <a:rPr sz="1400" b="1" dirty="0">
                <a:latin typeface="Arial"/>
                <a:cs typeface="Arial"/>
              </a:rPr>
              <a:t>a</a:t>
            </a:r>
            <a:r>
              <a:rPr sz="1400" b="1" spc="-10" dirty="0">
                <a:latin typeface="Arial"/>
                <a:cs typeface="Arial"/>
              </a:rPr>
              <a:t>n</a:t>
            </a:r>
            <a:r>
              <a:rPr sz="1400" b="1" dirty="0">
                <a:latin typeface="Arial"/>
                <a:cs typeface="Arial"/>
              </a:rPr>
              <a:t>ci</a:t>
            </a:r>
            <a:r>
              <a:rPr sz="1400" b="1" spc="-15" dirty="0">
                <a:latin typeface="Arial"/>
                <a:cs typeface="Arial"/>
              </a:rPr>
              <a:t>a</a:t>
            </a:r>
            <a:r>
              <a:rPr sz="1400" b="1" dirty="0">
                <a:latin typeface="Arial"/>
                <a:cs typeface="Arial"/>
              </a:rPr>
              <a:t>l</a:t>
            </a:r>
            <a:r>
              <a:rPr sz="1400" b="1" spc="-10" dirty="0">
                <a:latin typeface="Arial"/>
                <a:cs typeface="Arial"/>
              </a:rPr>
              <a:t>l</a:t>
            </a:r>
            <a:r>
              <a:rPr sz="1400" b="1" spc="-160" dirty="0">
                <a:latin typeface="Arial"/>
                <a:cs typeface="Arial"/>
              </a:rPr>
              <a:t>y</a:t>
            </a:r>
            <a:r>
              <a:rPr sz="1400" b="1" dirty="0">
                <a:latin typeface="Arial"/>
                <a:cs typeface="Arial"/>
              </a:rPr>
              <a:t>. </a:t>
            </a:r>
            <a:r>
              <a:rPr sz="1400" b="1" spc="30" dirty="0">
                <a:latin typeface="Arial"/>
                <a:cs typeface="Arial"/>
              </a:rPr>
              <a:t> </a:t>
            </a:r>
            <a:r>
              <a:rPr sz="1400" b="1" dirty="0">
                <a:latin typeface="Arial"/>
                <a:cs typeface="Arial"/>
              </a:rPr>
              <a:t>If</a:t>
            </a:r>
            <a:r>
              <a:rPr sz="1400" b="1" spc="-20" dirty="0">
                <a:latin typeface="Arial"/>
                <a:cs typeface="Arial"/>
              </a:rPr>
              <a:t> </a:t>
            </a:r>
            <a:r>
              <a:rPr sz="1400" b="1" spc="-50" dirty="0">
                <a:latin typeface="Arial"/>
                <a:cs typeface="Arial"/>
              </a:rPr>
              <a:t>y</a:t>
            </a:r>
            <a:r>
              <a:rPr sz="1400" b="1" spc="-10" dirty="0">
                <a:latin typeface="Arial"/>
                <a:cs typeface="Arial"/>
              </a:rPr>
              <a:t>o</a:t>
            </a:r>
            <a:r>
              <a:rPr sz="1400" b="1" dirty="0">
                <a:latin typeface="Arial"/>
                <a:cs typeface="Arial"/>
              </a:rPr>
              <a:t>u</a:t>
            </a:r>
            <a:r>
              <a:rPr sz="1400" b="1" spc="20" dirty="0">
                <a:latin typeface="Arial"/>
                <a:cs typeface="Arial"/>
              </a:rPr>
              <a:t> </a:t>
            </a:r>
            <a:r>
              <a:rPr sz="1400" b="1" spc="-10" dirty="0">
                <a:latin typeface="Arial"/>
                <a:cs typeface="Arial"/>
              </a:rPr>
              <a:t>h</a:t>
            </a:r>
            <a:r>
              <a:rPr sz="1400" b="1" dirty="0">
                <a:latin typeface="Arial"/>
                <a:cs typeface="Arial"/>
              </a:rPr>
              <a:t>a</a:t>
            </a:r>
            <a:r>
              <a:rPr sz="1400" b="1" spc="-15" dirty="0">
                <a:latin typeface="Arial"/>
                <a:cs typeface="Arial"/>
              </a:rPr>
              <a:t>v</a:t>
            </a:r>
            <a:r>
              <a:rPr sz="1400" b="1" dirty="0">
                <a:latin typeface="Arial"/>
                <a:cs typeface="Arial"/>
              </a:rPr>
              <a:t>e</a:t>
            </a:r>
            <a:r>
              <a:rPr sz="1400" b="1" spc="-10" dirty="0">
                <a:latin typeface="Arial"/>
                <a:cs typeface="Arial"/>
              </a:rPr>
              <a:t> </a:t>
            </a:r>
            <a:r>
              <a:rPr sz="1400" b="1" dirty="0">
                <a:latin typeface="Arial"/>
                <a:cs typeface="Arial"/>
              </a:rPr>
              <a:t>recei</a:t>
            </a:r>
            <a:r>
              <a:rPr sz="1400" b="1" spc="-10" dirty="0">
                <a:latin typeface="Arial"/>
                <a:cs typeface="Arial"/>
              </a:rPr>
              <a:t>v</a:t>
            </a:r>
            <a:r>
              <a:rPr sz="1400" b="1" dirty="0">
                <a:latin typeface="Arial"/>
                <a:cs typeface="Arial"/>
              </a:rPr>
              <a:t>ed</a:t>
            </a:r>
            <a:r>
              <a:rPr sz="1400" b="1" spc="-40" dirty="0">
                <a:latin typeface="Arial"/>
                <a:cs typeface="Arial"/>
              </a:rPr>
              <a:t> </a:t>
            </a:r>
            <a:r>
              <a:rPr sz="1400" b="1" dirty="0">
                <a:latin typeface="Arial"/>
                <a:cs typeface="Arial"/>
              </a:rPr>
              <a:t>a</a:t>
            </a:r>
            <a:r>
              <a:rPr sz="1400" b="1" spc="-10" dirty="0">
                <a:latin typeface="Arial"/>
                <a:cs typeface="Arial"/>
              </a:rPr>
              <a:t> </a:t>
            </a:r>
            <a:r>
              <a:rPr sz="1400" b="1" dirty="0">
                <a:latin typeface="Arial"/>
                <a:cs typeface="Arial"/>
              </a:rPr>
              <a:t>ser</a:t>
            </a:r>
            <a:r>
              <a:rPr sz="1400" b="1" spc="-15" dirty="0">
                <a:latin typeface="Arial"/>
                <a:cs typeface="Arial"/>
              </a:rPr>
              <a:t>v</a:t>
            </a:r>
            <a:r>
              <a:rPr sz="1400" b="1" dirty="0">
                <a:latin typeface="Arial"/>
                <a:cs typeface="Arial"/>
              </a:rPr>
              <a:t>ice</a:t>
            </a:r>
            <a:r>
              <a:rPr sz="1400" b="1" spc="-20" dirty="0">
                <a:latin typeface="Arial"/>
                <a:cs typeface="Arial"/>
              </a:rPr>
              <a:t> </a:t>
            </a:r>
            <a:r>
              <a:rPr sz="1400" b="1" spc="-10" dirty="0">
                <a:latin typeface="Arial"/>
                <a:cs typeface="Arial"/>
              </a:rPr>
              <a:t>o</a:t>
            </a:r>
            <a:r>
              <a:rPr sz="1400" b="1" dirty="0">
                <a:latin typeface="Arial"/>
                <a:cs typeface="Arial"/>
              </a:rPr>
              <a:t>r </a:t>
            </a:r>
            <a:r>
              <a:rPr sz="1400" b="1" spc="-10" dirty="0">
                <a:latin typeface="Arial"/>
                <a:cs typeface="Arial"/>
              </a:rPr>
              <a:t>h</a:t>
            </a:r>
            <a:r>
              <a:rPr sz="1400" b="1" dirty="0">
                <a:latin typeface="Arial"/>
                <a:cs typeface="Arial"/>
              </a:rPr>
              <a:t>ired</a:t>
            </a:r>
            <a:r>
              <a:rPr sz="1400" b="1" spc="-25" dirty="0">
                <a:latin typeface="Arial"/>
                <a:cs typeface="Arial"/>
              </a:rPr>
              <a:t> </a:t>
            </a:r>
            <a:r>
              <a:rPr sz="1400" b="1" dirty="0">
                <a:latin typeface="Arial"/>
                <a:cs typeface="Arial"/>
              </a:rPr>
              <a:t>e</a:t>
            </a:r>
            <a:r>
              <a:rPr sz="1400" b="1" spc="-10" dirty="0">
                <a:latin typeface="Arial"/>
                <a:cs typeface="Arial"/>
              </a:rPr>
              <a:t>qu</a:t>
            </a:r>
            <a:r>
              <a:rPr sz="1400" b="1" dirty="0">
                <a:latin typeface="Arial"/>
                <a:cs typeface="Arial"/>
              </a:rPr>
              <a:t>i</a:t>
            </a:r>
            <a:r>
              <a:rPr sz="1400" b="1" spc="-10" dirty="0">
                <a:latin typeface="Arial"/>
                <a:cs typeface="Arial"/>
              </a:rPr>
              <a:t>p</a:t>
            </a:r>
            <a:r>
              <a:rPr sz="1400" b="1" dirty="0">
                <a:latin typeface="Arial"/>
                <a:cs typeface="Arial"/>
              </a:rPr>
              <a:t>me</a:t>
            </a:r>
            <a:r>
              <a:rPr sz="1400" b="1" spc="-10" dirty="0">
                <a:latin typeface="Arial"/>
                <a:cs typeface="Arial"/>
              </a:rPr>
              <a:t>n</a:t>
            </a:r>
            <a:r>
              <a:rPr sz="1400" b="1" dirty="0">
                <a:latin typeface="Arial"/>
                <a:cs typeface="Arial"/>
              </a:rPr>
              <a:t>t</a:t>
            </a:r>
            <a:r>
              <a:rPr sz="1400" b="1" spc="-45" dirty="0">
                <a:latin typeface="Arial"/>
                <a:cs typeface="Arial"/>
              </a:rPr>
              <a:t> </a:t>
            </a:r>
            <a:r>
              <a:rPr sz="1400" b="1" dirty="0" err="1">
                <a:latin typeface="Arial"/>
                <a:cs typeface="Arial"/>
              </a:rPr>
              <a:t>etc</a:t>
            </a:r>
            <a:r>
              <a:rPr sz="1400" b="1" spc="-20" dirty="0">
                <a:latin typeface="Arial"/>
                <a:cs typeface="Arial"/>
              </a:rPr>
              <a:t> </a:t>
            </a:r>
            <a:r>
              <a:rPr sz="1400" b="1" dirty="0">
                <a:latin typeface="Arial"/>
                <a:cs typeface="Arial"/>
              </a:rPr>
              <a:t>a</a:t>
            </a:r>
            <a:r>
              <a:rPr sz="1400" b="1" spc="-10" dirty="0">
                <a:latin typeface="Arial"/>
                <a:cs typeface="Arial"/>
              </a:rPr>
              <a:t>n</a:t>
            </a:r>
            <a:r>
              <a:rPr sz="1400" b="1" dirty="0">
                <a:latin typeface="Arial"/>
                <a:cs typeface="Arial"/>
              </a:rPr>
              <a:t>d</a:t>
            </a:r>
            <a:r>
              <a:rPr sz="1400" b="1" spc="-15" dirty="0">
                <a:latin typeface="Arial"/>
                <a:cs typeface="Arial"/>
              </a:rPr>
              <a:t> </a:t>
            </a:r>
            <a:r>
              <a:rPr sz="1400" b="1" dirty="0">
                <a:latin typeface="Arial"/>
                <a:cs typeface="Arial"/>
              </a:rPr>
              <a:t>t</a:t>
            </a:r>
            <a:r>
              <a:rPr sz="1400" b="1" spc="-10" dirty="0">
                <a:latin typeface="Arial"/>
                <a:cs typeface="Arial"/>
              </a:rPr>
              <a:t>h</a:t>
            </a:r>
            <a:r>
              <a:rPr sz="1400" b="1" dirty="0">
                <a:latin typeface="Arial"/>
                <a:cs typeface="Arial"/>
              </a:rPr>
              <a:t>ere</a:t>
            </a:r>
            <a:r>
              <a:rPr sz="1400" b="1" spc="-20" dirty="0">
                <a:latin typeface="Arial"/>
                <a:cs typeface="Arial"/>
              </a:rPr>
              <a:t> </a:t>
            </a:r>
            <a:r>
              <a:rPr sz="1400" b="1" dirty="0">
                <a:latin typeface="Arial"/>
                <a:cs typeface="Arial"/>
              </a:rPr>
              <a:t>is</a:t>
            </a:r>
            <a:r>
              <a:rPr sz="1400" b="1" spc="-20" dirty="0">
                <a:latin typeface="Arial"/>
                <a:cs typeface="Arial"/>
              </a:rPr>
              <a:t> </a:t>
            </a:r>
            <a:r>
              <a:rPr sz="1400" b="1" dirty="0">
                <a:latin typeface="Arial"/>
                <a:cs typeface="Arial"/>
              </a:rPr>
              <a:t>a</a:t>
            </a:r>
            <a:r>
              <a:rPr sz="1400" b="1" spc="-10" dirty="0">
                <a:latin typeface="Arial"/>
                <a:cs typeface="Arial"/>
              </a:rPr>
              <a:t> </a:t>
            </a:r>
            <a:r>
              <a:rPr sz="1400" b="1" dirty="0">
                <a:latin typeface="Arial"/>
                <a:cs typeface="Arial"/>
              </a:rPr>
              <a:t>c</a:t>
            </a:r>
            <a:r>
              <a:rPr sz="1400" b="1" spc="-10" dirty="0">
                <a:latin typeface="Arial"/>
                <a:cs typeface="Arial"/>
              </a:rPr>
              <a:t>o</a:t>
            </a:r>
            <a:r>
              <a:rPr sz="1400" b="1" dirty="0">
                <a:latin typeface="Arial"/>
                <a:cs typeface="Arial"/>
              </a:rPr>
              <a:t>st</a:t>
            </a:r>
            <a:r>
              <a:rPr sz="1400" b="1" spc="-20" dirty="0">
                <a:latin typeface="Arial"/>
                <a:cs typeface="Arial"/>
              </a:rPr>
              <a:t> </a:t>
            </a:r>
            <a:r>
              <a:rPr sz="1400" b="1" dirty="0">
                <a:latin typeface="Arial"/>
                <a:cs typeface="Arial"/>
              </a:rPr>
              <a:t>i</a:t>
            </a:r>
            <a:r>
              <a:rPr sz="1400" b="1" spc="-10" dirty="0">
                <a:latin typeface="Arial"/>
                <a:cs typeface="Arial"/>
              </a:rPr>
              <a:t>n</a:t>
            </a:r>
            <a:r>
              <a:rPr sz="1400" b="1" spc="-15" dirty="0">
                <a:latin typeface="Arial"/>
                <a:cs typeface="Arial"/>
              </a:rPr>
              <a:t>v</a:t>
            </a:r>
            <a:r>
              <a:rPr sz="1400" b="1" spc="-10" dirty="0">
                <a:latin typeface="Arial"/>
                <a:cs typeface="Arial"/>
              </a:rPr>
              <a:t>o</a:t>
            </a:r>
            <a:r>
              <a:rPr sz="1400" b="1" dirty="0">
                <a:latin typeface="Arial"/>
                <a:cs typeface="Arial"/>
              </a:rPr>
              <a:t>l</a:t>
            </a:r>
            <a:r>
              <a:rPr sz="1400" b="1" spc="-15" dirty="0">
                <a:latin typeface="Arial"/>
                <a:cs typeface="Arial"/>
              </a:rPr>
              <a:t>v</a:t>
            </a:r>
            <a:r>
              <a:rPr sz="1400" b="1" dirty="0">
                <a:latin typeface="Arial"/>
                <a:cs typeface="Arial"/>
              </a:rPr>
              <a:t>ed</a:t>
            </a:r>
            <a:r>
              <a:rPr sz="1400" b="1" spc="-25" dirty="0">
                <a:latin typeface="Arial"/>
                <a:cs typeface="Arial"/>
              </a:rPr>
              <a:t> </a:t>
            </a:r>
            <a:r>
              <a:rPr sz="1400" b="1" spc="-50" dirty="0">
                <a:latin typeface="Arial"/>
                <a:cs typeface="Arial"/>
              </a:rPr>
              <a:t>y</a:t>
            </a:r>
            <a:r>
              <a:rPr sz="1400" b="1" spc="-10" dirty="0">
                <a:latin typeface="Arial"/>
                <a:cs typeface="Arial"/>
              </a:rPr>
              <a:t>o</a:t>
            </a:r>
            <a:r>
              <a:rPr sz="1400" b="1" dirty="0">
                <a:latin typeface="Arial"/>
                <a:cs typeface="Arial"/>
              </a:rPr>
              <a:t>u</a:t>
            </a:r>
            <a:r>
              <a:rPr sz="1400" b="1" spc="20" dirty="0">
                <a:latin typeface="Arial"/>
                <a:cs typeface="Arial"/>
              </a:rPr>
              <a:t> </a:t>
            </a:r>
            <a:r>
              <a:rPr sz="1400" b="1" spc="30" dirty="0">
                <a:latin typeface="Arial"/>
                <a:cs typeface="Arial"/>
              </a:rPr>
              <a:t>w</a:t>
            </a:r>
            <a:r>
              <a:rPr sz="1400" b="1" spc="-10" dirty="0">
                <a:latin typeface="Arial"/>
                <a:cs typeface="Arial"/>
              </a:rPr>
              <a:t>il</a:t>
            </a:r>
            <a:r>
              <a:rPr sz="1400" b="1" dirty="0">
                <a:latin typeface="Arial"/>
                <a:cs typeface="Arial"/>
              </a:rPr>
              <a:t>l</a:t>
            </a:r>
            <a:r>
              <a:rPr sz="1400" b="1" spc="-40" dirty="0">
                <a:latin typeface="Arial"/>
                <a:cs typeface="Arial"/>
              </a:rPr>
              <a:t> </a:t>
            </a:r>
            <a:r>
              <a:rPr sz="1400" b="1" spc="-10" dirty="0">
                <a:latin typeface="Arial"/>
                <a:cs typeface="Arial"/>
              </a:rPr>
              <a:t>n</a:t>
            </a:r>
            <a:r>
              <a:rPr sz="1400" b="1" dirty="0">
                <a:latin typeface="Arial"/>
                <a:cs typeface="Arial"/>
              </a:rPr>
              <a:t>eed</a:t>
            </a:r>
            <a:r>
              <a:rPr sz="1400" b="1" spc="-25" dirty="0">
                <a:latin typeface="Arial"/>
                <a:cs typeface="Arial"/>
              </a:rPr>
              <a:t> </a:t>
            </a:r>
            <a:r>
              <a:rPr sz="1400" b="1" dirty="0">
                <a:latin typeface="Arial"/>
                <a:cs typeface="Arial"/>
              </a:rPr>
              <a:t>t</a:t>
            </a:r>
            <a:r>
              <a:rPr sz="1400" b="1" spc="-10" dirty="0">
                <a:latin typeface="Arial"/>
                <a:cs typeface="Arial"/>
              </a:rPr>
              <a:t>h</a:t>
            </a:r>
            <a:r>
              <a:rPr sz="1400" b="1" dirty="0">
                <a:latin typeface="Arial"/>
                <a:cs typeface="Arial"/>
              </a:rPr>
              <a:t>e</a:t>
            </a:r>
            <a:r>
              <a:rPr sz="1400" b="1" spc="-20" dirty="0">
                <a:latin typeface="Arial"/>
                <a:cs typeface="Arial"/>
              </a:rPr>
              <a:t> </a:t>
            </a:r>
            <a:r>
              <a:rPr sz="1400" b="1" spc="-10" dirty="0">
                <a:latin typeface="Arial"/>
                <a:cs typeface="Arial"/>
              </a:rPr>
              <a:t>un</a:t>
            </a:r>
            <a:r>
              <a:rPr sz="1400" b="1" dirty="0">
                <a:latin typeface="Arial"/>
                <a:cs typeface="Arial"/>
              </a:rPr>
              <a:t>i</a:t>
            </a:r>
            <a:r>
              <a:rPr sz="1400" b="1" spc="-15" dirty="0">
                <a:latin typeface="Arial"/>
                <a:cs typeface="Arial"/>
              </a:rPr>
              <a:t>v</a:t>
            </a:r>
            <a:r>
              <a:rPr sz="1400" b="1" dirty="0">
                <a:latin typeface="Arial"/>
                <a:cs typeface="Arial"/>
              </a:rPr>
              <a:t>ersity</a:t>
            </a:r>
            <a:r>
              <a:rPr sz="1400" b="1" spc="-30" dirty="0">
                <a:latin typeface="Arial"/>
                <a:cs typeface="Arial"/>
              </a:rPr>
              <a:t> </a:t>
            </a:r>
            <a:r>
              <a:rPr sz="1400" b="1" dirty="0">
                <a:latin typeface="Arial"/>
                <a:cs typeface="Arial"/>
              </a:rPr>
              <a:t>to</a:t>
            </a:r>
            <a:r>
              <a:rPr sz="1400" b="1" spc="-25" dirty="0">
                <a:latin typeface="Arial"/>
                <a:cs typeface="Arial"/>
              </a:rPr>
              <a:t> </a:t>
            </a:r>
            <a:r>
              <a:rPr sz="1400" b="1" dirty="0">
                <a:latin typeface="Arial"/>
                <a:cs typeface="Arial"/>
              </a:rPr>
              <a:t>i</a:t>
            </a:r>
            <a:r>
              <a:rPr sz="1400" b="1" spc="-10" dirty="0">
                <a:latin typeface="Arial"/>
                <a:cs typeface="Arial"/>
              </a:rPr>
              <a:t>n</a:t>
            </a:r>
            <a:r>
              <a:rPr sz="1400" b="1" spc="-15" dirty="0">
                <a:latin typeface="Arial"/>
                <a:cs typeface="Arial"/>
              </a:rPr>
              <a:t>v</a:t>
            </a:r>
            <a:r>
              <a:rPr sz="1400" b="1" spc="-10" dirty="0">
                <a:latin typeface="Arial"/>
                <a:cs typeface="Arial"/>
              </a:rPr>
              <a:t>o</a:t>
            </a:r>
            <a:r>
              <a:rPr sz="1400" b="1" dirty="0">
                <a:latin typeface="Arial"/>
                <a:cs typeface="Arial"/>
              </a:rPr>
              <a:t>ice</a:t>
            </a:r>
            <a:r>
              <a:rPr sz="1400" b="1" spc="-20" dirty="0">
                <a:latin typeface="Arial"/>
                <a:cs typeface="Arial"/>
              </a:rPr>
              <a:t> </a:t>
            </a:r>
            <a:r>
              <a:rPr sz="1400" b="1" dirty="0">
                <a:latin typeface="Arial"/>
                <a:cs typeface="Arial"/>
              </a:rPr>
              <a:t>t</a:t>
            </a:r>
            <a:r>
              <a:rPr sz="1400" b="1" spc="-10" dirty="0">
                <a:latin typeface="Arial"/>
                <a:cs typeface="Arial"/>
              </a:rPr>
              <a:t>h</a:t>
            </a:r>
            <a:r>
              <a:rPr sz="1400" b="1" dirty="0">
                <a:latin typeface="Arial"/>
                <a:cs typeface="Arial"/>
              </a:rPr>
              <a:t>e St</a:t>
            </a:r>
            <a:r>
              <a:rPr sz="1400" b="1" spc="-10" dirty="0">
                <a:latin typeface="Arial"/>
                <a:cs typeface="Arial"/>
              </a:rPr>
              <a:t>ud</a:t>
            </a:r>
            <a:r>
              <a:rPr sz="1400" b="1" dirty="0">
                <a:latin typeface="Arial"/>
                <a:cs typeface="Arial"/>
              </a:rPr>
              <a:t>e</a:t>
            </a:r>
            <a:r>
              <a:rPr sz="1400" b="1" spc="-10" dirty="0">
                <a:latin typeface="Arial"/>
                <a:cs typeface="Arial"/>
              </a:rPr>
              <a:t>n</a:t>
            </a:r>
            <a:r>
              <a:rPr sz="1400" b="1" dirty="0">
                <a:latin typeface="Arial"/>
                <a:cs typeface="Arial"/>
              </a:rPr>
              <a:t>ts</a:t>
            </a:r>
            <a:r>
              <a:rPr sz="1400" b="1" spc="-30" dirty="0">
                <a:latin typeface="Arial"/>
                <a:cs typeface="Arial"/>
              </a:rPr>
              <a:t> </a:t>
            </a:r>
            <a:r>
              <a:rPr sz="1400" b="1" spc="-10" dirty="0">
                <a:latin typeface="Arial"/>
                <a:cs typeface="Arial"/>
              </a:rPr>
              <a:t>Un</a:t>
            </a:r>
            <a:r>
              <a:rPr sz="1400" b="1" dirty="0">
                <a:latin typeface="Arial"/>
                <a:cs typeface="Arial"/>
              </a:rPr>
              <a:t>i</a:t>
            </a:r>
            <a:r>
              <a:rPr sz="1400" b="1" spc="-10" dirty="0">
                <a:latin typeface="Arial"/>
                <a:cs typeface="Arial"/>
              </a:rPr>
              <a:t>o</a:t>
            </a:r>
            <a:r>
              <a:rPr sz="1400" b="1" dirty="0">
                <a:latin typeface="Arial"/>
                <a:cs typeface="Arial"/>
              </a:rPr>
              <a:t>n</a:t>
            </a:r>
            <a:r>
              <a:rPr sz="1400" b="1" spc="-15" dirty="0">
                <a:latin typeface="Arial"/>
                <a:cs typeface="Arial"/>
              </a:rPr>
              <a:t> </a:t>
            </a:r>
            <a:r>
              <a:rPr sz="1400" b="1" spc="-10" dirty="0">
                <a:latin typeface="Arial"/>
                <a:cs typeface="Arial"/>
              </a:rPr>
              <a:t>d</a:t>
            </a:r>
            <a:r>
              <a:rPr sz="1400" b="1" dirty="0">
                <a:latin typeface="Arial"/>
                <a:cs typeface="Arial"/>
              </a:rPr>
              <a:t>irectly</a:t>
            </a:r>
            <a:endParaRPr sz="1400" dirty="0">
              <a:latin typeface="Arial"/>
              <a:cs typeface="Arial"/>
            </a:endParaRPr>
          </a:p>
        </p:txBody>
      </p:sp>
      <p:sp>
        <p:nvSpPr>
          <p:cNvPr id="9" name="object 9"/>
          <p:cNvSpPr txBox="1">
            <a:spLocks noGrp="1"/>
          </p:cNvSpPr>
          <p:nvPr>
            <p:ph type="ftr" sz="quarter" idx="5"/>
          </p:nvPr>
        </p:nvSpPr>
        <p:spPr>
          <a:xfrm>
            <a:off x="3587946" y="6530258"/>
            <a:ext cx="1968500" cy="127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800" b="0" i="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700"/>
            <a:r>
              <a:rPr lang="en-GB"/>
              <a:t>Exec Training - Iss 3 - May 2024</a:t>
            </a:r>
            <a:endParaRPr spc="-5"/>
          </a:p>
        </p:txBody>
      </p:sp>
      <p:sp>
        <p:nvSpPr>
          <p:cNvPr id="6" name="object 6"/>
          <p:cNvSpPr txBox="1"/>
          <p:nvPr/>
        </p:nvSpPr>
        <p:spPr>
          <a:xfrm>
            <a:off x="5029327" y="225433"/>
            <a:ext cx="2119630" cy="4616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/>
            <a:r>
              <a:rPr sz="3000" b="1">
                <a:solidFill>
                  <a:srgbClr val="1F3863"/>
                </a:solidFill>
                <a:latin typeface="Arial"/>
                <a:cs typeface="Arial"/>
              </a:rPr>
              <a:t>Informa</a:t>
            </a:r>
            <a:r>
              <a:rPr sz="3000" b="1" spc="-15">
                <a:solidFill>
                  <a:srgbClr val="1F3863"/>
                </a:solidFill>
                <a:latin typeface="Arial"/>
                <a:cs typeface="Arial"/>
              </a:rPr>
              <a:t>t</a:t>
            </a:r>
            <a:r>
              <a:rPr sz="3000" b="1">
                <a:solidFill>
                  <a:srgbClr val="1F3863"/>
                </a:solidFill>
                <a:latin typeface="Arial"/>
                <a:cs typeface="Arial"/>
              </a:rPr>
              <a:t>ion</a:t>
            </a:r>
            <a:endParaRPr sz="30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2425700" y="340785"/>
            <a:ext cx="138430" cy="127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/>
            <a:r>
              <a:rPr sz="800" spc="-5">
                <a:latin typeface="Arial"/>
                <a:cs typeface="Arial"/>
              </a:rPr>
              <a:t>16</a:t>
            </a:r>
            <a:endParaRPr sz="8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9627907" y="340785"/>
            <a:ext cx="138430" cy="127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/>
            <a:r>
              <a:rPr sz="800" spc="-5">
                <a:latin typeface="Arial"/>
                <a:cs typeface="Arial"/>
              </a:rPr>
              <a:t>16</a:t>
            </a:r>
            <a:endParaRPr sz="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845563" y="989075"/>
            <a:ext cx="8534400" cy="0"/>
          </a:xfrm>
          <a:custGeom>
            <a:avLst/>
            <a:gdLst/>
            <a:ahLst/>
            <a:cxnLst/>
            <a:rect l="l" t="t" r="r" b="b"/>
            <a:pathLst>
              <a:path w="8534400">
                <a:moveTo>
                  <a:pt x="0" y="0"/>
                </a:moveTo>
                <a:lnTo>
                  <a:pt x="8534400" y="0"/>
                </a:lnTo>
              </a:path>
            </a:pathLst>
          </a:custGeom>
          <a:ln w="6350">
            <a:solidFill>
              <a:srgbClr val="5C5D6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1305031" y="6161532"/>
            <a:ext cx="676656" cy="52882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0" y="5625085"/>
            <a:ext cx="1437132" cy="123291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4182237" y="408478"/>
            <a:ext cx="3736975" cy="43088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/>
            <a:r>
              <a:rPr sz="2800" b="1" spc="-15">
                <a:solidFill>
                  <a:srgbClr val="001F5F"/>
                </a:solidFill>
                <a:latin typeface="Arial"/>
                <a:cs typeface="Arial"/>
              </a:rPr>
              <a:t>Credit</a:t>
            </a:r>
            <a:r>
              <a:rPr sz="2800" b="1" spc="15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800" b="1" spc="-20">
                <a:solidFill>
                  <a:srgbClr val="001F5F"/>
                </a:solidFill>
                <a:latin typeface="Arial"/>
                <a:cs typeface="Arial"/>
              </a:rPr>
              <a:t>Card</a:t>
            </a:r>
            <a:r>
              <a:rPr sz="2800" b="1" spc="-5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800" b="1" spc="-20">
                <a:solidFill>
                  <a:srgbClr val="001F5F"/>
                </a:solidFill>
                <a:latin typeface="Arial"/>
                <a:cs typeface="Arial"/>
              </a:rPr>
              <a:t>Pa</a:t>
            </a:r>
            <a:r>
              <a:rPr sz="2800" b="1" spc="-50">
                <a:solidFill>
                  <a:srgbClr val="001F5F"/>
                </a:solidFill>
                <a:latin typeface="Arial"/>
                <a:cs typeface="Arial"/>
              </a:rPr>
              <a:t>y</a:t>
            </a:r>
            <a:r>
              <a:rPr sz="2800" b="1" spc="-20">
                <a:solidFill>
                  <a:srgbClr val="001F5F"/>
                </a:solidFill>
                <a:latin typeface="Arial"/>
                <a:cs typeface="Arial"/>
              </a:rPr>
              <a:t>men</a:t>
            </a:r>
            <a:r>
              <a:rPr sz="2800" b="1">
                <a:solidFill>
                  <a:srgbClr val="001F5F"/>
                </a:solidFill>
                <a:latin typeface="Arial"/>
                <a:cs typeface="Arial"/>
              </a:rPr>
              <a:t>t</a:t>
            </a:r>
            <a:r>
              <a:rPr sz="2800" b="1" spc="-20">
                <a:solidFill>
                  <a:srgbClr val="001F5F"/>
                </a:solidFill>
                <a:latin typeface="Arial"/>
                <a:cs typeface="Arial"/>
              </a:rPr>
              <a:t>s</a:t>
            </a:r>
            <a:endParaRPr sz="28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81452" y="2485546"/>
            <a:ext cx="5966486" cy="1874552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pPr marL="241300" marR="53340" indent="-228600">
              <a:lnSpc>
                <a:spcPct val="80000"/>
              </a:lnSpc>
              <a:buClr>
                <a:srgbClr val="6F2F9F"/>
              </a:buClr>
              <a:buFont typeface="Microsoft Sans Serif"/>
              <a:buChar char="▪"/>
              <a:tabLst>
                <a:tab pos="241300" algn="l"/>
              </a:tabLst>
            </a:pPr>
            <a:r>
              <a:rPr lang="en-US" sz="1300" b="1" spc="-5">
                <a:latin typeface="Arial"/>
                <a:cs typeface="Arial"/>
              </a:rPr>
              <a:t>You have the option to make payments using the SU credit card.</a:t>
            </a:r>
            <a:r>
              <a:rPr lang="en-US" sz="1300" b="1" i="1" spc="20">
                <a:latin typeface="Arial"/>
                <a:cs typeface="Arial"/>
              </a:rPr>
              <a:t> </a:t>
            </a:r>
            <a:r>
              <a:rPr lang="en-US" sz="1300" b="1" spc="-10">
                <a:latin typeface="Arial"/>
                <a:cs typeface="Arial"/>
              </a:rPr>
              <a:t>This</a:t>
            </a:r>
            <a:r>
              <a:rPr lang="en-US" sz="1300" b="1" spc="20">
                <a:latin typeface="Arial"/>
                <a:cs typeface="Arial"/>
              </a:rPr>
              <a:t> </a:t>
            </a:r>
            <a:r>
              <a:rPr lang="en-US" sz="1300" b="1" spc="-10">
                <a:latin typeface="Arial"/>
                <a:cs typeface="Arial"/>
              </a:rPr>
              <a:t>can</a:t>
            </a:r>
            <a:r>
              <a:rPr lang="en-US" sz="1300" b="1" spc="20">
                <a:latin typeface="Arial"/>
                <a:cs typeface="Arial"/>
              </a:rPr>
              <a:t> </a:t>
            </a:r>
            <a:r>
              <a:rPr lang="en-US" sz="1300" b="1" spc="-10">
                <a:latin typeface="Arial"/>
                <a:cs typeface="Arial"/>
              </a:rPr>
              <a:t>be used</a:t>
            </a:r>
            <a:r>
              <a:rPr lang="en-US" sz="1300" b="1" spc="20">
                <a:latin typeface="Arial"/>
                <a:cs typeface="Arial"/>
              </a:rPr>
              <a:t> </a:t>
            </a:r>
            <a:r>
              <a:rPr lang="en-US" sz="1300" b="1" spc="-10">
                <a:latin typeface="Arial"/>
                <a:cs typeface="Arial"/>
              </a:rPr>
              <a:t>for</a:t>
            </a:r>
            <a:r>
              <a:rPr lang="en-US" sz="1300" b="1" spc="5">
                <a:latin typeface="Arial"/>
                <a:cs typeface="Arial"/>
              </a:rPr>
              <a:t> </a:t>
            </a:r>
            <a:r>
              <a:rPr lang="en-US" sz="1300" b="1" spc="-10">
                <a:latin typeface="Arial"/>
                <a:cs typeface="Arial"/>
              </a:rPr>
              <a:t>online</a:t>
            </a:r>
            <a:r>
              <a:rPr lang="en-US" sz="1300" b="1" spc="30">
                <a:latin typeface="Arial"/>
                <a:cs typeface="Arial"/>
              </a:rPr>
              <a:t> </a:t>
            </a:r>
            <a:r>
              <a:rPr lang="en-US" sz="1300" b="1" spc="-10">
                <a:latin typeface="Arial"/>
                <a:cs typeface="Arial"/>
              </a:rPr>
              <a:t>transactions</a:t>
            </a:r>
            <a:r>
              <a:rPr lang="en-US" sz="1300" b="1" spc="65">
                <a:latin typeface="Arial"/>
                <a:cs typeface="Arial"/>
              </a:rPr>
              <a:t> </a:t>
            </a:r>
            <a:r>
              <a:rPr lang="en-US" sz="1300" b="1" spc="-10">
                <a:latin typeface="Arial"/>
                <a:cs typeface="Arial"/>
              </a:rPr>
              <a:t>as</a:t>
            </a:r>
            <a:r>
              <a:rPr lang="en-US" sz="1300" b="1" spc="5">
                <a:latin typeface="Arial"/>
                <a:cs typeface="Arial"/>
              </a:rPr>
              <a:t> </a:t>
            </a:r>
            <a:r>
              <a:rPr lang="en-US" sz="1300" b="1">
                <a:latin typeface="Arial"/>
                <a:cs typeface="Arial"/>
              </a:rPr>
              <a:t>w</a:t>
            </a:r>
            <a:r>
              <a:rPr lang="en-US" sz="1300" b="1" spc="-5">
                <a:latin typeface="Arial"/>
                <a:cs typeface="Arial"/>
              </a:rPr>
              <a:t>ell</a:t>
            </a:r>
            <a:r>
              <a:rPr lang="en-US" sz="1300" b="1" spc="-15">
                <a:latin typeface="Arial"/>
                <a:cs typeface="Arial"/>
              </a:rPr>
              <a:t> </a:t>
            </a:r>
            <a:r>
              <a:rPr lang="en-US" sz="1300" b="1" spc="-10">
                <a:latin typeface="Arial"/>
                <a:cs typeface="Arial"/>
              </a:rPr>
              <a:t>transactions</a:t>
            </a:r>
            <a:r>
              <a:rPr lang="en-US" sz="1300" b="1" spc="55">
                <a:latin typeface="Arial"/>
                <a:cs typeface="Arial"/>
              </a:rPr>
              <a:t> </a:t>
            </a:r>
            <a:r>
              <a:rPr lang="en-US" sz="1300" b="1" spc="-10">
                <a:latin typeface="Arial"/>
                <a:cs typeface="Arial"/>
              </a:rPr>
              <a:t>taking place</a:t>
            </a:r>
            <a:r>
              <a:rPr lang="en-US" sz="1300" b="1" spc="15">
                <a:latin typeface="Arial"/>
                <a:cs typeface="Arial"/>
              </a:rPr>
              <a:t> </a:t>
            </a:r>
            <a:r>
              <a:rPr lang="en-US" sz="1300" b="1" spc="-10">
                <a:latin typeface="Arial"/>
                <a:cs typeface="Arial"/>
              </a:rPr>
              <a:t>o</a:t>
            </a:r>
            <a:r>
              <a:rPr lang="en-US" sz="1300" b="1" spc="-35">
                <a:latin typeface="Arial"/>
                <a:cs typeface="Arial"/>
              </a:rPr>
              <a:t>v</a:t>
            </a:r>
            <a:r>
              <a:rPr lang="en-US" sz="1300" b="1" spc="-10">
                <a:latin typeface="Arial"/>
                <a:cs typeface="Arial"/>
              </a:rPr>
              <a:t>er</a:t>
            </a:r>
            <a:r>
              <a:rPr lang="en-US" sz="1300" b="1" spc="40">
                <a:latin typeface="Arial"/>
                <a:cs typeface="Arial"/>
              </a:rPr>
              <a:t> </a:t>
            </a:r>
            <a:r>
              <a:rPr lang="en-US" sz="1300" b="1" spc="-10">
                <a:latin typeface="Arial"/>
                <a:cs typeface="Arial"/>
              </a:rPr>
              <a:t>the</a:t>
            </a:r>
            <a:r>
              <a:rPr lang="en-US" sz="1300" b="1" spc="5">
                <a:latin typeface="Arial"/>
                <a:cs typeface="Arial"/>
              </a:rPr>
              <a:t> </a:t>
            </a:r>
            <a:r>
              <a:rPr lang="en-US" sz="1300" b="1" spc="-10">
                <a:latin typeface="Arial"/>
                <a:cs typeface="Arial"/>
              </a:rPr>
              <a:t>telephone.</a:t>
            </a:r>
            <a:r>
              <a:rPr lang="en-US" sz="1300" b="1" spc="40">
                <a:latin typeface="Arial"/>
                <a:cs typeface="Arial"/>
              </a:rPr>
              <a:t> </a:t>
            </a:r>
            <a:endParaRPr lang="en-US" sz="1300">
              <a:latin typeface="Arial"/>
              <a:cs typeface="Arial"/>
            </a:endParaRPr>
          </a:p>
          <a:p>
            <a:pPr marL="241300" marR="53340" indent="-228600">
              <a:lnSpc>
                <a:spcPct val="80000"/>
              </a:lnSpc>
              <a:buClr>
                <a:srgbClr val="6F2F9F"/>
              </a:buClr>
              <a:buFont typeface="Microsoft Sans Serif"/>
              <a:buChar char="▪"/>
              <a:tabLst>
                <a:tab pos="241300" algn="l"/>
              </a:tabLst>
            </a:pPr>
            <a:endParaRPr lang="en-US" sz="1300" b="1" spc="40">
              <a:latin typeface="Arial"/>
              <a:cs typeface="Arial"/>
            </a:endParaRPr>
          </a:p>
          <a:p>
            <a:pPr marL="241300" marR="53340" indent="-228600">
              <a:lnSpc>
                <a:spcPct val="80000"/>
              </a:lnSpc>
              <a:buClr>
                <a:srgbClr val="6F2F9F"/>
              </a:buClr>
              <a:buFont typeface="Microsoft Sans Serif"/>
              <a:buChar char="▪"/>
              <a:tabLst>
                <a:tab pos="241300" algn="l"/>
              </a:tabLst>
            </a:pPr>
            <a:endParaRPr lang="en-US" sz="1300" b="1" spc="40">
              <a:latin typeface="Arial"/>
              <a:cs typeface="Arial"/>
            </a:endParaRPr>
          </a:p>
          <a:p>
            <a:pPr marL="241300" marR="53340" indent="-228600">
              <a:lnSpc>
                <a:spcPct val="80000"/>
              </a:lnSpc>
              <a:buClr>
                <a:srgbClr val="6F2F9F"/>
              </a:buClr>
              <a:buFont typeface="Microsoft Sans Serif"/>
              <a:buChar char="▪"/>
              <a:tabLst>
                <a:tab pos="241300" algn="l"/>
              </a:tabLst>
            </a:pPr>
            <a:r>
              <a:rPr lang="en-US" sz="1300" b="1" spc="-110">
                <a:latin typeface="Arial"/>
                <a:cs typeface="Arial"/>
              </a:rPr>
              <a:t>Y</a:t>
            </a:r>
            <a:r>
              <a:rPr lang="en-US" sz="1300" b="1" spc="-10">
                <a:latin typeface="Arial"/>
                <a:cs typeface="Arial"/>
              </a:rPr>
              <a:t>ou</a:t>
            </a:r>
            <a:r>
              <a:rPr sz="1300" b="1" spc="5">
                <a:latin typeface="Arial"/>
                <a:cs typeface="Arial"/>
              </a:rPr>
              <a:t> </a:t>
            </a:r>
            <a:r>
              <a:rPr sz="1300" b="1">
                <a:latin typeface="Arial"/>
                <a:cs typeface="Arial"/>
              </a:rPr>
              <a:t>w</a:t>
            </a:r>
            <a:r>
              <a:rPr sz="1300" b="1" spc="-5">
                <a:latin typeface="Arial"/>
                <a:cs typeface="Arial"/>
              </a:rPr>
              <a:t>ill</a:t>
            </a:r>
            <a:r>
              <a:rPr sz="1300" b="1" spc="-15">
                <a:latin typeface="Arial"/>
                <a:cs typeface="Arial"/>
              </a:rPr>
              <a:t> </a:t>
            </a:r>
            <a:r>
              <a:rPr sz="1300" b="1" spc="-10">
                <a:latin typeface="Arial"/>
                <a:cs typeface="Arial"/>
              </a:rPr>
              <a:t>need</a:t>
            </a:r>
            <a:r>
              <a:rPr sz="1300" b="1" spc="20">
                <a:latin typeface="Arial"/>
                <a:cs typeface="Arial"/>
              </a:rPr>
              <a:t> </a:t>
            </a:r>
            <a:r>
              <a:rPr sz="1300" b="1" spc="-10">
                <a:latin typeface="Arial"/>
                <a:cs typeface="Arial"/>
              </a:rPr>
              <a:t>to</a:t>
            </a:r>
            <a:r>
              <a:rPr sz="1300" b="1" spc="20">
                <a:latin typeface="Arial"/>
                <a:cs typeface="Arial"/>
              </a:rPr>
              <a:t> </a:t>
            </a:r>
            <a:r>
              <a:rPr sz="1300" b="1" spc="-10">
                <a:latin typeface="Arial"/>
                <a:cs typeface="Arial"/>
              </a:rPr>
              <a:t>check</a:t>
            </a:r>
            <a:r>
              <a:rPr sz="1300" b="1" spc="15">
                <a:latin typeface="Arial"/>
                <a:cs typeface="Arial"/>
              </a:rPr>
              <a:t> </a:t>
            </a:r>
            <a:r>
              <a:rPr sz="1300" b="1" spc="-10">
                <a:latin typeface="Arial"/>
                <a:cs typeface="Arial"/>
              </a:rPr>
              <a:t>the compa</a:t>
            </a:r>
            <a:r>
              <a:rPr sz="1300" b="1">
                <a:latin typeface="Arial"/>
                <a:cs typeface="Arial"/>
              </a:rPr>
              <a:t>n</a:t>
            </a:r>
            <a:r>
              <a:rPr sz="1300" b="1" spc="-10">
                <a:latin typeface="Arial"/>
                <a:cs typeface="Arial"/>
              </a:rPr>
              <a:t>y</a:t>
            </a:r>
            <a:r>
              <a:rPr sz="1300" b="1" spc="20">
                <a:latin typeface="Arial"/>
                <a:cs typeface="Arial"/>
              </a:rPr>
              <a:t> </a:t>
            </a:r>
            <a:r>
              <a:rPr sz="1300" b="1" spc="-10">
                <a:latin typeface="Arial"/>
                <a:cs typeface="Arial"/>
              </a:rPr>
              <a:t>has</a:t>
            </a:r>
            <a:r>
              <a:rPr sz="1300" b="1" spc="20">
                <a:latin typeface="Arial"/>
                <a:cs typeface="Arial"/>
              </a:rPr>
              <a:t> </a:t>
            </a:r>
            <a:r>
              <a:rPr sz="1300" b="1" spc="-10">
                <a:latin typeface="Arial"/>
                <a:cs typeface="Arial"/>
              </a:rPr>
              <a:t>the</a:t>
            </a:r>
            <a:r>
              <a:rPr sz="1300" b="1" spc="20">
                <a:latin typeface="Arial"/>
                <a:cs typeface="Arial"/>
              </a:rPr>
              <a:t> </a:t>
            </a:r>
            <a:r>
              <a:rPr sz="1300" b="1" spc="-10">
                <a:latin typeface="Arial"/>
                <a:cs typeface="Arial"/>
              </a:rPr>
              <a:t>facilities</a:t>
            </a:r>
            <a:r>
              <a:rPr sz="1300" b="1" spc="30">
                <a:latin typeface="Arial"/>
                <a:cs typeface="Arial"/>
              </a:rPr>
              <a:t> </a:t>
            </a:r>
            <a:r>
              <a:rPr sz="1300" b="1" spc="-10">
                <a:latin typeface="Arial"/>
                <a:cs typeface="Arial"/>
              </a:rPr>
              <a:t>for</a:t>
            </a:r>
            <a:r>
              <a:rPr sz="1300" b="1" spc="5">
                <a:latin typeface="Arial"/>
                <a:cs typeface="Arial"/>
              </a:rPr>
              <a:t> </a:t>
            </a:r>
            <a:r>
              <a:rPr sz="1300" b="1" spc="-10">
                <a:latin typeface="Arial"/>
                <a:cs typeface="Arial"/>
              </a:rPr>
              <a:t>credit</a:t>
            </a:r>
            <a:r>
              <a:rPr sz="1300" b="1" spc="20">
                <a:latin typeface="Arial"/>
                <a:cs typeface="Arial"/>
              </a:rPr>
              <a:t> </a:t>
            </a:r>
            <a:r>
              <a:rPr sz="1300" b="1" spc="-10">
                <a:latin typeface="Arial"/>
                <a:cs typeface="Arial"/>
              </a:rPr>
              <a:t>card</a:t>
            </a:r>
            <a:r>
              <a:rPr sz="1300" b="1" spc="15">
                <a:latin typeface="Arial"/>
                <a:cs typeface="Arial"/>
              </a:rPr>
              <a:t> </a:t>
            </a:r>
            <a:r>
              <a:rPr sz="1300" b="1" spc="-10">
                <a:latin typeface="Arial"/>
                <a:cs typeface="Arial"/>
              </a:rPr>
              <a:t>transactions</a:t>
            </a:r>
            <a:r>
              <a:rPr sz="1300" b="1" spc="55">
                <a:latin typeface="Arial"/>
                <a:cs typeface="Arial"/>
              </a:rPr>
              <a:t> </a:t>
            </a:r>
            <a:r>
              <a:rPr sz="1300" b="1" spc="-5">
                <a:latin typeface="Arial"/>
                <a:cs typeface="Arial"/>
              </a:rPr>
              <a:t>if</a:t>
            </a:r>
            <a:r>
              <a:rPr sz="1300" b="1" spc="-10">
                <a:latin typeface="Arial"/>
                <a:cs typeface="Arial"/>
              </a:rPr>
              <a:t> action</a:t>
            </a:r>
            <a:r>
              <a:rPr sz="1300" b="1" spc="-20">
                <a:latin typeface="Arial"/>
                <a:cs typeface="Arial"/>
              </a:rPr>
              <a:t>e</a:t>
            </a:r>
            <a:r>
              <a:rPr sz="1300" b="1" spc="-10">
                <a:latin typeface="Arial"/>
                <a:cs typeface="Arial"/>
              </a:rPr>
              <a:t>d</a:t>
            </a:r>
            <a:r>
              <a:rPr sz="1300" b="1" spc="40">
                <a:latin typeface="Arial"/>
                <a:cs typeface="Arial"/>
              </a:rPr>
              <a:t> </a:t>
            </a:r>
            <a:r>
              <a:rPr sz="1300" b="1" spc="-10">
                <a:latin typeface="Arial"/>
                <a:cs typeface="Arial"/>
              </a:rPr>
              <a:t>o</a:t>
            </a:r>
            <a:r>
              <a:rPr sz="1300" b="1" spc="-40">
                <a:latin typeface="Arial"/>
                <a:cs typeface="Arial"/>
              </a:rPr>
              <a:t>v</a:t>
            </a:r>
            <a:r>
              <a:rPr sz="1300" b="1" spc="-10">
                <a:latin typeface="Arial"/>
                <a:cs typeface="Arial"/>
              </a:rPr>
              <a:t>er</a:t>
            </a:r>
            <a:r>
              <a:rPr sz="1300" b="1" spc="30">
                <a:latin typeface="Arial"/>
                <a:cs typeface="Arial"/>
              </a:rPr>
              <a:t> </a:t>
            </a:r>
            <a:r>
              <a:rPr sz="1300" b="1" spc="-10">
                <a:latin typeface="Arial"/>
                <a:cs typeface="Arial"/>
              </a:rPr>
              <a:t>the</a:t>
            </a:r>
            <a:r>
              <a:rPr sz="1300" b="1" spc="15">
                <a:latin typeface="Arial"/>
                <a:cs typeface="Arial"/>
              </a:rPr>
              <a:t> </a:t>
            </a:r>
            <a:r>
              <a:rPr sz="1300" b="1" spc="-5">
                <a:latin typeface="Arial"/>
                <a:cs typeface="Arial"/>
              </a:rPr>
              <a:t>tel</a:t>
            </a:r>
            <a:r>
              <a:rPr sz="1300" b="1" spc="-20">
                <a:latin typeface="Arial"/>
                <a:cs typeface="Arial"/>
              </a:rPr>
              <a:t>e</a:t>
            </a:r>
            <a:r>
              <a:rPr sz="1300" b="1" spc="-10">
                <a:latin typeface="Arial"/>
                <a:cs typeface="Arial"/>
              </a:rPr>
              <a:t>ph</a:t>
            </a:r>
            <a:r>
              <a:rPr sz="1300" b="1" spc="-15">
                <a:latin typeface="Arial"/>
                <a:cs typeface="Arial"/>
              </a:rPr>
              <a:t>o</a:t>
            </a:r>
            <a:r>
              <a:rPr sz="1300" b="1" spc="-10">
                <a:latin typeface="Arial"/>
                <a:cs typeface="Arial"/>
              </a:rPr>
              <a:t>ne.</a:t>
            </a:r>
            <a:endParaRPr lang="en-US" sz="1300" b="1" spc="-10">
              <a:latin typeface="Arial"/>
              <a:cs typeface="Arial"/>
            </a:endParaRPr>
          </a:p>
          <a:p>
            <a:pPr marL="12700" marR="53340">
              <a:lnSpc>
                <a:spcPct val="80000"/>
              </a:lnSpc>
              <a:buClr>
                <a:srgbClr val="6F2F9F"/>
              </a:buClr>
              <a:tabLst>
                <a:tab pos="241300" algn="l"/>
              </a:tabLst>
            </a:pPr>
            <a:endParaRPr lang="en-US" sz="1300" spc="-10">
              <a:latin typeface="Calibri"/>
              <a:ea typeface="Calibri"/>
              <a:cs typeface="Calibri"/>
            </a:endParaRPr>
          </a:p>
          <a:p>
            <a:pPr marL="241300" marR="53340" indent="-228600">
              <a:lnSpc>
                <a:spcPct val="80000"/>
              </a:lnSpc>
              <a:buClr>
                <a:srgbClr val="6F2F9F"/>
              </a:buClr>
              <a:buFont typeface="Microsoft Sans Serif"/>
              <a:buChar char="▪"/>
              <a:tabLst>
                <a:tab pos="241300" algn="l"/>
              </a:tabLst>
            </a:pPr>
            <a:r>
              <a:rPr lang="en-US" sz="1600" b="1" spc="-10">
                <a:latin typeface="Arial"/>
                <a:cs typeface="Arial"/>
              </a:rPr>
              <a:t>Please see Exec</a:t>
            </a:r>
            <a:r>
              <a:rPr lang="en-US" sz="1600" b="1" spc="-10">
                <a:latin typeface="Arial"/>
                <a:ea typeface="+mn-lt"/>
                <a:cs typeface="Arial"/>
              </a:rPr>
              <a:t> Resources &gt; Finance &gt; Payments and Reimbursements for the process &amp; requirements on making a credit card payment.</a:t>
            </a:r>
            <a:endParaRPr lang="en-US" sz="1600" spc="-10">
              <a:latin typeface="Calibri"/>
              <a:ea typeface="Calibri"/>
              <a:cs typeface="Calibri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7065552" y="1004057"/>
            <a:ext cx="3918204" cy="542239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7" name="Picture 6" descr="List Of Credit Card Companies – Forbes Advisor">
            <a:extLst>
              <a:ext uri="{FF2B5EF4-FFF2-40B4-BE49-F238E27FC236}">
                <a16:creationId xmlns:a16="http://schemas.microsoft.com/office/drawing/2014/main" id="{5D9C75CA-F061-3E0D-F3CC-EE576A31482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889221" y="4771126"/>
            <a:ext cx="2948616" cy="1700841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845563" y="989075"/>
            <a:ext cx="8534400" cy="0"/>
          </a:xfrm>
          <a:custGeom>
            <a:avLst/>
            <a:gdLst/>
            <a:ahLst/>
            <a:cxnLst/>
            <a:rect l="l" t="t" r="r" b="b"/>
            <a:pathLst>
              <a:path w="8534400">
                <a:moveTo>
                  <a:pt x="0" y="0"/>
                </a:moveTo>
                <a:lnTo>
                  <a:pt x="8534400" y="0"/>
                </a:lnTo>
              </a:path>
            </a:pathLst>
          </a:custGeom>
          <a:ln w="6350">
            <a:solidFill>
              <a:srgbClr val="5C5D6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9781031" y="6161532"/>
            <a:ext cx="676656" cy="52882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524000" y="5625085"/>
            <a:ext cx="1437132" cy="123291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5169534" y="502166"/>
            <a:ext cx="1550670" cy="4616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/>
            <a:r>
              <a:rPr sz="3000" b="1">
                <a:solidFill>
                  <a:srgbClr val="1F3863"/>
                </a:solidFill>
                <a:latin typeface="Arial"/>
                <a:cs typeface="Arial"/>
              </a:rPr>
              <a:t>Refun</a:t>
            </a:r>
            <a:r>
              <a:rPr sz="3000" b="1" spc="5">
                <a:solidFill>
                  <a:srgbClr val="1F3863"/>
                </a:solidFill>
                <a:latin typeface="Arial"/>
                <a:cs typeface="Arial"/>
              </a:rPr>
              <a:t>d</a:t>
            </a:r>
            <a:r>
              <a:rPr sz="3000" b="1">
                <a:solidFill>
                  <a:srgbClr val="1F3863"/>
                </a:solidFill>
                <a:latin typeface="Arial"/>
                <a:cs typeface="Arial"/>
              </a:rPr>
              <a:t>s</a:t>
            </a:r>
            <a:endParaRPr sz="3000">
              <a:latin typeface="Arial"/>
              <a:cs typeface="Arial"/>
            </a:endParaRPr>
          </a:p>
        </p:txBody>
      </p:sp>
      <p:sp>
        <p:nvSpPr>
          <p:cNvPr id="9" name="object 9"/>
          <p:cNvSpPr txBox="1">
            <a:spLocks noGrp="1"/>
          </p:cNvSpPr>
          <p:nvPr>
            <p:ph type="ftr" sz="quarter" idx="5"/>
          </p:nvPr>
        </p:nvSpPr>
        <p:spPr>
          <a:xfrm>
            <a:off x="3587946" y="6530258"/>
            <a:ext cx="1968500" cy="127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800" b="0" i="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700"/>
            <a:r>
              <a:rPr lang="en-GB"/>
              <a:t>Exec Training - Iss 3 - May 2024</a:t>
            </a:r>
            <a:endParaRPr spc="-5"/>
          </a:p>
        </p:txBody>
      </p:sp>
      <p:sp>
        <p:nvSpPr>
          <p:cNvPr id="6" name="object 6"/>
          <p:cNvSpPr txBox="1"/>
          <p:nvPr/>
        </p:nvSpPr>
        <p:spPr>
          <a:xfrm>
            <a:off x="2010868" y="1341160"/>
            <a:ext cx="8181975" cy="4339650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pPr marL="12700" marR="5080"/>
            <a:r>
              <a:rPr sz="1400" b="1">
                <a:latin typeface="Arial"/>
                <a:cs typeface="Arial"/>
              </a:rPr>
              <a:t>If</a:t>
            </a:r>
            <a:r>
              <a:rPr sz="1400" b="1" spc="-20">
                <a:latin typeface="Arial"/>
                <a:cs typeface="Arial"/>
              </a:rPr>
              <a:t> </a:t>
            </a:r>
            <a:r>
              <a:rPr sz="1400" b="1" spc="-50">
                <a:latin typeface="Arial"/>
                <a:cs typeface="Arial"/>
              </a:rPr>
              <a:t>y</a:t>
            </a:r>
            <a:r>
              <a:rPr sz="1400" b="1" spc="-10">
                <a:latin typeface="Arial"/>
                <a:cs typeface="Arial"/>
              </a:rPr>
              <a:t>o</a:t>
            </a:r>
            <a:r>
              <a:rPr sz="1400" b="1">
                <a:latin typeface="Arial"/>
                <a:cs typeface="Arial"/>
              </a:rPr>
              <a:t>u</a:t>
            </a:r>
            <a:r>
              <a:rPr lang="en-US" sz="1400" b="1">
                <a:latin typeface="Arial"/>
                <a:cs typeface="Arial"/>
              </a:rPr>
              <a:t> and </a:t>
            </a:r>
            <a:r>
              <a:rPr sz="1400" b="1" spc="-50">
                <a:latin typeface="Arial"/>
                <a:cs typeface="Arial"/>
              </a:rPr>
              <a:t>y</a:t>
            </a:r>
            <a:r>
              <a:rPr sz="1400" b="1" spc="-10">
                <a:latin typeface="Arial"/>
                <a:cs typeface="Arial"/>
              </a:rPr>
              <a:t>ou</a:t>
            </a:r>
            <a:r>
              <a:rPr sz="1400" b="1">
                <a:latin typeface="Arial"/>
                <a:cs typeface="Arial"/>
              </a:rPr>
              <a:t>r</a:t>
            </a:r>
            <a:r>
              <a:rPr sz="1400" b="1" spc="45">
                <a:latin typeface="Arial"/>
                <a:cs typeface="Arial"/>
              </a:rPr>
              <a:t> </a:t>
            </a:r>
            <a:r>
              <a:rPr sz="1400" b="1">
                <a:latin typeface="Arial"/>
                <a:cs typeface="Arial"/>
              </a:rPr>
              <a:t>mem</a:t>
            </a:r>
            <a:r>
              <a:rPr sz="1400" b="1" spc="-10">
                <a:latin typeface="Arial"/>
                <a:cs typeface="Arial"/>
              </a:rPr>
              <a:t>b</a:t>
            </a:r>
            <a:r>
              <a:rPr sz="1400" b="1">
                <a:latin typeface="Arial"/>
                <a:cs typeface="Arial"/>
              </a:rPr>
              <a:t>ers</a:t>
            </a:r>
            <a:r>
              <a:rPr sz="1400" b="1" spc="-20">
                <a:latin typeface="Arial"/>
                <a:cs typeface="Arial"/>
              </a:rPr>
              <a:t> </a:t>
            </a:r>
            <a:r>
              <a:rPr sz="1400" b="1">
                <a:latin typeface="Arial"/>
                <a:cs typeface="Arial"/>
              </a:rPr>
              <a:t>re</a:t>
            </a:r>
            <a:r>
              <a:rPr sz="1400" b="1" spc="-10">
                <a:latin typeface="Arial"/>
                <a:cs typeface="Arial"/>
              </a:rPr>
              <a:t>qu</a:t>
            </a:r>
            <a:r>
              <a:rPr sz="1400" b="1">
                <a:latin typeface="Arial"/>
                <a:cs typeface="Arial"/>
              </a:rPr>
              <a:t>ire</a:t>
            </a:r>
            <a:r>
              <a:rPr sz="1400" b="1" spc="-30">
                <a:latin typeface="Arial"/>
                <a:cs typeface="Arial"/>
              </a:rPr>
              <a:t> </a:t>
            </a:r>
            <a:r>
              <a:rPr sz="1400" b="1">
                <a:latin typeface="Arial"/>
                <a:cs typeface="Arial"/>
              </a:rPr>
              <a:t>a</a:t>
            </a:r>
            <a:r>
              <a:rPr sz="1400" b="1" spc="-10">
                <a:latin typeface="Arial"/>
                <a:cs typeface="Arial"/>
              </a:rPr>
              <a:t> </a:t>
            </a:r>
            <a:r>
              <a:rPr sz="1400" b="1">
                <a:latin typeface="Arial"/>
                <a:cs typeface="Arial"/>
              </a:rPr>
              <a:t>ref</a:t>
            </a:r>
            <a:r>
              <a:rPr sz="1400" b="1" spc="-10">
                <a:latin typeface="Arial"/>
                <a:cs typeface="Arial"/>
              </a:rPr>
              <a:t>un</a:t>
            </a:r>
            <a:r>
              <a:rPr sz="1400" b="1">
                <a:latin typeface="Arial"/>
                <a:cs typeface="Arial"/>
              </a:rPr>
              <a:t>d</a:t>
            </a:r>
            <a:r>
              <a:rPr sz="1400" b="1" spc="-40">
                <a:latin typeface="Arial"/>
                <a:cs typeface="Arial"/>
              </a:rPr>
              <a:t> </a:t>
            </a:r>
            <a:r>
              <a:rPr sz="1400" b="1">
                <a:latin typeface="Arial"/>
                <a:cs typeface="Arial"/>
              </a:rPr>
              <a:t>f</a:t>
            </a:r>
            <a:r>
              <a:rPr sz="1400" b="1" spc="-10">
                <a:latin typeface="Arial"/>
                <a:cs typeface="Arial"/>
              </a:rPr>
              <a:t>o</a:t>
            </a:r>
            <a:r>
              <a:rPr sz="1400" b="1">
                <a:latin typeface="Arial"/>
                <a:cs typeface="Arial"/>
              </a:rPr>
              <a:t>r</a:t>
            </a:r>
            <a:r>
              <a:rPr sz="1400" b="1" spc="-5">
                <a:latin typeface="Arial"/>
                <a:cs typeface="Arial"/>
              </a:rPr>
              <a:t> </a:t>
            </a:r>
            <a:r>
              <a:rPr sz="1400" b="1">
                <a:latin typeface="Arial"/>
                <a:cs typeface="Arial"/>
              </a:rPr>
              <a:t>tickets</a:t>
            </a:r>
            <a:r>
              <a:rPr sz="1400" b="1" spc="-45">
                <a:latin typeface="Arial"/>
                <a:cs typeface="Arial"/>
              </a:rPr>
              <a:t> </a:t>
            </a:r>
            <a:r>
              <a:rPr sz="1400" b="1" spc="-10">
                <a:latin typeface="Arial"/>
                <a:cs typeface="Arial"/>
              </a:rPr>
              <a:t>bough</a:t>
            </a:r>
            <a:r>
              <a:rPr sz="1400" b="1">
                <a:latin typeface="Arial"/>
                <a:cs typeface="Arial"/>
              </a:rPr>
              <a:t>t</a:t>
            </a:r>
            <a:r>
              <a:rPr sz="1400" b="1" spc="-20">
                <a:latin typeface="Arial"/>
                <a:cs typeface="Arial"/>
              </a:rPr>
              <a:t> </a:t>
            </a:r>
            <a:r>
              <a:rPr sz="1400" b="1">
                <a:latin typeface="Arial"/>
                <a:cs typeface="Arial"/>
              </a:rPr>
              <a:t>t</a:t>
            </a:r>
            <a:r>
              <a:rPr sz="1400" b="1" spc="-10">
                <a:latin typeface="Arial"/>
                <a:cs typeface="Arial"/>
              </a:rPr>
              <a:t>h</a:t>
            </a:r>
            <a:r>
              <a:rPr sz="1400" b="1">
                <a:latin typeface="Arial"/>
                <a:cs typeface="Arial"/>
              </a:rPr>
              <a:t>r</a:t>
            </a:r>
            <a:r>
              <a:rPr sz="1400" b="1" spc="-10">
                <a:latin typeface="Arial"/>
                <a:cs typeface="Arial"/>
              </a:rPr>
              <a:t>oug</a:t>
            </a:r>
            <a:r>
              <a:rPr sz="1400" b="1">
                <a:latin typeface="Arial"/>
                <a:cs typeface="Arial"/>
              </a:rPr>
              <a:t>h</a:t>
            </a:r>
            <a:r>
              <a:rPr sz="1400" b="1" spc="-25">
                <a:latin typeface="Arial"/>
                <a:cs typeface="Arial"/>
              </a:rPr>
              <a:t> </a:t>
            </a:r>
            <a:r>
              <a:rPr sz="1400" b="1">
                <a:latin typeface="Arial"/>
                <a:cs typeface="Arial"/>
              </a:rPr>
              <a:t>t</a:t>
            </a:r>
            <a:r>
              <a:rPr sz="1400" b="1" spc="-10">
                <a:latin typeface="Arial"/>
                <a:cs typeface="Arial"/>
              </a:rPr>
              <a:t>h</a:t>
            </a:r>
            <a:r>
              <a:rPr sz="1400" b="1">
                <a:latin typeface="Arial"/>
                <a:cs typeface="Arial"/>
              </a:rPr>
              <a:t>e</a:t>
            </a:r>
            <a:r>
              <a:rPr sz="1400" b="1" spc="-20">
                <a:latin typeface="Arial"/>
                <a:cs typeface="Arial"/>
              </a:rPr>
              <a:t> </a:t>
            </a:r>
            <a:r>
              <a:rPr sz="1400" b="1">
                <a:latin typeface="Arial"/>
                <a:cs typeface="Arial"/>
              </a:rPr>
              <a:t>SU</a:t>
            </a:r>
            <a:r>
              <a:rPr sz="1400" b="1" spc="-5">
                <a:latin typeface="Arial"/>
                <a:cs typeface="Arial"/>
              </a:rPr>
              <a:t> </a:t>
            </a:r>
            <a:r>
              <a:rPr sz="1400" b="1">
                <a:latin typeface="Arial"/>
                <a:cs typeface="Arial"/>
              </a:rPr>
              <a:t>ticket</a:t>
            </a:r>
            <a:r>
              <a:rPr sz="1400" b="1" spc="-10">
                <a:latin typeface="Arial"/>
                <a:cs typeface="Arial"/>
              </a:rPr>
              <a:t>in</a:t>
            </a:r>
            <a:r>
              <a:rPr sz="1400" b="1">
                <a:latin typeface="Arial"/>
                <a:cs typeface="Arial"/>
              </a:rPr>
              <a:t>g</a:t>
            </a:r>
            <a:r>
              <a:rPr sz="1400" b="1" spc="-50">
                <a:latin typeface="Arial"/>
                <a:cs typeface="Arial"/>
              </a:rPr>
              <a:t> </a:t>
            </a:r>
            <a:r>
              <a:rPr sz="1400" b="1">
                <a:latin typeface="Arial"/>
                <a:cs typeface="Arial"/>
              </a:rPr>
              <a:t>s</a:t>
            </a:r>
            <a:r>
              <a:rPr sz="1400" b="1" spc="-50">
                <a:latin typeface="Arial"/>
                <a:cs typeface="Arial"/>
              </a:rPr>
              <a:t>y</a:t>
            </a:r>
            <a:r>
              <a:rPr sz="1400" b="1">
                <a:latin typeface="Arial"/>
                <a:cs typeface="Arial"/>
              </a:rPr>
              <a:t>stem</a:t>
            </a:r>
            <a:r>
              <a:rPr sz="1400" b="1" spc="15">
                <a:latin typeface="Arial"/>
                <a:cs typeface="Arial"/>
              </a:rPr>
              <a:t> </a:t>
            </a:r>
            <a:r>
              <a:rPr sz="1400" b="1">
                <a:latin typeface="Arial"/>
                <a:cs typeface="Arial"/>
              </a:rPr>
              <a:t>f</a:t>
            </a:r>
            <a:r>
              <a:rPr sz="1400" b="1" spc="-10">
                <a:latin typeface="Arial"/>
                <a:cs typeface="Arial"/>
              </a:rPr>
              <a:t>o</a:t>
            </a:r>
            <a:r>
              <a:rPr sz="1400" b="1">
                <a:latin typeface="Arial"/>
                <a:cs typeface="Arial"/>
              </a:rPr>
              <a:t>r e</a:t>
            </a:r>
            <a:r>
              <a:rPr sz="1400" b="1" spc="-20">
                <a:latin typeface="Arial"/>
                <a:cs typeface="Arial"/>
              </a:rPr>
              <a:t>v</a:t>
            </a:r>
            <a:r>
              <a:rPr sz="1400" b="1">
                <a:latin typeface="Arial"/>
                <a:cs typeface="Arial"/>
              </a:rPr>
              <a:t>e</a:t>
            </a:r>
            <a:r>
              <a:rPr sz="1400" b="1" spc="-10">
                <a:latin typeface="Arial"/>
                <a:cs typeface="Arial"/>
              </a:rPr>
              <a:t>n</a:t>
            </a:r>
            <a:r>
              <a:rPr sz="1400" b="1">
                <a:latin typeface="Arial"/>
                <a:cs typeface="Arial"/>
              </a:rPr>
              <a:t>ts/t</a:t>
            </a:r>
            <a:r>
              <a:rPr sz="1400" b="1" spc="5">
                <a:latin typeface="Arial"/>
                <a:cs typeface="Arial"/>
              </a:rPr>
              <a:t>r</a:t>
            </a:r>
            <a:r>
              <a:rPr sz="1400" b="1">
                <a:latin typeface="Arial"/>
                <a:cs typeface="Arial"/>
              </a:rPr>
              <a:t>i</a:t>
            </a:r>
            <a:r>
              <a:rPr sz="1400" b="1" spc="-20">
                <a:latin typeface="Arial"/>
                <a:cs typeface="Arial"/>
              </a:rPr>
              <a:t>p</a:t>
            </a:r>
            <a:r>
              <a:rPr sz="1400" b="1">
                <a:latin typeface="Arial"/>
                <a:cs typeface="Arial"/>
              </a:rPr>
              <a:t>s</a:t>
            </a:r>
            <a:r>
              <a:rPr sz="1400" b="1" spc="-10">
                <a:latin typeface="Arial"/>
                <a:cs typeface="Arial"/>
              </a:rPr>
              <a:t>/</a:t>
            </a:r>
            <a:r>
              <a:rPr sz="1400" b="1">
                <a:latin typeface="Arial"/>
                <a:cs typeface="Arial"/>
              </a:rPr>
              <a:t>t</a:t>
            </a:r>
            <a:r>
              <a:rPr sz="1400" b="1" spc="-10">
                <a:latin typeface="Arial"/>
                <a:cs typeface="Arial"/>
              </a:rPr>
              <a:t>our</a:t>
            </a:r>
            <a:r>
              <a:rPr sz="1400" b="1">
                <a:latin typeface="Arial"/>
                <a:cs typeface="Arial"/>
              </a:rPr>
              <a:t>s</a:t>
            </a:r>
            <a:r>
              <a:rPr sz="1400" b="1" spc="-10">
                <a:latin typeface="Arial"/>
                <a:cs typeface="Arial"/>
              </a:rPr>
              <a:t>/b</a:t>
            </a:r>
            <a:r>
              <a:rPr sz="1400" b="1">
                <a:latin typeface="Arial"/>
                <a:cs typeface="Arial"/>
              </a:rPr>
              <a:t>a</a:t>
            </a:r>
            <a:r>
              <a:rPr sz="1400" b="1" spc="-10">
                <a:latin typeface="Arial"/>
                <a:cs typeface="Arial"/>
              </a:rPr>
              <a:t>l</a:t>
            </a:r>
            <a:r>
              <a:rPr sz="1400" b="1">
                <a:latin typeface="Arial"/>
                <a:cs typeface="Arial"/>
              </a:rPr>
              <a:t>l</a:t>
            </a:r>
            <a:r>
              <a:rPr sz="1400" b="1" spc="-40">
                <a:latin typeface="Arial"/>
                <a:cs typeface="Arial"/>
              </a:rPr>
              <a:t> </a:t>
            </a:r>
            <a:r>
              <a:rPr lang="en-US" sz="1400" b="1" err="1">
                <a:latin typeface="Arial"/>
                <a:cs typeface="Arial"/>
              </a:rPr>
              <a:t>etc</a:t>
            </a:r>
            <a:r>
              <a:rPr sz="1400" b="1" spc="-25">
                <a:latin typeface="Arial"/>
                <a:cs typeface="Arial"/>
              </a:rPr>
              <a:t> </a:t>
            </a:r>
            <a:r>
              <a:rPr sz="1400" b="1" spc="-10">
                <a:latin typeface="Arial"/>
                <a:cs typeface="Arial"/>
              </a:rPr>
              <a:t>b</a:t>
            </a:r>
            <a:r>
              <a:rPr sz="1400" b="1">
                <a:latin typeface="Arial"/>
                <a:cs typeface="Arial"/>
              </a:rPr>
              <a:t>ec</a:t>
            </a:r>
            <a:r>
              <a:rPr sz="1400" b="1" spc="-10">
                <a:latin typeface="Arial"/>
                <a:cs typeface="Arial"/>
              </a:rPr>
              <a:t>au</a:t>
            </a:r>
            <a:r>
              <a:rPr sz="1400" b="1">
                <a:latin typeface="Arial"/>
                <a:cs typeface="Arial"/>
              </a:rPr>
              <a:t>se</a:t>
            </a:r>
            <a:r>
              <a:rPr sz="1400" b="1" spc="-45">
                <a:latin typeface="Arial"/>
                <a:cs typeface="Arial"/>
              </a:rPr>
              <a:t> </a:t>
            </a:r>
            <a:r>
              <a:rPr sz="1400" b="1">
                <a:latin typeface="Arial"/>
                <a:cs typeface="Arial"/>
              </a:rPr>
              <a:t>t</a:t>
            </a:r>
            <a:r>
              <a:rPr sz="1400" b="1" spc="-10">
                <a:latin typeface="Arial"/>
                <a:cs typeface="Arial"/>
              </a:rPr>
              <a:t>h</a:t>
            </a:r>
            <a:r>
              <a:rPr sz="1400" b="1">
                <a:latin typeface="Arial"/>
                <a:cs typeface="Arial"/>
              </a:rPr>
              <a:t>e</a:t>
            </a:r>
            <a:r>
              <a:rPr sz="1400" b="1" spc="-10">
                <a:latin typeface="Arial"/>
                <a:cs typeface="Arial"/>
              </a:rPr>
              <a:t> </a:t>
            </a:r>
            <a:r>
              <a:rPr sz="1400" b="1">
                <a:latin typeface="Arial"/>
                <a:cs typeface="Arial"/>
              </a:rPr>
              <a:t>e</a:t>
            </a:r>
            <a:r>
              <a:rPr sz="1400" b="1" spc="-20">
                <a:latin typeface="Arial"/>
                <a:cs typeface="Arial"/>
              </a:rPr>
              <a:t>v</a:t>
            </a:r>
            <a:r>
              <a:rPr sz="1400" b="1">
                <a:latin typeface="Arial"/>
                <a:cs typeface="Arial"/>
              </a:rPr>
              <a:t>e</a:t>
            </a:r>
            <a:r>
              <a:rPr sz="1400" b="1" spc="-10">
                <a:latin typeface="Arial"/>
                <a:cs typeface="Arial"/>
              </a:rPr>
              <a:t>n</a:t>
            </a:r>
            <a:r>
              <a:rPr sz="1400" b="1">
                <a:latin typeface="Arial"/>
                <a:cs typeface="Arial"/>
              </a:rPr>
              <a:t>t</a:t>
            </a:r>
            <a:r>
              <a:rPr sz="1400" b="1" spc="-20">
                <a:latin typeface="Arial"/>
                <a:cs typeface="Arial"/>
              </a:rPr>
              <a:t> </a:t>
            </a:r>
            <a:r>
              <a:rPr sz="1400" b="1">
                <a:latin typeface="Arial"/>
                <a:cs typeface="Arial"/>
              </a:rPr>
              <a:t>its</a:t>
            </a:r>
            <a:r>
              <a:rPr sz="1400" b="1" spc="-5">
                <a:latin typeface="Arial"/>
                <a:cs typeface="Arial"/>
              </a:rPr>
              <a:t>e</a:t>
            </a:r>
            <a:r>
              <a:rPr sz="1400" b="1">
                <a:latin typeface="Arial"/>
                <a:cs typeface="Arial"/>
              </a:rPr>
              <a:t>lf</a:t>
            </a:r>
            <a:r>
              <a:rPr sz="1400" b="1" spc="-45">
                <a:latin typeface="Arial"/>
                <a:cs typeface="Arial"/>
              </a:rPr>
              <a:t> </a:t>
            </a:r>
            <a:r>
              <a:rPr sz="1400" b="1" spc="-10">
                <a:latin typeface="Arial"/>
                <a:cs typeface="Arial"/>
              </a:rPr>
              <a:t>h</a:t>
            </a:r>
            <a:r>
              <a:rPr sz="1400" b="1">
                <a:latin typeface="Arial"/>
                <a:cs typeface="Arial"/>
              </a:rPr>
              <a:t>ad</a:t>
            </a:r>
            <a:r>
              <a:rPr sz="1400" b="1" spc="-20">
                <a:latin typeface="Arial"/>
                <a:cs typeface="Arial"/>
              </a:rPr>
              <a:t> </a:t>
            </a:r>
            <a:r>
              <a:rPr sz="1400" b="1" spc="-10">
                <a:latin typeface="Arial"/>
                <a:cs typeface="Arial"/>
              </a:rPr>
              <a:t>b</a:t>
            </a:r>
            <a:r>
              <a:rPr sz="1400" b="1">
                <a:latin typeface="Arial"/>
                <a:cs typeface="Arial"/>
              </a:rPr>
              <a:t>een</a:t>
            </a:r>
            <a:r>
              <a:rPr sz="1400" b="1" spc="-30">
                <a:latin typeface="Arial"/>
                <a:cs typeface="Arial"/>
              </a:rPr>
              <a:t> </a:t>
            </a:r>
            <a:r>
              <a:rPr sz="1400" b="1">
                <a:latin typeface="Arial"/>
                <a:cs typeface="Arial"/>
              </a:rPr>
              <a:t>ca</a:t>
            </a:r>
            <a:r>
              <a:rPr sz="1400" b="1" spc="-15">
                <a:latin typeface="Arial"/>
                <a:cs typeface="Arial"/>
              </a:rPr>
              <a:t>n</a:t>
            </a:r>
            <a:r>
              <a:rPr sz="1400" b="1">
                <a:latin typeface="Arial"/>
                <a:cs typeface="Arial"/>
              </a:rPr>
              <a:t>cell</a:t>
            </a:r>
            <a:r>
              <a:rPr sz="1400" b="1" spc="-15">
                <a:latin typeface="Arial"/>
                <a:cs typeface="Arial"/>
              </a:rPr>
              <a:t>e</a:t>
            </a:r>
            <a:r>
              <a:rPr sz="1400" b="1" spc="-10">
                <a:latin typeface="Arial"/>
                <a:cs typeface="Arial"/>
              </a:rPr>
              <a:t>d</a:t>
            </a:r>
            <a:r>
              <a:rPr sz="1400" b="1">
                <a:latin typeface="Arial"/>
                <a:cs typeface="Arial"/>
              </a:rPr>
              <a:t>,</a:t>
            </a:r>
            <a:r>
              <a:rPr sz="1400" b="1" spc="-40">
                <a:latin typeface="Arial"/>
                <a:cs typeface="Arial"/>
              </a:rPr>
              <a:t> </a:t>
            </a:r>
            <a:r>
              <a:rPr sz="1400" b="1" spc="-10">
                <a:latin typeface="Arial"/>
                <a:cs typeface="Arial"/>
              </a:rPr>
              <a:t>R</a:t>
            </a:r>
            <a:r>
              <a:rPr sz="1400" b="1">
                <a:latin typeface="Arial"/>
                <a:cs typeface="Arial"/>
              </a:rPr>
              <a:t>ec</a:t>
            </a:r>
            <a:r>
              <a:rPr sz="1400" b="1" spc="-10">
                <a:latin typeface="Arial"/>
                <a:cs typeface="Arial"/>
              </a:rPr>
              <a:t>ep</a:t>
            </a:r>
            <a:r>
              <a:rPr sz="1400" b="1">
                <a:latin typeface="Arial"/>
                <a:cs typeface="Arial"/>
              </a:rPr>
              <a:t>ti</a:t>
            </a:r>
            <a:r>
              <a:rPr sz="1400" b="1" spc="-10">
                <a:latin typeface="Arial"/>
                <a:cs typeface="Arial"/>
              </a:rPr>
              <a:t>o</a:t>
            </a:r>
            <a:r>
              <a:rPr sz="1400" b="1">
                <a:latin typeface="Arial"/>
                <a:cs typeface="Arial"/>
              </a:rPr>
              <a:t>n</a:t>
            </a:r>
            <a:r>
              <a:rPr sz="1400" b="1" spc="-50">
                <a:latin typeface="Arial"/>
                <a:cs typeface="Arial"/>
              </a:rPr>
              <a:t> </a:t>
            </a:r>
            <a:r>
              <a:rPr sz="1400" b="1">
                <a:latin typeface="Arial"/>
                <a:cs typeface="Arial"/>
              </a:rPr>
              <a:t>are</a:t>
            </a:r>
            <a:r>
              <a:rPr sz="1400" b="1" spc="-5">
                <a:latin typeface="Arial"/>
                <a:cs typeface="Arial"/>
              </a:rPr>
              <a:t> </a:t>
            </a:r>
            <a:r>
              <a:rPr sz="1400" b="1">
                <a:latin typeface="Arial"/>
                <a:cs typeface="Arial"/>
              </a:rPr>
              <a:t>a</a:t>
            </a:r>
            <a:r>
              <a:rPr sz="1400" b="1" spc="-10">
                <a:latin typeface="Arial"/>
                <a:cs typeface="Arial"/>
              </a:rPr>
              <a:t>b</a:t>
            </a:r>
            <a:r>
              <a:rPr sz="1400" b="1">
                <a:latin typeface="Arial"/>
                <a:cs typeface="Arial"/>
              </a:rPr>
              <a:t>le</a:t>
            </a:r>
            <a:r>
              <a:rPr sz="1400" b="1" spc="-35">
                <a:latin typeface="Arial"/>
                <a:cs typeface="Arial"/>
              </a:rPr>
              <a:t> </a:t>
            </a:r>
            <a:r>
              <a:rPr sz="1400" b="1">
                <a:latin typeface="Arial"/>
                <a:cs typeface="Arial"/>
              </a:rPr>
              <a:t>to </a:t>
            </a:r>
            <a:r>
              <a:rPr sz="1400" b="1" spc="-10">
                <a:latin typeface="Arial"/>
                <a:cs typeface="Arial"/>
              </a:rPr>
              <a:t>p</a:t>
            </a:r>
            <a:r>
              <a:rPr sz="1400" b="1">
                <a:latin typeface="Arial"/>
                <a:cs typeface="Arial"/>
              </a:rPr>
              <a:t>r</a:t>
            </a:r>
            <a:r>
              <a:rPr sz="1400" b="1" spc="-10">
                <a:latin typeface="Arial"/>
                <a:cs typeface="Arial"/>
              </a:rPr>
              <a:t>o</a:t>
            </a:r>
            <a:r>
              <a:rPr sz="1400" b="1">
                <a:latin typeface="Arial"/>
                <a:cs typeface="Arial"/>
              </a:rPr>
              <a:t>cess</a:t>
            </a:r>
            <a:r>
              <a:rPr sz="1400" b="1" spc="-35">
                <a:latin typeface="Arial"/>
                <a:cs typeface="Arial"/>
              </a:rPr>
              <a:t> </a:t>
            </a:r>
            <a:r>
              <a:rPr sz="1400" b="1">
                <a:latin typeface="Arial"/>
                <a:cs typeface="Arial"/>
              </a:rPr>
              <a:t>a</a:t>
            </a:r>
            <a:r>
              <a:rPr sz="1400" b="1" spc="-10">
                <a:latin typeface="Arial"/>
                <a:cs typeface="Arial"/>
              </a:rPr>
              <a:t> b</a:t>
            </a:r>
            <a:r>
              <a:rPr sz="1400" b="1">
                <a:latin typeface="Arial"/>
                <a:cs typeface="Arial"/>
              </a:rPr>
              <a:t>l</a:t>
            </a:r>
            <a:r>
              <a:rPr sz="1400" b="1" spc="-10">
                <a:latin typeface="Arial"/>
                <a:cs typeface="Arial"/>
              </a:rPr>
              <a:t>o</a:t>
            </a:r>
            <a:r>
              <a:rPr sz="1400" b="1">
                <a:latin typeface="Arial"/>
                <a:cs typeface="Arial"/>
              </a:rPr>
              <a:t>ck</a:t>
            </a:r>
            <a:r>
              <a:rPr sz="1400" b="1" spc="-30">
                <a:latin typeface="Arial"/>
                <a:cs typeface="Arial"/>
              </a:rPr>
              <a:t> </a:t>
            </a:r>
            <a:r>
              <a:rPr sz="1400" b="1">
                <a:latin typeface="Arial"/>
                <a:cs typeface="Arial"/>
              </a:rPr>
              <a:t>ref</a:t>
            </a:r>
            <a:r>
              <a:rPr sz="1400" b="1" spc="-10">
                <a:latin typeface="Arial"/>
                <a:cs typeface="Arial"/>
              </a:rPr>
              <a:t>un</a:t>
            </a:r>
            <a:r>
              <a:rPr sz="1400" b="1">
                <a:latin typeface="Arial"/>
                <a:cs typeface="Arial"/>
              </a:rPr>
              <a:t>d</a:t>
            </a:r>
            <a:r>
              <a:rPr sz="1400" b="1" spc="-25">
                <a:latin typeface="Arial"/>
                <a:cs typeface="Arial"/>
              </a:rPr>
              <a:t> </a:t>
            </a:r>
            <a:r>
              <a:rPr sz="1400" b="1">
                <a:latin typeface="Arial"/>
                <a:cs typeface="Arial"/>
              </a:rPr>
              <a:t>to</a:t>
            </a:r>
            <a:r>
              <a:rPr sz="1400" b="1" spc="-15">
                <a:latin typeface="Arial"/>
                <a:cs typeface="Arial"/>
              </a:rPr>
              <a:t> </a:t>
            </a:r>
            <a:r>
              <a:rPr sz="1400" b="1">
                <a:latin typeface="Arial"/>
                <a:cs typeface="Arial"/>
              </a:rPr>
              <a:t>all</a:t>
            </a:r>
            <a:r>
              <a:rPr sz="1400" b="1" spc="-30">
                <a:latin typeface="Arial"/>
                <a:cs typeface="Arial"/>
              </a:rPr>
              <a:t> </a:t>
            </a:r>
            <a:r>
              <a:rPr sz="1400" b="1">
                <a:latin typeface="Arial"/>
                <a:cs typeface="Arial"/>
              </a:rPr>
              <a:t>mem</a:t>
            </a:r>
            <a:r>
              <a:rPr sz="1400" b="1" spc="-10">
                <a:latin typeface="Arial"/>
                <a:cs typeface="Arial"/>
              </a:rPr>
              <a:t>b</a:t>
            </a:r>
            <a:r>
              <a:rPr sz="1400" b="1">
                <a:latin typeface="Arial"/>
                <a:cs typeface="Arial"/>
              </a:rPr>
              <a:t>ers</a:t>
            </a:r>
            <a:r>
              <a:rPr sz="1400" b="1" spc="-20">
                <a:latin typeface="Arial"/>
                <a:cs typeface="Arial"/>
              </a:rPr>
              <a:t> </a:t>
            </a:r>
            <a:r>
              <a:rPr sz="1400" b="1" spc="30">
                <a:latin typeface="Arial"/>
                <a:cs typeface="Arial"/>
              </a:rPr>
              <a:t>w</a:t>
            </a:r>
            <a:r>
              <a:rPr sz="1400" b="1" spc="-10">
                <a:latin typeface="Arial"/>
                <a:cs typeface="Arial"/>
              </a:rPr>
              <a:t>h</a:t>
            </a:r>
            <a:r>
              <a:rPr sz="1400" b="1">
                <a:latin typeface="Arial"/>
                <a:cs typeface="Arial"/>
              </a:rPr>
              <a:t>o</a:t>
            </a:r>
            <a:r>
              <a:rPr sz="1400" b="1" spc="-50">
                <a:latin typeface="Arial"/>
                <a:cs typeface="Arial"/>
              </a:rPr>
              <a:t> </a:t>
            </a:r>
            <a:r>
              <a:rPr sz="1400" b="1" spc="-10">
                <a:latin typeface="Arial"/>
                <a:cs typeface="Arial"/>
              </a:rPr>
              <a:t>pu</a:t>
            </a:r>
            <a:r>
              <a:rPr sz="1400" b="1">
                <a:latin typeface="Arial"/>
                <a:cs typeface="Arial"/>
              </a:rPr>
              <a:t>rc</a:t>
            </a:r>
            <a:r>
              <a:rPr sz="1400" b="1" spc="-10">
                <a:latin typeface="Arial"/>
                <a:cs typeface="Arial"/>
              </a:rPr>
              <a:t>h</a:t>
            </a:r>
            <a:r>
              <a:rPr sz="1400" b="1">
                <a:latin typeface="Arial"/>
                <a:cs typeface="Arial"/>
              </a:rPr>
              <a:t>ased</a:t>
            </a:r>
            <a:r>
              <a:rPr sz="1400" b="1" spc="-40">
                <a:latin typeface="Arial"/>
                <a:cs typeface="Arial"/>
              </a:rPr>
              <a:t> </a:t>
            </a:r>
            <a:r>
              <a:rPr sz="1400" b="1">
                <a:latin typeface="Arial"/>
                <a:cs typeface="Arial"/>
              </a:rPr>
              <a:t>a</a:t>
            </a:r>
            <a:r>
              <a:rPr sz="1400" b="1" spc="-10">
                <a:latin typeface="Arial"/>
                <a:cs typeface="Arial"/>
              </a:rPr>
              <a:t> </a:t>
            </a:r>
            <a:r>
              <a:rPr sz="1400" b="1">
                <a:latin typeface="Arial"/>
                <a:cs typeface="Arial"/>
              </a:rPr>
              <a:t>ticket.</a:t>
            </a:r>
            <a:r>
              <a:rPr lang="en-US" sz="1400" b="1">
                <a:latin typeface="Arial"/>
                <a:cs typeface="Arial"/>
              </a:rPr>
              <a:t> </a:t>
            </a:r>
            <a:r>
              <a:rPr lang="en-US" sz="1400" b="1" spc="-45">
                <a:latin typeface="Arial"/>
                <a:cs typeface="Arial"/>
              </a:rPr>
              <a:t> </a:t>
            </a:r>
            <a:r>
              <a:rPr sz="1400" b="1">
                <a:latin typeface="Arial"/>
                <a:cs typeface="Arial"/>
              </a:rPr>
              <a:t>Exec</a:t>
            </a:r>
            <a:r>
              <a:rPr sz="1400" b="1" spc="-20">
                <a:latin typeface="Arial"/>
                <a:cs typeface="Arial"/>
              </a:rPr>
              <a:t> </a:t>
            </a:r>
            <a:r>
              <a:rPr sz="1400" b="1">
                <a:latin typeface="Arial"/>
                <a:cs typeface="Arial"/>
              </a:rPr>
              <a:t>mem</a:t>
            </a:r>
            <a:r>
              <a:rPr sz="1400" b="1" spc="-10">
                <a:latin typeface="Arial"/>
                <a:cs typeface="Arial"/>
              </a:rPr>
              <a:t>b</a:t>
            </a:r>
            <a:r>
              <a:rPr sz="1400" b="1">
                <a:latin typeface="Arial"/>
                <a:cs typeface="Arial"/>
              </a:rPr>
              <a:t>ers</a:t>
            </a:r>
            <a:r>
              <a:rPr sz="1400" b="1" spc="-20">
                <a:latin typeface="Arial"/>
                <a:cs typeface="Arial"/>
              </a:rPr>
              <a:t> </a:t>
            </a:r>
            <a:r>
              <a:rPr sz="1400" b="1" spc="20">
                <a:latin typeface="Arial"/>
                <a:cs typeface="Arial"/>
              </a:rPr>
              <a:t>w</a:t>
            </a:r>
            <a:r>
              <a:rPr sz="1400" b="1">
                <a:latin typeface="Arial"/>
                <a:cs typeface="Arial"/>
              </a:rPr>
              <a:t>i</a:t>
            </a:r>
            <a:r>
              <a:rPr sz="1400" b="1" spc="-10">
                <a:latin typeface="Arial"/>
                <a:cs typeface="Arial"/>
              </a:rPr>
              <a:t>l</a:t>
            </a:r>
            <a:r>
              <a:rPr sz="1400" b="1">
                <a:latin typeface="Arial"/>
                <a:cs typeface="Arial"/>
              </a:rPr>
              <a:t>l</a:t>
            </a:r>
            <a:r>
              <a:rPr sz="1400" b="1" spc="-40">
                <a:latin typeface="Arial"/>
                <a:cs typeface="Arial"/>
              </a:rPr>
              <a:t> </a:t>
            </a:r>
            <a:r>
              <a:rPr sz="1400" b="1" spc="-10">
                <a:latin typeface="Arial"/>
                <a:cs typeface="Arial"/>
              </a:rPr>
              <a:t>n</a:t>
            </a:r>
            <a:r>
              <a:rPr sz="1400" b="1">
                <a:latin typeface="Arial"/>
                <a:cs typeface="Arial"/>
              </a:rPr>
              <a:t>eed</a:t>
            </a:r>
            <a:r>
              <a:rPr sz="1400" b="1" spc="-25">
                <a:latin typeface="Arial"/>
                <a:cs typeface="Arial"/>
              </a:rPr>
              <a:t> </a:t>
            </a:r>
            <a:r>
              <a:rPr sz="1400" b="1">
                <a:latin typeface="Arial"/>
                <a:cs typeface="Arial"/>
              </a:rPr>
              <a:t>to</a:t>
            </a:r>
            <a:r>
              <a:rPr sz="1400" b="1" spc="-25">
                <a:latin typeface="Arial"/>
                <a:cs typeface="Arial"/>
              </a:rPr>
              <a:t> </a:t>
            </a:r>
            <a:r>
              <a:rPr sz="1400" b="1">
                <a:latin typeface="Arial"/>
                <a:cs typeface="Arial"/>
              </a:rPr>
              <a:t>liaise </a:t>
            </a:r>
            <a:r>
              <a:rPr sz="1400" b="1" spc="30">
                <a:latin typeface="Arial"/>
                <a:cs typeface="Arial"/>
              </a:rPr>
              <a:t>w</a:t>
            </a:r>
            <a:r>
              <a:rPr sz="1400" b="1" spc="-10">
                <a:latin typeface="Arial"/>
                <a:cs typeface="Arial"/>
              </a:rPr>
              <a:t>i</a:t>
            </a:r>
            <a:r>
              <a:rPr sz="1400" b="1" spc="-15">
                <a:latin typeface="Arial"/>
                <a:cs typeface="Arial"/>
              </a:rPr>
              <a:t>t</a:t>
            </a:r>
            <a:r>
              <a:rPr sz="1400" b="1">
                <a:latin typeface="Arial"/>
                <a:cs typeface="Arial"/>
              </a:rPr>
              <a:t>h</a:t>
            </a:r>
            <a:r>
              <a:rPr sz="1400" b="1" spc="-40">
                <a:latin typeface="Arial"/>
                <a:cs typeface="Arial"/>
              </a:rPr>
              <a:t> </a:t>
            </a:r>
            <a:r>
              <a:rPr sz="1400" b="1" spc="-10">
                <a:latin typeface="Arial"/>
                <a:cs typeface="Arial"/>
              </a:rPr>
              <a:t>R</a:t>
            </a:r>
            <a:r>
              <a:rPr sz="1400" b="1">
                <a:latin typeface="Arial"/>
                <a:cs typeface="Arial"/>
              </a:rPr>
              <a:t>ece</a:t>
            </a:r>
            <a:r>
              <a:rPr sz="1400" b="1" spc="-10">
                <a:latin typeface="Arial"/>
                <a:cs typeface="Arial"/>
              </a:rPr>
              <a:t>p</a:t>
            </a:r>
            <a:r>
              <a:rPr sz="1400" b="1">
                <a:latin typeface="Arial"/>
                <a:cs typeface="Arial"/>
              </a:rPr>
              <a:t>ti</a:t>
            </a:r>
            <a:r>
              <a:rPr sz="1400" b="1" spc="-10">
                <a:latin typeface="Arial"/>
                <a:cs typeface="Arial"/>
              </a:rPr>
              <a:t>o</a:t>
            </a:r>
            <a:r>
              <a:rPr sz="1400" b="1">
                <a:latin typeface="Arial"/>
                <a:cs typeface="Arial"/>
              </a:rPr>
              <a:t>n</a:t>
            </a:r>
            <a:r>
              <a:rPr lang="en-GB" sz="1400" b="1">
                <a:latin typeface="Arial"/>
                <a:cs typeface="Arial"/>
              </a:rPr>
              <a:t> (Welcome Hub)</a:t>
            </a:r>
            <a:r>
              <a:rPr sz="1400" b="1" spc="-50">
                <a:latin typeface="Arial"/>
                <a:cs typeface="Arial"/>
              </a:rPr>
              <a:t> </a:t>
            </a:r>
            <a:r>
              <a:rPr sz="1400" b="1">
                <a:latin typeface="Arial"/>
                <a:cs typeface="Arial"/>
              </a:rPr>
              <a:t>at</a:t>
            </a:r>
            <a:r>
              <a:rPr sz="1400" b="1" spc="-5">
                <a:latin typeface="Arial"/>
                <a:cs typeface="Arial"/>
              </a:rPr>
              <a:t> </a:t>
            </a:r>
            <a:r>
              <a:rPr sz="1400" b="1" u="heavy">
                <a:solidFill>
                  <a:srgbClr val="0562C1"/>
                </a:solidFill>
                <a:latin typeface="Arial"/>
                <a:cs typeface="Arial"/>
                <a:hlinkClick r:id="rId5"/>
              </a:rPr>
              <a:t>Gilli</a:t>
            </a:r>
            <a:r>
              <a:rPr sz="1400" b="1" u="heavy" spc="-15">
                <a:solidFill>
                  <a:srgbClr val="0562C1"/>
                </a:solidFill>
                <a:latin typeface="Arial"/>
                <a:cs typeface="Arial"/>
                <a:hlinkClick r:id="rId5"/>
              </a:rPr>
              <a:t>a</a:t>
            </a:r>
            <a:r>
              <a:rPr sz="1400" b="1" u="heavy" spc="-10">
                <a:solidFill>
                  <a:srgbClr val="0562C1"/>
                </a:solidFill>
                <a:latin typeface="Arial"/>
                <a:cs typeface="Arial"/>
                <a:hlinkClick r:id="rId5"/>
              </a:rPr>
              <a:t>n.</a:t>
            </a:r>
            <a:r>
              <a:rPr sz="1400" b="1" u="heavy">
                <a:solidFill>
                  <a:srgbClr val="0562C1"/>
                </a:solidFill>
                <a:latin typeface="Arial"/>
                <a:cs typeface="Arial"/>
                <a:hlinkClick r:id="rId5"/>
              </a:rPr>
              <a:t>G</a:t>
            </a:r>
            <a:r>
              <a:rPr sz="1400" b="1" u="heavy" spc="-10">
                <a:solidFill>
                  <a:srgbClr val="0562C1"/>
                </a:solidFill>
                <a:latin typeface="Arial"/>
                <a:cs typeface="Arial"/>
                <a:hlinkClick r:id="rId5"/>
              </a:rPr>
              <a:t>oo</a:t>
            </a:r>
            <a:r>
              <a:rPr sz="1400" b="1" u="heavy" spc="-30">
                <a:solidFill>
                  <a:srgbClr val="0562C1"/>
                </a:solidFill>
                <a:latin typeface="Arial"/>
                <a:cs typeface="Arial"/>
                <a:hlinkClick r:id="rId5"/>
              </a:rPr>
              <a:t>d</a:t>
            </a:r>
            <a:r>
              <a:rPr sz="1400" b="1" u="heavy" spc="5">
                <a:solidFill>
                  <a:srgbClr val="0562C1"/>
                </a:solidFill>
                <a:latin typeface="Arial"/>
                <a:cs typeface="Arial"/>
                <a:hlinkClick r:id="rId5"/>
              </a:rPr>
              <a:t>w</a:t>
            </a:r>
            <a:r>
              <a:rPr sz="1400" b="1" u="heavy" spc="-10">
                <a:solidFill>
                  <a:srgbClr val="0562C1"/>
                </a:solidFill>
                <a:latin typeface="Arial"/>
                <a:cs typeface="Arial"/>
                <a:hlinkClick r:id="rId5"/>
              </a:rPr>
              <a:t>in</a:t>
            </a:r>
            <a:r>
              <a:rPr sz="1400" b="1" u="heavy" spc="-30">
                <a:solidFill>
                  <a:srgbClr val="0562C1"/>
                </a:solidFill>
                <a:latin typeface="Arial"/>
                <a:cs typeface="Arial"/>
                <a:hlinkClick r:id="rId5"/>
              </a:rPr>
              <a:t>@</a:t>
            </a:r>
            <a:r>
              <a:rPr sz="1400" b="1" u="heavy" spc="5">
                <a:solidFill>
                  <a:srgbClr val="0562C1"/>
                </a:solidFill>
                <a:latin typeface="Arial"/>
                <a:cs typeface="Arial"/>
                <a:hlinkClick r:id="rId5"/>
              </a:rPr>
              <a:t>w</a:t>
            </a:r>
            <a:r>
              <a:rPr sz="1400" b="1" u="heavy">
                <a:solidFill>
                  <a:srgbClr val="0562C1"/>
                </a:solidFill>
                <a:latin typeface="Arial"/>
                <a:cs typeface="Arial"/>
                <a:hlinkClick r:id="rId5"/>
              </a:rPr>
              <a:t>a</a:t>
            </a:r>
            <a:r>
              <a:rPr sz="1400" b="1" u="heavy" spc="-20">
                <a:solidFill>
                  <a:srgbClr val="0562C1"/>
                </a:solidFill>
                <a:latin typeface="Arial"/>
                <a:cs typeface="Arial"/>
                <a:hlinkClick r:id="rId5"/>
              </a:rPr>
              <a:t>r</a:t>
            </a:r>
            <a:r>
              <a:rPr sz="1400" b="1" u="heavy" spc="5">
                <a:solidFill>
                  <a:srgbClr val="0562C1"/>
                </a:solidFill>
                <a:latin typeface="Arial"/>
                <a:cs typeface="Arial"/>
                <a:hlinkClick r:id="rId5"/>
              </a:rPr>
              <a:t>w</a:t>
            </a:r>
            <a:r>
              <a:rPr sz="1400" b="1" u="heavy">
                <a:solidFill>
                  <a:srgbClr val="0562C1"/>
                </a:solidFill>
                <a:latin typeface="Arial"/>
                <a:cs typeface="Arial"/>
                <a:hlinkClick r:id="rId5"/>
              </a:rPr>
              <a:t>i</a:t>
            </a:r>
            <a:r>
              <a:rPr sz="1400" b="1" u="heavy" spc="-15">
                <a:solidFill>
                  <a:srgbClr val="0562C1"/>
                </a:solidFill>
                <a:latin typeface="Arial"/>
                <a:cs typeface="Arial"/>
                <a:hlinkClick r:id="rId5"/>
              </a:rPr>
              <a:t>c</a:t>
            </a:r>
            <a:r>
              <a:rPr sz="1400" b="1" u="heavy">
                <a:solidFill>
                  <a:srgbClr val="0562C1"/>
                </a:solidFill>
                <a:latin typeface="Arial"/>
                <a:cs typeface="Arial"/>
                <a:hlinkClick r:id="rId5"/>
              </a:rPr>
              <a:t>k</a:t>
            </a:r>
            <a:r>
              <a:rPr sz="1400" b="1" u="heavy" spc="-15">
                <a:solidFill>
                  <a:srgbClr val="0562C1"/>
                </a:solidFill>
                <a:latin typeface="Arial"/>
                <a:cs typeface="Arial"/>
                <a:hlinkClick r:id="rId5"/>
              </a:rPr>
              <a:t>s</a:t>
            </a:r>
            <a:r>
              <a:rPr sz="1400" b="1" u="heavy" spc="-10">
                <a:solidFill>
                  <a:srgbClr val="0562C1"/>
                </a:solidFill>
                <a:latin typeface="Arial"/>
                <a:cs typeface="Arial"/>
                <a:hlinkClick r:id="rId5"/>
              </a:rPr>
              <a:t>u</a:t>
            </a:r>
            <a:r>
              <a:rPr sz="1400" b="1" u="heavy">
                <a:solidFill>
                  <a:srgbClr val="0562C1"/>
                </a:solidFill>
                <a:latin typeface="Arial"/>
                <a:cs typeface="Arial"/>
                <a:hlinkClick r:id="rId5"/>
              </a:rPr>
              <a:t>.</a:t>
            </a:r>
            <a:r>
              <a:rPr sz="1400" b="1" u="heavy" spc="-15">
                <a:solidFill>
                  <a:srgbClr val="0562C1"/>
                </a:solidFill>
                <a:latin typeface="Arial"/>
                <a:cs typeface="Arial"/>
                <a:hlinkClick r:id="rId5"/>
              </a:rPr>
              <a:t>c</a:t>
            </a:r>
            <a:r>
              <a:rPr sz="1400" b="1" u="heavy" spc="-10">
                <a:solidFill>
                  <a:srgbClr val="0562C1"/>
                </a:solidFill>
                <a:latin typeface="Arial"/>
                <a:cs typeface="Arial"/>
                <a:hlinkClick r:id="rId5"/>
              </a:rPr>
              <a:t>o</a:t>
            </a:r>
            <a:r>
              <a:rPr sz="1400" b="1" u="heavy">
                <a:solidFill>
                  <a:srgbClr val="0562C1"/>
                </a:solidFill>
                <a:latin typeface="Arial"/>
                <a:cs typeface="Arial"/>
                <a:hlinkClick r:id="rId5"/>
              </a:rPr>
              <a:t>m</a:t>
            </a:r>
            <a:r>
              <a:rPr sz="1400" b="1" spc="-30">
                <a:solidFill>
                  <a:srgbClr val="0562C1"/>
                </a:solidFill>
                <a:latin typeface="Arial"/>
                <a:cs typeface="Arial"/>
                <a:hlinkClick r:id="rId5"/>
              </a:rPr>
              <a:t> </a:t>
            </a:r>
            <a:r>
              <a:rPr sz="1400" b="1">
                <a:latin typeface="Arial"/>
                <a:cs typeface="Arial"/>
              </a:rPr>
              <a:t>to</a:t>
            </a:r>
            <a:r>
              <a:rPr sz="1400" b="1" spc="-15">
                <a:latin typeface="Arial"/>
                <a:cs typeface="Arial"/>
              </a:rPr>
              <a:t> </a:t>
            </a:r>
            <a:r>
              <a:rPr sz="1400" b="1">
                <a:latin typeface="Arial"/>
                <a:cs typeface="Arial"/>
              </a:rPr>
              <a:t>arra</a:t>
            </a:r>
            <a:r>
              <a:rPr sz="1400" b="1" spc="-10">
                <a:latin typeface="Arial"/>
                <a:cs typeface="Arial"/>
              </a:rPr>
              <a:t>ng</a:t>
            </a:r>
            <a:r>
              <a:rPr sz="1400" b="1">
                <a:latin typeface="Arial"/>
                <a:cs typeface="Arial"/>
              </a:rPr>
              <a:t>e</a:t>
            </a:r>
            <a:r>
              <a:rPr sz="1400" b="1" spc="-30">
                <a:latin typeface="Arial"/>
                <a:cs typeface="Arial"/>
              </a:rPr>
              <a:t> </a:t>
            </a:r>
            <a:r>
              <a:rPr sz="1400" b="1">
                <a:latin typeface="Arial"/>
                <a:cs typeface="Arial"/>
              </a:rPr>
              <a:t>t</a:t>
            </a:r>
            <a:r>
              <a:rPr sz="1400" b="1" spc="-10">
                <a:latin typeface="Arial"/>
                <a:cs typeface="Arial"/>
              </a:rPr>
              <a:t>h</a:t>
            </a:r>
            <a:r>
              <a:rPr sz="1400" b="1">
                <a:latin typeface="Arial"/>
                <a:cs typeface="Arial"/>
              </a:rPr>
              <a:t>is</a:t>
            </a:r>
            <a:r>
              <a:rPr sz="1400" b="1" spc="-20">
                <a:latin typeface="Arial"/>
                <a:cs typeface="Arial"/>
              </a:rPr>
              <a:t> </a:t>
            </a:r>
            <a:r>
              <a:rPr sz="1400" b="1">
                <a:latin typeface="Arial"/>
                <a:cs typeface="Arial"/>
              </a:rPr>
              <a:t>ser</a:t>
            </a:r>
            <a:r>
              <a:rPr sz="1400" b="1" spc="-15">
                <a:latin typeface="Arial"/>
                <a:cs typeface="Arial"/>
              </a:rPr>
              <a:t>v</a:t>
            </a:r>
            <a:r>
              <a:rPr sz="1400" b="1">
                <a:latin typeface="Arial"/>
                <a:cs typeface="Arial"/>
              </a:rPr>
              <a:t>ice.</a:t>
            </a:r>
            <a:endParaRPr sz="1400">
              <a:latin typeface="Arial"/>
              <a:cs typeface="Arial"/>
            </a:endParaRPr>
          </a:p>
          <a:p>
            <a:pPr>
              <a:spcBef>
                <a:spcPts val="12"/>
              </a:spcBef>
            </a:pPr>
            <a:endParaRPr sz="1450">
              <a:latin typeface="Times New Roman"/>
              <a:cs typeface="Times New Roman"/>
            </a:endParaRPr>
          </a:p>
          <a:p>
            <a:pPr marL="12700" marR="187325"/>
            <a:r>
              <a:rPr sz="1400" b="1" spc="-10">
                <a:latin typeface="Arial"/>
                <a:cs typeface="Arial"/>
              </a:rPr>
              <a:t>R</a:t>
            </a:r>
            <a:r>
              <a:rPr sz="1400" b="1">
                <a:latin typeface="Arial"/>
                <a:cs typeface="Arial"/>
              </a:rPr>
              <a:t>ece</a:t>
            </a:r>
            <a:r>
              <a:rPr sz="1400" b="1" spc="-10">
                <a:latin typeface="Arial"/>
                <a:cs typeface="Arial"/>
              </a:rPr>
              <a:t>p</a:t>
            </a:r>
            <a:r>
              <a:rPr sz="1400" b="1">
                <a:latin typeface="Arial"/>
                <a:cs typeface="Arial"/>
              </a:rPr>
              <a:t>ti</a:t>
            </a:r>
            <a:r>
              <a:rPr sz="1400" b="1" spc="-10">
                <a:latin typeface="Arial"/>
                <a:cs typeface="Arial"/>
              </a:rPr>
              <a:t>o</a:t>
            </a:r>
            <a:r>
              <a:rPr sz="1400" b="1">
                <a:latin typeface="Arial"/>
                <a:cs typeface="Arial"/>
              </a:rPr>
              <a:t>n</a:t>
            </a:r>
            <a:r>
              <a:rPr sz="1400" b="1" spc="-40">
                <a:latin typeface="Arial"/>
                <a:cs typeface="Arial"/>
              </a:rPr>
              <a:t> </a:t>
            </a:r>
            <a:r>
              <a:rPr sz="1400" b="1">
                <a:latin typeface="Arial"/>
                <a:cs typeface="Arial"/>
              </a:rPr>
              <a:t>can</a:t>
            </a:r>
            <a:r>
              <a:rPr sz="1400" b="1" spc="-25">
                <a:latin typeface="Arial"/>
                <a:cs typeface="Arial"/>
              </a:rPr>
              <a:t> </a:t>
            </a:r>
            <a:r>
              <a:rPr sz="1400" b="1">
                <a:latin typeface="Arial"/>
                <a:cs typeface="Arial"/>
              </a:rPr>
              <a:t>also</a:t>
            </a:r>
            <a:r>
              <a:rPr sz="1400" b="1" spc="-25">
                <a:latin typeface="Arial"/>
                <a:cs typeface="Arial"/>
              </a:rPr>
              <a:t> </a:t>
            </a:r>
            <a:r>
              <a:rPr sz="1400" b="1">
                <a:latin typeface="Arial"/>
                <a:cs typeface="Arial"/>
              </a:rPr>
              <a:t>ref</a:t>
            </a:r>
            <a:r>
              <a:rPr sz="1400" b="1" spc="-10">
                <a:latin typeface="Arial"/>
                <a:cs typeface="Arial"/>
              </a:rPr>
              <a:t>un</a:t>
            </a:r>
            <a:r>
              <a:rPr sz="1400" b="1">
                <a:latin typeface="Arial"/>
                <a:cs typeface="Arial"/>
              </a:rPr>
              <a:t>d</a:t>
            </a:r>
            <a:r>
              <a:rPr sz="1400" b="1" spc="-40">
                <a:latin typeface="Arial"/>
                <a:cs typeface="Arial"/>
              </a:rPr>
              <a:t> </a:t>
            </a:r>
            <a:r>
              <a:rPr sz="1400" b="1">
                <a:latin typeface="Arial"/>
                <a:cs typeface="Arial"/>
              </a:rPr>
              <a:t>i</a:t>
            </a:r>
            <a:r>
              <a:rPr sz="1400" b="1" spc="-10">
                <a:latin typeface="Arial"/>
                <a:cs typeface="Arial"/>
              </a:rPr>
              <a:t>nd</a:t>
            </a:r>
            <a:r>
              <a:rPr sz="1400" b="1">
                <a:latin typeface="Arial"/>
                <a:cs typeface="Arial"/>
              </a:rPr>
              <a:t>i</a:t>
            </a:r>
            <a:r>
              <a:rPr sz="1400" b="1" spc="-15">
                <a:latin typeface="Arial"/>
                <a:cs typeface="Arial"/>
              </a:rPr>
              <a:t>v</a:t>
            </a:r>
            <a:r>
              <a:rPr sz="1400" b="1">
                <a:latin typeface="Arial"/>
                <a:cs typeface="Arial"/>
              </a:rPr>
              <a:t>i</a:t>
            </a:r>
            <a:r>
              <a:rPr sz="1400" b="1" spc="-10">
                <a:latin typeface="Arial"/>
                <a:cs typeface="Arial"/>
              </a:rPr>
              <a:t>du</a:t>
            </a:r>
            <a:r>
              <a:rPr sz="1400" b="1">
                <a:latin typeface="Arial"/>
                <a:cs typeface="Arial"/>
              </a:rPr>
              <a:t>als</a:t>
            </a:r>
            <a:r>
              <a:rPr sz="1400" b="1" spc="-45">
                <a:latin typeface="Arial"/>
                <a:cs typeface="Arial"/>
              </a:rPr>
              <a:t> </a:t>
            </a:r>
            <a:r>
              <a:rPr sz="1400" b="1">
                <a:latin typeface="Arial"/>
                <a:cs typeface="Arial"/>
              </a:rPr>
              <a:t>f</a:t>
            </a:r>
            <a:r>
              <a:rPr sz="1400" b="1" spc="-10">
                <a:latin typeface="Arial"/>
                <a:cs typeface="Arial"/>
              </a:rPr>
              <a:t>o</a:t>
            </a:r>
            <a:r>
              <a:rPr sz="1400" b="1">
                <a:latin typeface="Arial"/>
                <a:cs typeface="Arial"/>
              </a:rPr>
              <a:t>r</a:t>
            </a:r>
            <a:r>
              <a:rPr sz="1400" b="1" spc="-15">
                <a:latin typeface="Arial"/>
                <a:cs typeface="Arial"/>
              </a:rPr>
              <a:t> </a:t>
            </a:r>
            <a:r>
              <a:rPr sz="1400" b="1">
                <a:latin typeface="Arial"/>
                <a:cs typeface="Arial"/>
              </a:rPr>
              <a:t>tickets</a:t>
            </a:r>
            <a:r>
              <a:rPr sz="1400" b="1" spc="-45">
                <a:latin typeface="Arial"/>
                <a:cs typeface="Arial"/>
              </a:rPr>
              <a:t> </a:t>
            </a:r>
            <a:r>
              <a:rPr sz="1400" b="1" spc="-10">
                <a:latin typeface="Arial"/>
                <a:cs typeface="Arial"/>
              </a:rPr>
              <a:t>pu</a:t>
            </a:r>
            <a:r>
              <a:rPr sz="1400" b="1">
                <a:latin typeface="Arial"/>
                <a:cs typeface="Arial"/>
              </a:rPr>
              <a:t>rc</a:t>
            </a:r>
            <a:r>
              <a:rPr sz="1400" b="1" spc="-10">
                <a:latin typeface="Arial"/>
                <a:cs typeface="Arial"/>
              </a:rPr>
              <a:t>h</a:t>
            </a:r>
            <a:r>
              <a:rPr sz="1400" b="1">
                <a:latin typeface="Arial"/>
                <a:cs typeface="Arial"/>
              </a:rPr>
              <a:t>ased</a:t>
            </a:r>
            <a:r>
              <a:rPr sz="1400" b="1" spc="-40">
                <a:latin typeface="Arial"/>
                <a:cs typeface="Arial"/>
              </a:rPr>
              <a:t> </a:t>
            </a:r>
            <a:r>
              <a:rPr sz="1400" b="1" spc="30">
                <a:latin typeface="Arial"/>
                <a:cs typeface="Arial"/>
              </a:rPr>
              <a:t>w</a:t>
            </a:r>
            <a:r>
              <a:rPr sz="1400" b="1" spc="-10">
                <a:latin typeface="Arial"/>
                <a:cs typeface="Arial"/>
              </a:rPr>
              <a:t>h</a:t>
            </a:r>
            <a:r>
              <a:rPr sz="1400" b="1">
                <a:latin typeface="Arial"/>
                <a:cs typeface="Arial"/>
              </a:rPr>
              <a:t>o</a:t>
            </a:r>
            <a:r>
              <a:rPr sz="1400" b="1" spc="-50">
                <a:latin typeface="Arial"/>
                <a:cs typeface="Arial"/>
              </a:rPr>
              <a:t> </a:t>
            </a:r>
            <a:r>
              <a:rPr sz="1400" b="1">
                <a:latin typeface="Arial"/>
                <a:cs typeface="Arial"/>
              </a:rPr>
              <a:t>are</a:t>
            </a:r>
            <a:r>
              <a:rPr sz="1400" b="1" spc="-20">
                <a:latin typeface="Arial"/>
                <a:cs typeface="Arial"/>
              </a:rPr>
              <a:t> </a:t>
            </a:r>
            <a:r>
              <a:rPr sz="1400" b="1" spc="-10">
                <a:latin typeface="Arial"/>
                <a:cs typeface="Arial"/>
              </a:rPr>
              <a:t>un</a:t>
            </a:r>
            <a:r>
              <a:rPr sz="1400" b="1">
                <a:latin typeface="Arial"/>
                <a:cs typeface="Arial"/>
              </a:rPr>
              <a:t>a</a:t>
            </a:r>
            <a:r>
              <a:rPr sz="1400" b="1" spc="-10">
                <a:latin typeface="Arial"/>
                <a:cs typeface="Arial"/>
              </a:rPr>
              <a:t>b</a:t>
            </a:r>
            <a:r>
              <a:rPr sz="1400" b="1">
                <a:latin typeface="Arial"/>
                <a:cs typeface="Arial"/>
              </a:rPr>
              <a:t>le</a:t>
            </a:r>
            <a:r>
              <a:rPr sz="1400" b="1" spc="-30">
                <a:latin typeface="Arial"/>
                <a:cs typeface="Arial"/>
              </a:rPr>
              <a:t> </a:t>
            </a:r>
            <a:r>
              <a:rPr sz="1400" b="1">
                <a:latin typeface="Arial"/>
                <a:cs typeface="Arial"/>
              </a:rPr>
              <a:t>to</a:t>
            </a:r>
            <a:r>
              <a:rPr sz="1400" b="1" spc="-15">
                <a:latin typeface="Arial"/>
                <a:cs typeface="Arial"/>
              </a:rPr>
              <a:t> </a:t>
            </a:r>
            <a:r>
              <a:rPr sz="1400" b="1">
                <a:latin typeface="Arial"/>
                <a:cs typeface="Arial"/>
              </a:rPr>
              <a:t>atte</a:t>
            </a:r>
            <a:r>
              <a:rPr sz="1400" b="1" spc="-10">
                <a:latin typeface="Arial"/>
                <a:cs typeface="Arial"/>
              </a:rPr>
              <a:t>n</a:t>
            </a:r>
            <a:r>
              <a:rPr sz="1400" b="1">
                <a:latin typeface="Arial"/>
                <a:cs typeface="Arial"/>
              </a:rPr>
              <a:t>d</a:t>
            </a:r>
            <a:r>
              <a:rPr sz="1400" b="1" spc="-40">
                <a:latin typeface="Arial"/>
                <a:cs typeface="Arial"/>
              </a:rPr>
              <a:t> </a:t>
            </a:r>
            <a:r>
              <a:rPr sz="1400" b="1" spc="-10">
                <a:latin typeface="Arial"/>
                <a:cs typeface="Arial"/>
              </a:rPr>
              <a:t>du</a:t>
            </a:r>
            <a:r>
              <a:rPr sz="1400" b="1">
                <a:latin typeface="Arial"/>
                <a:cs typeface="Arial"/>
              </a:rPr>
              <a:t>e</a:t>
            </a:r>
            <a:r>
              <a:rPr sz="1400" b="1" spc="-10">
                <a:latin typeface="Arial"/>
                <a:cs typeface="Arial"/>
              </a:rPr>
              <a:t> </a:t>
            </a:r>
            <a:r>
              <a:rPr sz="1400" b="1">
                <a:latin typeface="Arial"/>
                <a:cs typeface="Arial"/>
              </a:rPr>
              <a:t>to </a:t>
            </a:r>
            <a:r>
              <a:rPr sz="1400" b="1" spc="-10">
                <a:latin typeface="Arial"/>
                <a:cs typeface="Arial"/>
              </a:rPr>
              <a:t>un</a:t>
            </a:r>
            <a:r>
              <a:rPr sz="1400" b="1">
                <a:latin typeface="Arial"/>
                <a:cs typeface="Arial"/>
              </a:rPr>
              <a:t>f</a:t>
            </a:r>
            <a:r>
              <a:rPr sz="1400" b="1" spc="-10">
                <a:latin typeface="Arial"/>
                <a:cs typeface="Arial"/>
              </a:rPr>
              <a:t>o</a:t>
            </a:r>
            <a:r>
              <a:rPr sz="1400" b="1">
                <a:latin typeface="Arial"/>
                <a:cs typeface="Arial"/>
              </a:rPr>
              <a:t>reseen</a:t>
            </a:r>
            <a:r>
              <a:rPr sz="1400" b="1" spc="-50">
                <a:latin typeface="Arial"/>
                <a:cs typeface="Arial"/>
              </a:rPr>
              <a:t> </a:t>
            </a:r>
            <a:r>
              <a:rPr sz="1400" b="1">
                <a:latin typeface="Arial"/>
                <a:cs typeface="Arial"/>
              </a:rPr>
              <a:t>circ</a:t>
            </a:r>
            <a:r>
              <a:rPr sz="1400" b="1" spc="-10">
                <a:latin typeface="Arial"/>
                <a:cs typeface="Arial"/>
              </a:rPr>
              <a:t>u</a:t>
            </a:r>
            <a:r>
              <a:rPr sz="1400" b="1">
                <a:latin typeface="Arial"/>
                <a:cs typeface="Arial"/>
              </a:rPr>
              <a:t>msta</a:t>
            </a:r>
            <a:r>
              <a:rPr sz="1400" b="1" spc="-10">
                <a:latin typeface="Arial"/>
                <a:cs typeface="Arial"/>
              </a:rPr>
              <a:t>n</a:t>
            </a:r>
            <a:r>
              <a:rPr sz="1400" b="1">
                <a:latin typeface="Arial"/>
                <a:cs typeface="Arial"/>
              </a:rPr>
              <a:t>c</a:t>
            </a:r>
            <a:r>
              <a:rPr sz="1400" b="1" spc="-15">
                <a:latin typeface="Arial"/>
                <a:cs typeface="Arial"/>
              </a:rPr>
              <a:t>e</a:t>
            </a:r>
            <a:r>
              <a:rPr sz="1400" b="1">
                <a:latin typeface="Arial"/>
                <a:cs typeface="Arial"/>
              </a:rPr>
              <a:t>s.</a:t>
            </a:r>
            <a:r>
              <a:rPr lang="en-US" sz="1400" b="1">
                <a:latin typeface="Arial"/>
                <a:cs typeface="Arial"/>
              </a:rPr>
              <a:t> </a:t>
            </a:r>
            <a:r>
              <a:rPr lang="en-US" sz="1400" b="1" spc="-35">
                <a:latin typeface="Arial"/>
                <a:cs typeface="Arial"/>
              </a:rPr>
              <a:t> </a:t>
            </a:r>
            <a:r>
              <a:rPr sz="1400" b="1">
                <a:latin typeface="Arial"/>
                <a:cs typeface="Arial"/>
              </a:rPr>
              <a:t>Exec</a:t>
            </a:r>
            <a:r>
              <a:rPr sz="1400" b="1" spc="-35">
                <a:latin typeface="Arial"/>
                <a:cs typeface="Arial"/>
              </a:rPr>
              <a:t> </a:t>
            </a:r>
            <a:r>
              <a:rPr sz="1400" b="1">
                <a:latin typeface="Arial"/>
                <a:cs typeface="Arial"/>
              </a:rPr>
              <a:t>mem</a:t>
            </a:r>
            <a:r>
              <a:rPr sz="1400" b="1" spc="-10">
                <a:latin typeface="Arial"/>
                <a:cs typeface="Arial"/>
              </a:rPr>
              <a:t>b</a:t>
            </a:r>
            <a:r>
              <a:rPr sz="1400" b="1">
                <a:latin typeface="Arial"/>
                <a:cs typeface="Arial"/>
              </a:rPr>
              <a:t>ers</a:t>
            </a:r>
            <a:r>
              <a:rPr sz="1400" b="1" spc="-20">
                <a:latin typeface="Arial"/>
                <a:cs typeface="Arial"/>
              </a:rPr>
              <a:t> </a:t>
            </a:r>
            <a:r>
              <a:rPr sz="1400" b="1" spc="30">
                <a:latin typeface="Arial"/>
                <a:cs typeface="Arial"/>
              </a:rPr>
              <a:t>w</a:t>
            </a:r>
            <a:r>
              <a:rPr sz="1400" b="1" spc="-10">
                <a:latin typeface="Arial"/>
                <a:cs typeface="Arial"/>
              </a:rPr>
              <a:t>il</a:t>
            </a:r>
            <a:r>
              <a:rPr sz="1400" b="1">
                <a:latin typeface="Arial"/>
                <a:cs typeface="Arial"/>
              </a:rPr>
              <a:t>l</a:t>
            </a:r>
            <a:r>
              <a:rPr sz="1400" b="1" spc="-40">
                <a:latin typeface="Arial"/>
                <a:cs typeface="Arial"/>
              </a:rPr>
              <a:t> </a:t>
            </a:r>
            <a:r>
              <a:rPr sz="1400" b="1" spc="-10">
                <a:latin typeface="Arial"/>
                <a:cs typeface="Arial"/>
              </a:rPr>
              <a:t>n</a:t>
            </a:r>
            <a:r>
              <a:rPr sz="1400" b="1">
                <a:latin typeface="Arial"/>
                <a:cs typeface="Arial"/>
              </a:rPr>
              <a:t>eed</a:t>
            </a:r>
            <a:r>
              <a:rPr sz="1400" b="1" spc="-25">
                <a:latin typeface="Arial"/>
                <a:cs typeface="Arial"/>
              </a:rPr>
              <a:t> </a:t>
            </a:r>
            <a:r>
              <a:rPr sz="1400" b="1">
                <a:latin typeface="Arial"/>
                <a:cs typeface="Arial"/>
              </a:rPr>
              <a:t>to</a:t>
            </a:r>
            <a:r>
              <a:rPr sz="1400" b="1" spc="-15">
                <a:latin typeface="Arial"/>
                <a:cs typeface="Arial"/>
              </a:rPr>
              <a:t> </a:t>
            </a:r>
            <a:r>
              <a:rPr sz="1400" b="1">
                <a:latin typeface="Arial"/>
                <a:cs typeface="Arial"/>
              </a:rPr>
              <a:t>c</a:t>
            </a:r>
            <a:r>
              <a:rPr sz="1400" b="1" spc="-10">
                <a:latin typeface="Arial"/>
                <a:cs typeface="Arial"/>
              </a:rPr>
              <a:t>on</a:t>
            </a:r>
            <a:r>
              <a:rPr sz="1400" b="1">
                <a:latin typeface="Arial"/>
                <a:cs typeface="Arial"/>
              </a:rPr>
              <a:t>tact</a:t>
            </a:r>
            <a:r>
              <a:rPr sz="1400" b="1" spc="-45">
                <a:latin typeface="Arial"/>
                <a:cs typeface="Arial"/>
              </a:rPr>
              <a:t> </a:t>
            </a:r>
            <a:r>
              <a:rPr sz="1400" b="1" spc="-10">
                <a:latin typeface="Arial"/>
                <a:cs typeface="Arial"/>
              </a:rPr>
              <a:t>R</a:t>
            </a:r>
            <a:r>
              <a:rPr sz="1400" b="1">
                <a:latin typeface="Arial"/>
                <a:cs typeface="Arial"/>
              </a:rPr>
              <a:t>ece</a:t>
            </a:r>
            <a:r>
              <a:rPr sz="1400" b="1" spc="-10">
                <a:latin typeface="Arial"/>
                <a:cs typeface="Arial"/>
              </a:rPr>
              <a:t>p</a:t>
            </a:r>
            <a:r>
              <a:rPr sz="1400" b="1">
                <a:latin typeface="Arial"/>
                <a:cs typeface="Arial"/>
              </a:rPr>
              <a:t>ti</a:t>
            </a:r>
            <a:r>
              <a:rPr sz="1400" b="1" spc="-10">
                <a:latin typeface="Arial"/>
                <a:cs typeface="Arial"/>
              </a:rPr>
              <a:t>o</a:t>
            </a:r>
            <a:r>
              <a:rPr sz="1400" b="1">
                <a:latin typeface="Arial"/>
                <a:cs typeface="Arial"/>
              </a:rPr>
              <a:t>n</a:t>
            </a:r>
            <a:r>
              <a:rPr sz="1400" b="1" spc="-40">
                <a:latin typeface="Arial"/>
                <a:cs typeface="Arial"/>
              </a:rPr>
              <a:t> </a:t>
            </a:r>
            <a:r>
              <a:rPr sz="1400" b="1">
                <a:latin typeface="Arial"/>
                <a:cs typeface="Arial"/>
              </a:rPr>
              <a:t>to</a:t>
            </a:r>
            <a:r>
              <a:rPr sz="1400" b="1" spc="-15">
                <a:latin typeface="Arial"/>
                <a:cs typeface="Arial"/>
              </a:rPr>
              <a:t> </a:t>
            </a:r>
            <a:r>
              <a:rPr sz="1400" b="1">
                <a:latin typeface="Arial"/>
                <a:cs typeface="Arial"/>
              </a:rPr>
              <a:t>c</a:t>
            </a:r>
            <a:r>
              <a:rPr sz="1400" b="1" spc="-10">
                <a:latin typeface="Arial"/>
                <a:cs typeface="Arial"/>
              </a:rPr>
              <a:t>on</a:t>
            </a:r>
            <a:r>
              <a:rPr sz="1400" b="1">
                <a:latin typeface="Arial"/>
                <a:cs typeface="Arial"/>
              </a:rPr>
              <a:t>firm</a:t>
            </a:r>
            <a:r>
              <a:rPr sz="1400" b="1" spc="-30">
                <a:latin typeface="Arial"/>
                <a:cs typeface="Arial"/>
              </a:rPr>
              <a:t> </a:t>
            </a:r>
            <a:r>
              <a:rPr sz="1400" b="1">
                <a:latin typeface="Arial"/>
                <a:cs typeface="Arial"/>
              </a:rPr>
              <a:t>t</a:t>
            </a:r>
            <a:r>
              <a:rPr sz="1400" b="1" spc="-10">
                <a:latin typeface="Arial"/>
                <a:cs typeface="Arial"/>
              </a:rPr>
              <a:t>h</a:t>
            </a:r>
            <a:r>
              <a:rPr sz="1400" b="1">
                <a:latin typeface="Arial"/>
                <a:cs typeface="Arial"/>
              </a:rPr>
              <a:t>is</a:t>
            </a:r>
            <a:r>
              <a:rPr sz="1400" b="1" spc="-20">
                <a:latin typeface="Arial"/>
                <a:cs typeface="Arial"/>
              </a:rPr>
              <a:t> </a:t>
            </a:r>
            <a:r>
              <a:rPr sz="1400" b="1">
                <a:latin typeface="Arial"/>
                <a:cs typeface="Arial"/>
              </a:rPr>
              <a:t>is</a:t>
            </a:r>
            <a:r>
              <a:rPr sz="1400" b="1" spc="-20">
                <a:latin typeface="Arial"/>
                <a:cs typeface="Arial"/>
              </a:rPr>
              <a:t> </a:t>
            </a:r>
            <a:r>
              <a:rPr sz="1400" b="1" spc="-10">
                <a:latin typeface="Arial"/>
                <a:cs typeface="Arial"/>
              </a:rPr>
              <a:t>o</a:t>
            </a:r>
            <a:r>
              <a:rPr sz="1400" b="1">
                <a:latin typeface="Arial"/>
                <a:cs typeface="Arial"/>
              </a:rPr>
              <a:t>k </a:t>
            </a:r>
            <a:r>
              <a:rPr sz="1400" b="1" spc="-10">
                <a:latin typeface="Arial"/>
                <a:cs typeface="Arial"/>
              </a:rPr>
              <a:t>g</a:t>
            </a:r>
            <a:r>
              <a:rPr sz="1400" b="1">
                <a:latin typeface="Arial"/>
                <a:cs typeface="Arial"/>
              </a:rPr>
              <a:t>i</a:t>
            </a:r>
            <a:r>
              <a:rPr sz="1400" b="1" spc="-15">
                <a:latin typeface="Arial"/>
                <a:cs typeface="Arial"/>
              </a:rPr>
              <a:t>v</a:t>
            </a:r>
            <a:r>
              <a:rPr sz="1400" b="1">
                <a:latin typeface="Arial"/>
                <a:cs typeface="Arial"/>
              </a:rPr>
              <a:t>i</a:t>
            </a:r>
            <a:r>
              <a:rPr sz="1400" b="1" spc="-10">
                <a:latin typeface="Arial"/>
                <a:cs typeface="Arial"/>
              </a:rPr>
              <a:t>n</a:t>
            </a:r>
            <a:r>
              <a:rPr sz="1400" b="1">
                <a:latin typeface="Arial"/>
                <a:cs typeface="Arial"/>
              </a:rPr>
              <a:t>g</a:t>
            </a:r>
            <a:r>
              <a:rPr sz="1400" b="1" spc="-25">
                <a:latin typeface="Arial"/>
                <a:cs typeface="Arial"/>
              </a:rPr>
              <a:t> </a:t>
            </a:r>
            <a:r>
              <a:rPr sz="1400" b="1" spc="-10">
                <a:latin typeface="Arial"/>
                <a:cs typeface="Arial"/>
              </a:rPr>
              <a:t>d</a:t>
            </a:r>
            <a:r>
              <a:rPr sz="1400" b="1">
                <a:latin typeface="Arial"/>
                <a:cs typeface="Arial"/>
              </a:rPr>
              <a:t>et</a:t>
            </a:r>
            <a:r>
              <a:rPr sz="1400" b="1" spc="-5">
                <a:latin typeface="Arial"/>
                <a:cs typeface="Arial"/>
              </a:rPr>
              <a:t>a</a:t>
            </a:r>
            <a:r>
              <a:rPr sz="1400" b="1">
                <a:latin typeface="Arial"/>
                <a:cs typeface="Arial"/>
              </a:rPr>
              <a:t>ils</a:t>
            </a:r>
            <a:r>
              <a:rPr sz="1400" b="1" spc="-45">
                <a:latin typeface="Arial"/>
                <a:cs typeface="Arial"/>
              </a:rPr>
              <a:t> </a:t>
            </a:r>
            <a:r>
              <a:rPr sz="1400" b="1" spc="-10">
                <a:latin typeface="Arial"/>
                <a:cs typeface="Arial"/>
              </a:rPr>
              <a:t>o</a:t>
            </a:r>
            <a:r>
              <a:rPr sz="1400" b="1">
                <a:latin typeface="Arial"/>
                <a:cs typeface="Arial"/>
              </a:rPr>
              <a:t>f</a:t>
            </a:r>
            <a:r>
              <a:rPr sz="1400" b="1" spc="-10">
                <a:latin typeface="Arial"/>
                <a:cs typeface="Arial"/>
              </a:rPr>
              <a:t> </a:t>
            </a:r>
            <a:r>
              <a:rPr sz="1400" b="1">
                <a:latin typeface="Arial"/>
                <a:cs typeface="Arial"/>
              </a:rPr>
              <a:t>t</a:t>
            </a:r>
            <a:r>
              <a:rPr sz="1400" b="1" spc="-10">
                <a:latin typeface="Arial"/>
                <a:cs typeface="Arial"/>
              </a:rPr>
              <a:t>h</a:t>
            </a:r>
            <a:r>
              <a:rPr sz="1400" b="1">
                <a:latin typeface="Arial"/>
                <a:cs typeface="Arial"/>
              </a:rPr>
              <a:t>e</a:t>
            </a:r>
            <a:r>
              <a:rPr sz="1400" b="1" spc="-20">
                <a:latin typeface="Arial"/>
                <a:cs typeface="Arial"/>
              </a:rPr>
              <a:t> </a:t>
            </a:r>
            <a:r>
              <a:rPr sz="1400" b="1">
                <a:latin typeface="Arial"/>
                <a:cs typeface="Arial"/>
              </a:rPr>
              <a:t>m</a:t>
            </a:r>
            <a:r>
              <a:rPr sz="1400" b="1" spc="-5">
                <a:latin typeface="Arial"/>
                <a:cs typeface="Arial"/>
              </a:rPr>
              <a:t>e</a:t>
            </a:r>
            <a:r>
              <a:rPr sz="1400" b="1">
                <a:latin typeface="Arial"/>
                <a:cs typeface="Arial"/>
              </a:rPr>
              <a:t>m</a:t>
            </a:r>
            <a:r>
              <a:rPr sz="1400" b="1" spc="-10">
                <a:latin typeface="Arial"/>
                <a:cs typeface="Arial"/>
              </a:rPr>
              <a:t>b</a:t>
            </a:r>
            <a:r>
              <a:rPr sz="1400" b="1">
                <a:latin typeface="Arial"/>
                <a:cs typeface="Arial"/>
              </a:rPr>
              <a:t>ers</a:t>
            </a:r>
            <a:r>
              <a:rPr sz="1400" b="1" spc="-20">
                <a:latin typeface="Arial"/>
                <a:cs typeface="Arial"/>
              </a:rPr>
              <a:t> </a:t>
            </a:r>
            <a:r>
              <a:rPr sz="1400" b="1" spc="30">
                <a:latin typeface="Arial"/>
                <a:cs typeface="Arial"/>
              </a:rPr>
              <a:t>w</a:t>
            </a:r>
            <a:r>
              <a:rPr sz="1400" b="1" spc="-20">
                <a:latin typeface="Arial"/>
                <a:cs typeface="Arial"/>
              </a:rPr>
              <a:t>h</a:t>
            </a:r>
            <a:r>
              <a:rPr sz="1400" b="1">
                <a:latin typeface="Arial"/>
                <a:cs typeface="Arial"/>
              </a:rPr>
              <a:t>o</a:t>
            </a:r>
            <a:r>
              <a:rPr sz="1400" b="1" spc="-40">
                <a:latin typeface="Arial"/>
                <a:cs typeface="Arial"/>
              </a:rPr>
              <a:t> </a:t>
            </a:r>
            <a:r>
              <a:rPr sz="1400" b="1">
                <a:latin typeface="Arial"/>
                <a:cs typeface="Arial"/>
              </a:rPr>
              <a:t>re</a:t>
            </a:r>
            <a:r>
              <a:rPr sz="1400" b="1" spc="-10">
                <a:latin typeface="Arial"/>
                <a:cs typeface="Arial"/>
              </a:rPr>
              <a:t>qu</a:t>
            </a:r>
            <a:r>
              <a:rPr sz="1400" b="1">
                <a:latin typeface="Arial"/>
                <a:cs typeface="Arial"/>
              </a:rPr>
              <a:t>ire</a:t>
            </a:r>
            <a:r>
              <a:rPr sz="1400" b="1" spc="-35">
                <a:latin typeface="Arial"/>
                <a:cs typeface="Arial"/>
              </a:rPr>
              <a:t> </a:t>
            </a:r>
            <a:r>
              <a:rPr sz="1400" b="1">
                <a:latin typeface="Arial"/>
                <a:cs typeface="Arial"/>
              </a:rPr>
              <a:t>a</a:t>
            </a:r>
            <a:r>
              <a:rPr sz="1400" b="1" spc="-20">
                <a:latin typeface="Arial"/>
                <a:cs typeface="Arial"/>
              </a:rPr>
              <a:t> </a:t>
            </a:r>
            <a:r>
              <a:rPr sz="1400" b="1">
                <a:latin typeface="Arial"/>
                <a:cs typeface="Arial"/>
              </a:rPr>
              <a:t>reim</a:t>
            </a:r>
            <a:r>
              <a:rPr sz="1400" b="1" spc="-10">
                <a:latin typeface="Arial"/>
                <a:cs typeface="Arial"/>
              </a:rPr>
              <a:t>bu</a:t>
            </a:r>
            <a:r>
              <a:rPr sz="1400" b="1">
                <a:latin typeface="Arial"/>
                <a:cs typeface="Arial"/>
              </a:rPr>
              <a:t>rse</a:t>
            </a:r>
            <a:r>
              <a:rPr sz="1400" b="1" spc="-10">
                <a:latin typeface="Arial"/>
                <a:cs typeface="Arial"/>
              </a:rPr>
              <a:t>m</a:t>
            </a:r>
            <a:r>
              <a:rPr sz="1400" b="1">
                <a:latin typeface="Arial"/>
                <a:cs typeface="Arial"/>
              </a:rPr>
              <a:t>e</a:t>
            </a:r>
            <a:r>
              <a:rPr sz="1400" b="1" spc="-10">
                <a:latin typeface="Arial"/>
                <a:cs typeface="Arial"/>
              </a:rPr>
              <a:t>n</a:t>
            </a:r>
            <a:r>
              <a:rPr sz="1400" b="1">
                <a:latin typeface="Arial"/>
                <a:cs typeface="Arial"/>
              </a:rPr>
              <a:t>t.</a:t>
            </a:r>
            <a:r>
              <a:rPr lang="en-US" sz="1400" b="1">
                <a:latin typeface="Arial"/>
                <a:cs typeface="Arial"/>
              </a:rPr>
              <a:t> </a:t>
            </a:r>
            <a:r>
              <a:rPr lang="en-US" sz="1400" b="1" spc="-80">
                <a:latin typeface="Arial"/>
                <a:cs typeface="Arial"/>
              </a:rPr>
              <a:t> </a:t>
            </a:r>
            <a:r>
              <a:rPr sz="1400" b="1" spc="-45">
                <a:latin typeface="Arial"/>
                <a:cs typeface="Arial"/>
              </a:rPr>
              <a:t>A</a:t>
            </a:r>
            <a:r>
              <a:rPr sz="1400" b="1">
                <a:latin typeface="Arial"/>
                <a:cs typeface="Arial"/>
              </a:rPr>
              <a:t>lter</a:t>
            </a:r>
            <a:r>
              <a:rPr sz="1400" b="1" spc="-5">
                <a:latin typeface="Arial"/>
                <a:cs typeface="Arial"/>
              </a:rPr>
              <a:t>n</a:t>
            </a:r>
            <a:r>
              <a:rPr sz="1400" b="1">
                <a:latin typeface="Arial"/>
                <a:cs typeface="Arial"/>
              </a:rPr>
              <a:t>ati</a:t>
            </a:r>
            <a:r>
              <a:rPr sz="1400" b="1" spc="-15">
                <a:latin typeface="Arial"/>
                <a:cs typeface="Arial"/>
              </a:rPr>
              <a:t>v</a:t>
            </a:r>
            <a:r>
              <a:rPr sz="1400" b="1">
                <a:latin typeface="Arial"/>
                <a:cs typeface="Arial"/>
              </a:rPr>
              <a:t>el</a:t>
            </a:r>
            <a:r>
              <a:rPr sz="1400" b="1" spc="-155">
                <a:latin typeface="Arial"/>
                <a:cs typeface="Arial"/>
              </a:rPr>
              <a:t>y</a:t>
            </a:r>
            <a:r>
              <a:rPr sz="1400" b="1">
                <a:latin typeface="Arial"/>
                <a:cs typeface="Arial"/>
              </a:rPr>
              <a:t>,</a:t>
            </a:r>
            <a:r>
              <a:rPr sz="1400" b="1" spc="20">
                <a:latin typeface="Arial"/>
                <a:cs typeface="Arial"/>
              </a:rPr>
              <a:t> </a:t>
            </a:r>
            <a:r>
              <a:rPr sz="1400" b="1" spc="-55">
                <a:latin typeface="Arial"/>
                <a:cs typeface="Arial"/>
              </a:rPr>
              <a:t>y</a:t>
            </a:r>
            <a:r>
              <a:rPr sz="1400" b="1" spc="-10">
                <a:latin typeface="Arial"/>
                <a:cs typeface="Arial"/>
              </a:rPr>
              <a:t>o</a:t>
            </a:r>
            <a:r>
              <a:rPr sz="1400" b="1">
                <a:latin typeface="Arial"/>
                <a:cs typeface="Arial"/>
              </a:rPr>
              <a:t>u</a:t>
            </a:r>
            <a:r>
              <a:rPr sz="1400" b="1" spc="20">
                <a:latin typeface="Arial"/>
                <a:cs typeface="Arial"/>
              </a:rPr>
              <a:t> </a:t>
            </a:r>
            <a:r>
              <a:rPr sz="1400" b="1">
                <a:latin typeface="Arial"/>
                <a:cs typeface="Arial"/>
              </a:rPr>
              <a:t>are</a:t>
            </a:r>
            <a:r>
              <a:rPr sz="1400" b="1" spc="-20">
                <a:latin typeface="Arial"/>
                <a:cs typeface="Arial"/>
              </a:rPr>
              <a:t> </a:t>
            </a:r>
            <a:r>
              <a:rPr sz="1400" b="1">
                <a:latin typeface="Arial"/>
                <a:cs typeface="Arial"/>
              </a:rPr>
              <a:t>a</a:t>
            </a:r>
            <a:r>
              <a:rPr sz="1400" b="1" spc="-10">
                <a:latin typeface="Arial"/>
                <a:cs typeface="Arial"/>
              </a:rPr>
              <a:t>b</a:t>
            </a:r>
            <a:r>
              <a:rPr sz="1400" b="1">
                <a:latin typeface="Arial"/>
                <a:cs typeface="Arial"/>
              </a:rPr>
              <a:t>le</a:t>
            </a:r>
            <a:r>
              <a:rPr sz="1400" b="1" spc="-20">
                <a:latin typeface="Arial"/>
                <a:cs typeface="Arial"/>
              </a:rPr>
              <a:t> </a:t>
            </a:r>
            <a:r>
              <a:rPr sz="1400" b="1">
                <a:latin typeface="Arial"/>
                <a:cs typeface="Arial"/>
              </a:rPr>
              <a:t>to c</a:t>
            </a:r>
            <a:r>
              <a:rPr sz="1400" b="1" spc="-10">
                <a:latin typeface="Arial"/>
                <a:cs typeface="Arial"/>
              </a:rPr>
              <a:t>o</a:t>
            </a:r>
            <a:r>
              <a:rPr sz="1400" b="1">
                <a:latin typeface="Arial"/>
                <a:cs typeface="Arial"/>
              </a:rPr>
              <a:t>m</a:t>
            </a:r>
            <a:r>
              <a:rPr sz="1400" b="1" spc="-10">
                <a:latin typeface="Arial"/>
                <a:cs typeface="Arial"/>
              </a:rPr>
              <a:t>p</a:t>
            </a:r>
            <a:r>
              <a:rPr sz="1400" b="1">
                <a:latin typeface="Arial"/>
                <a:cs typeface="Arial"/>
              </a:rPr>
              <a:t>lete</a:t>
            </a:r>
            <a:r>
              <a:rPr sz="1400" b="1" spc="-30">
                <a:latin typeface="Arial"/>
                <a:cs typeface="Arial"/>
              </a:rPr>
              <a:t> </a:t>
            </a:r>
            <a:r>
              <a:rPr sz="1400" b="1">
                <a:latin typeface="Arial"/>
                <a:cs typeface="Arial"/>
              </a:rPr>
              <a:t>a</a:t>
            </a:r>
            <a:r>
              <a:rPr sz="1400" b="1" spc="-10">
                <a:latin typeface="Arial"/>
                <a:cs typeface="Arial"/>
              </a:rPr>
              <a:t> </a:t>
            </a:r>
            <a:r>
              <a:rPr sz="1400" b="1">
                <a:latin typeface="Arial"/>
                <a:cs typeface="Arial"/>
              </a:rPr>
              <a:t>SGF</a:t>
            </a:r>
            <a:r>
              <a:rPr sz="1400" b="1" spc="-25">
                <a:latin typeface="Arial"/>
                <a:cs typeface="Arial"/>
              </a:rPr>
              <a:t> </a:t>
            </a:r>
            <a:r>
              <a:rPr sz="1400" b="1">
                <a:latin typeface="Arial"/>
                <a:cs typeface="Arial"/>
              </a:rPr>
              <a:t>f</a:t>
            </a:r>
            <a:r>
              <a:rPr sz="1400" b="1" spc="-10">
                <a:latin typeface="Arial"/>
                <a:cs typeface="Arial"/>
              </a:rPr>
              <a:t>o</a:t>
            </a:r>
            <a:r>
              <a:rPr sz="1400" b="1">
                <a:latin typeface="Arial"/>
                <a:cs typeface="Arial"/>
              </a:rPr>
              <a:t>r</a:t>
            </a:r>
            <a:r>
              <a:rPr sz="1400" b="1" spc="-5">
                <a:latin typeface="Arial"/>
                <a:cs typeface="Arial"/>
              </a:rPr>
              <a:t> </a:t>
            </a:r>
            <a:r>
              <a:rPr sz="1400" b="1">
                <a:latin typeface="Arial"/>
                <a:cs typeface="Arial"/>
              </a:rPr>
              <a:t>t</a:t>
            </a:r>
            <a:r>
              <a:rPr sz="1400" b="1" spc="-10">
                <a:latin typeface="Arial"/>
                <a:cs typeface="Arial"/>
              </a:rPr>
              <a:t>h</a:t>
            </a:r>
            <a:r>
              <a:rPr sz="1400" b="1">
                <a:latin typeface="Arial"/>
                <a:cs typeface="Arial"/>
              </a:rPr>
              <a:t>e</a:t>
            </a:r>
            <a:r>
              <a:rPr sz="1400" b="1" spc="-20">
                <a:latin typeface="Arial"/>
                <a:cs typeface="Arial"/>
              </a:rPr>
              <a:t> </a:t>
            </a:r>
            <a:r>
              <a:rPr sz="1400" b="1">
                <a:latin typeface="Arial"/>
                <a:cs typeface="Arial"/>
              </a:rPr>
              <a:t>reim</a:t>
            </a:r>
            <a:r>
              <a:rPr sz="1400" b="1" spc="-10">
                <a:latin typeface="Arial"/>
                <a:cs typeface="Arial"/>
              </a:rPr>
              <a:t>bu</a:t>
            </a:r>
            <a:r>
              <a:rPr sz="1400" b="1">
                <a:latin typeface="Arial"/>
                <a:cs typeface="Arial"/>
              </a:rPr>
              <a:t>rseme</a:t>
            </a:r>
            <a:r>
              <a:rPr sz="1400" b="1" spc="-10">
                <a:latin typeface="Arial"/>
                <a:cs typeface="Arial"/>
              </a:rPr>
              <a:t>n</a:t>
            </a:r>
            <a:r>
              <a:rPr sz="1400" b="1">
                <a:latin typeface="Arial"/>
                <a:cs typeface="Arial"/>
              </a:rPr>
              <a:t>t</a:t>
            </a:r>
            <a:r>
              <a:rPr sz="1400" b="1" spc="-45">
                <a:latin typeface="Arial"/>
                <a:cs typeface="Arial"/>
              </a:rPr>
              <a:t> </a:t>
            </a:r>
            <a:r>
              <a:rPr sz="1400" b="1">
                <a:latin typeface="Arial"/>
                <a:cs typeface="Arial"/>
              </a:rPr>
              <a:t>t</a:t>
            </a:r>
            <a:r>
              <a:rPr sz="1400" b="1" spc="-10">
                <a:latin typeface="Arial"/>
                <a:cs typeface="Arial"/>
              </a:rPr>
              <a:t>oo</a:t>
            </a:r>
            <a:r>
              <a:rPr sz="1400" b="1">
                <a:latin typeface="Arial"/>
                <a:cs typeface="Arial"/>
              </a:rPr>
              <a:t>.</a:t>
            </a:r>
            <a:endParaRPr sz="1400">
              <a:latin typeface="Arial"/>
              <a:cs typeface="Arial"/>
            </a:endParaRPr>
          </a:p>
          <a:p>
            <a:pPr>
              <a:spcBef>
                <a:spcPts val="12"/>
              </a:spcBef>
            </a:pPr>
            <a:endParaRPr sz="1450">
              <a:latin typeface="Times New Roman"/>
              <a:cs typeface="Times New Roman"/>
            </a:endParaRPr>
          </a:p>
          <a:p>
            <a:pPr marL="12700"/>
            <a:r>
              <a:rPr sz="1400" b="1" spc="-10">
                <a:latin typeface="Arial"/>
                <a:cs typeface="Arial"/>
              </a:rPr>
              <a:t>R</a:t>
            </a:r>
            <a:r>
              <a:rPr sz="1400" b="1">
                <a:latin typeface="Arial"/>
                <a:cs typeface="Arial"/>
              </a:rPr>
              <a:t>ece</a:t>
            </a:r>
            <a:r>
              <a:rPr sz="1400" b="1" spc="-10">
                <a:latin typeface="Arial"/>
                <a:cs typeface="Arial"/>
              </a:rPr>
              <a:t>p</a:t>
            </a:r>
            <a:r>
              <a:rPr sz="1400" b="1">
                <a:latin typeface="Arial"/>
                <a:cs typeface="Arial"/>
              </a:rPr>
              <a:t>ti</a:t>
            </a:r>
            <a:r>
              <a:rPr sz="1400" b="1" spc="-10">
                <a:latin typeface="Arial"/>
                <a:cs typeface="Arial"/>
              </a:rPr>
              <a:t>o</a:t>
            </a:r>
            <a:r>
              <a:rPr sz="1400" b="1">
                <a:latin typeface="Arial"/>
                <a:cs typeface="Arial"/>
              </a:rPr>
              <a:t>n</a:t>
            </a:r>
            <a:r>
              <a:rPr sz="1400" b="1" spc="-40">
                <a:latin typeface="Arial"/>
                <a:cs typeface="Arial"/>
              </a:rPr>
              <a:t> </a:t>
            </a:r>
            <a:r>
              <a:rPr sz="1400" b="1">
                <a:latin typeface="Arial"/>
                <a:cs typeface="Arial"/>
              </a:rPr>
              <a:t>ca</a:t>
            </a:r>
            <a:r>
              <a:rPr sz="1400" b="1" spc="-10">
                <a:latin typeface="Arial"/>
                <a:cs typeface="Arial"/>
              </a:rPr>
              <a:t>nno</a:t>
            </a:r>
            <a:r>
              <a:rPr sz="1400" b="1">
                <a:latin typeface="Arial"/>
                <a:cs typeface="Arial"/>
              </a:rPr>
              <a:t>t</a:t>
            </a:r>
            <a:r>
              <a:rPr sz="1400" b="1" spc="-30">
                <a:latin typeface="Arial"/>
                <a:cs typeface="Arial"/>
              </a:rPr>
              <a:t> </a:t>
            </a:r>
            <a:r>
              <a:rPr sz="1400" b="1" spc="-10">
                <a:latin typeface="Arial"/>
                <a:cs typeface="Arial"/>
              </a:rPr>
              <a:t>g</a:t>
            </a:r>
            <a:r>
              <a:rPr sz="1400" b="1">
                <a:latin typeface="Arial"/>
                <a:cs typeface="Arial"/>
              </a:rPr>
              <a:t>i</a:t>
            </a:r>
            <a:r>
              <a:rPr sz="1400" b="1" spc="-15">
                <a:latin typeface="Arial"/>
                <a:cs typeface="Arial"/>
              </a:rPr>
              <a:t>v</a:t>
            </a:r>
            <a:r>
              <a:rPr sz="1400" b="1">
                <a:latin typeface="Arial"/>
                <a:cs typeface="Arial"/>
              </a:rPr>
              <a:t>e</a:t>
            </a:r>
            <a:r>
              <a:rPr sz="1400" b="1" spc="-10">
                <a:latin typeface="Arial"/>
                <a:cs typeface="Arial"/>
              </a:rPr>
              <a:t> ou</a:t>
            </a:r>
            <a:r>
              <a:rPr sz="1400" b="1">
                <a:latin typeface="Arial"/>
                <a:cs typeface="Arial"/>
              </a:rPr>
              <a:t>t</a:t>
            </a:r>
            <a:r>
              <a:rPr sz="1400" b="1" spc="-20">
                <a:latin typeface="Arial"/>
                <a:cs typeface="Arial"/>
              </a:rPr>
              <a:t> </a:t>
            </a:r>
            <a:r>
              <a:rPr sz="1400" b="1">
                <a:latin typeface="Arial"/>
                <a:cs typeface="Arial"/>
              </a:rPr>
              <a:t>ref</a:t>
            </a:r>
            <a:r>
              <a:rPr sz="1400" b="1" spc="-10">
                <a:latin typeface="Arial"/>
                <a:cs typeface="Arial"/>
              </a:rPr>
              <a:t>und</a:t>
            </a:r>
            <a:r>
              <a:rPr sz="1400" b="1">
                <a:latin typeface="Arial"/>
                <a:cs typeface="Arial"/>
              </a:rPr>
              <a:t>s</a:t>
            </a:r>
            <a:r>
              <a:rPr sz="1400" b="1" spc="-20">
                <a:latin typeface="Arial"/>
                <a:cs typeface="Arial"/>
              </a:rPr>
              <a:t> </a:t>
            </a:r>
            <a:r>
              <a:rPr sz="1400" b="1" spc="-10">
                <a:latin typeface="Arial"/>
                <a:cs typeface="Arial"/>
              </a:rPr>
              <a:t>un</a:t>
            </a:r>
            <a:r>
              <a:rPr sz="1400" b="1">
                <a:latin typeface="Arial"/>
                <a:cs typeface="Arial"/>
              </a:rPr>
              <a:t>less</a:t>
            </a:r>
            <a:r>
              <a:rPr sz="1400" b="1" spc="-35">
                <a:latin typeface="Arial"/>
                <a:cs typeface="Arial"/>
              </a:rPr>
              <a:t> </a:t>
            </a:r>
            <a:r>
              <a:rPr lang="en-US" sz="1400" b="1" err="1">
                <a:latin typeface="Arial"/>
                <a:cs typeface="Arial"/>
              </a:rPr>
              <a:t>a</a:t>
            </a:r>
            <a:r>
              <a:rPr lang="en-US" sz="1400" b="1" spc="-10" err="1">
                <a:latin typeface="Arial"/>
                <a:cs typeface="Arial"/>
              </a:rPr>
              <a:t>u</a:t>
            </a:r>
            <a:r>
              <a:rPr lang="en-US" sz="1400" b="1" err="1">
                <a:latin typeface="Arial"/>
                <a:cs typeface="Arial"/>
              </a:rPr>
              <a:t>t</a:t>
            </a:r>
            <a:r>
              <a:rPr lang="en-US" sz="1400" b="1" spc="-10" err="1">
                <a:latin typeface="Arial"/>
                <a:cs typeface="Arial"/>
              </a:rPr>
              <a:t>ho</a:t>
            </a:r>
            <a:r>
              <a:rPr lang="en-US" sz="1400" b="1" err="1">
                <a:latin typeface="Arial"/>
                <a:cs typeface="Arial"/>
              </a:rPr>
              <a:t>rised</a:t>
            </a:r>
            <a:r>
              <a:rPr sz="1400" b="1" spc="-50">
                <a:latin typeface="Arial"/>
                <a:cs typeface="Arial"/>
              </a:rPr>
              <a:t> </a:t>
            </a:r>
            <a:r>
              <a:rPr sz="1400" b="1" spc="-10">
                <a:latin typeface="Arial"/>
                <a:cs typeface="Arial"/>
              </a:rPr>
              <a:t>b</a:t>
            </a:r>
            <a:r>
              <a:rPr sz="1400" b="1">
                <a:latin typeface="Arial"/>
                <a:cs typeface="Arial"/>
              </a:rPr>
              <a:t>y</a:t>
            </a:r>
            <a:r>
              <a:rPr sz="1400" b="1" spc="-20">
                <a:latin typeface="Arial"/>
                <a:cs typeface="Arial"/>
              </a:rPr>
              <a:t> </a:t>
            </a:r>
            <a:r>
              <a:rPr sz="1400" b="1">
                <a:latin typeface="Arial"/>
                <a:cs typeface="Arial"/>
              </a:rPr>
              <a:t>t</a:t>
            </a:r>
            <a:r>
              <a:rPr sz="1400" b="1" spc="-10">
                <a:latin typeface="Arial"/>
                <a:cs typeface="Arial"/>
              </a:rPr>
              <a:t>h</a:t>
            </a:r>
            <a:r>
              <a:rPr sz="1400" b="1">
                <a:latin typeface="Arial"/>
                <a:cs typeface="Arial"/>
              </a:rPr>
              <a:t>e</a:t>
            </a:r>
            <a:r>
              <a:rPr sz="1400" b="1" spc="-10">
                <a:latin typeface="Arial"/>
                <a:cs typeface="Arial"/>
              </a:rPr>
              <a:t> </a:t>
            </a:r>
            <a:r>
              <a:rPr sz="1400" b="1">
                <a:latin typeface="Arial"/>
                <a:cs typeface="Arial"/>
              </a:rPr>
              <a:t>Exec</a:t>
            </a:r>
            <a:r>
              <a:rPr sz="1400" b="1" spc="-20">
                <a:latin typeface="Arial"/>
                <a:cs typeface="Arial"/>
              </a:rPr>
              <a:t> </a:t>
            </a:r>
            <a:r>
              <a:rPr sz="1400" b="1">
                <a:latin typeface="Arial"/>
                <a:cs typeface="Arial"/>
              </a:rPr>
              <a:t>mem</a:t>
            </a:r>
            <a:r>
              <a:rPr sz="1400" b="1" spc="-10">
                <a:latin typeface="Arial"/>
                <a:cs typeface="Arial"/>
              </a:rPr>
              <a:t>b</a:t>
            </a:r>
            <a:r>
              <a:rPr sz="1400" b="1">
                <a:latin typeface="Arial"/>
                <a:cs typeface="Arial"/>
              </a:rPr>
              <a:t>ers.</a:t>
            </a:r>
            <a:endParaRPr sz="1400">
              <a:latin typeface="Arial"/>
              <a:cs typeface="Arial"/>
            </a:endParaRPr>
          </a:p>
          <a:p>
            <a:pPr>
              <a:spcBef>
                <a:spcPts val="12"/>
              </a:spcBef>
            </a:pPr>
            <a:endParaRPr sz="1450">
              <a:latin typeface="Times New Roman"/>
              <a:cs typeface="Times New Roman"/>
            </a:endParaRPr>
          </a:p>
          <a:p>
            <a:pPr marL="12700" marR="509270" algn="just"/>
            <a:r>
              <a:rPr sz="1400" b="1">
                <a:latin typeface="Arial"/>
                <a:cs typeface="Arial"/>
              </a:rPr>
              <a:t>Part-</a:t>
            </a:r>
            <a:r>
              <a:rPr sz="1400" b="1" spc="-10">
                <a:latin typeface="Arial"/>
                <a:cs typeface="Arial"/>
              </a:rPr>
              <a:t>p</a:t>
            </a:r>
            <a:r>
              <a:rPr sz="1400" b="1">
                <a:latin typeface="Arial"/>
                <a:cs typeface="Arial"/>
              </a:rPr>
              <a:t>a</a:t>
            </a:r>
            <a:r>
              <a:rPr sz="1400" b="1" spc="-50">
                <a:latin typeface="Arial"/>
                <a:cs typeface="Arial"/>
              </a:rPr>
              <a:t>y</a:t>
            </a:r>
            <a:r>
              <a:rPr sz="1400" b="1">
                <a:latin typeface="Arial"/>
                <a:cs typeface="Arial"/>
              </a:rPr>
              <a:t>me</a:t>
            </a:r>
            <a:r>
              <a:rPr sz="1400" b="1" spc="-10">
                <a:latin typeface="Arial"/>
                <a:cs typeface="Arial"/>
              </a:rPr>
              <a:t>n</a:t>
            </a:r>
            <a:r>
              <a:rPr sz="1400" b="1">
                <a:latin typeface="Arial"/>
                <a:cs typeface="Arial"/>
              </a:rPr>
              <a:t>t</a:t>
            </a:r>
            <a:r>
              <a:rPr sz="1400" b="1" spc="5">
                <a:latin typeface="Arial"/>
                <a:cs typeface="Arial"/>
              </a:rPr>
              <a:t> </a:t>
            </a:r>
            <a:r>
              <a:rPr sz="1400" b="1">
                <a:latin typeface="Arial"/>
                <a:cs typeface="Arial"/>
              </a:rPr>
              <a:t>ref</a:t>
            </a:r>
            <a:r>
              <a:rPr sz="1400" b="1" spc="-10">
                <a:latin typeface="Arial"/>
                <a:cs typeface="Arial"/>
              </a:rPr>
              <a:t>und</a:t>
            </a:r>
            <a:r>
              <a:rPr sz="1400" b="1">
                <a:latin typeface="Arial"/>
                <a:cs typeface="Arial"/>
              </a:rPr>
              <a:t>s</a:t>
            </a:r>
            <a:r>
              <a:rPr sz="1400" b="1" spc="-30">
                <a:latin typeface="Arial"/>
                <a:cs typeface="Arial"/>
              </a:rPr>
              <a:t> </a:t>
            </a:r>
            <a:r>
              <a:rPr sz="1400" b="1">
                <a:latin typeface="Arial"/>
                <a:cs typeface="Arial"/>
              </a:rPr>
              <a:t>can</a:t>
            </a:r>
            <a:r>
              <a:rPr sz="1400" b="1" spc="-15">
                <a:latin typeface="Arial"/>
                <a:cs typeface="Arial"/>
              </a:rPr>
              <a:t> </a:t>
            </a:r>
            <a:r>
              <a:rPr sz="1400" b="1" spc="-10">
                <a:latin typeface="Arial"/>
                <a:cs typeface="Arial"/>
              </a:rPr>
              <a:t>b</a:t>
            </a:r>
            <a:r>
              <a:rPr sz="1400" b="1">
                <a:latin typeface="Arial"/>
                <a:cs typeface="Arial"/>
              </a:rPr>
              <a:t>e</a:t>
            </a:r>
            <a:r>
              <a:rPr sz="1400" b="1" spc="-20">
                <a:latin typeface="Arial"/>
                <a:cs typeface="Arial"/>
              </a:rPr>
              <a:t> </a:t>
            </a:r>
            <a:r>
              <a:rPr sz="1400" b="1" spc="-10">
                <a:latin typeface="Arial"/>
                <a:cs typeface="Arial"/>
              </a:rPr>
              <a:t>p</a:t>
            </a:r>
            <a:r>
              <a:rPr sz="1400" b="1">
                <a:latin typeface="Arial"/>
                <a:cs typeface="Arial"/>
              </a:rPr>
              <a:t>r</a:t>
            </a:r>
            <a:r>
              <a:rPr sz="1400" b="1" spc="-10">
                <a:latin typeface="Arial"/>
                <a:cs typeface="Arial"/>
              </a:rPr>
              <a:t>o</a:t>
            </a:r>
            <a:r>
              <a:rPr sz="1400" b="1">
                <a:latin typeface="Arial"/>
                <a:cs typeface="Arial"/>
              </a:rPr>
              <a:t>cessed</a:t>
            </a:r>
            <a:r>
              <a:rPr sz="1400" b="1" spc="-40">
                <a:latin typeface="Arial"/>
                <a:cs typeface="Arial"/>
              </a:rPr>
              <a:t> </a:t>
            </a:r>
            <a:r>
              <a:rPr sz="1400" b="1">
                <a:latin typeface="Arial"/>
                <a:cs typeface="Arial"/>
              </a:rPr>
              <a:t>t</a:t>
            </a:r>
            <a:r>
              <a:rPr sz="1400" b="1" spc="-10">
                <a:latin typeface="Arial"/>
                <a:cs typeface="Arial"/>
              </a:rPr>
              <a:t>h</a:t>
            </a:r>
            <a:r>
              <a:rPr sz="1400" b="1">
                <a:latin typeface="Arial"/>
                <a:cs typeface="Arial"/>
              </a:rPr>
              <a:t>r</a:t>
            </a:r>
            <a:r>
              <a:rPr sz="1400" b="1" spc="-10">
                <a:latin typeface="Arial"/>
                <a:cs typeface="Arial"/>
              </a:rPr>
              <a:t>oug</a:t>
            </a:r>
            <a:r>
              <a:rPr sz="1400" b="1">
                <a:latin typeface="Arial"/>
                <a:cs typeface="Arial"/>
              </a:rPr>
              <a:t>h</a:t>
            </a:r>
            <a:r>
              <a:rPr sz="1400" b="1" spc="-25">
                <a:latin typeface="Arial"/>
                <a:cs typeface="Arial"/>
              </a:rPr>
              <a:t> </a:t>
            </a:r>
            <a:r>
              <a:rPr sz="1400" b="1">
                <a:latin typeface="Arial"/>
                <a:cs typeface="Arial"/>
              </a:rPr>
              <a:t>t</a:t>
            </a:r>
            <a:r>
              <a:rPr sz="1400" b="1" spc="-10">
                <a:latin typeface="Arial"/>
                <a:cs typeface="Arial"/>
              </a:rPr>
              <a:t>h</a:t>
            </a:r>
            <a:r>
              <a:rPr sz="1400" b="1">
                <a:latin typeface="Arial"/>
                <a:cs typeface="Arial"/>
              </a:rPr>
              <a:t>e</a:t>
            </a:r>
            <a:r>
              <a:rPr sz="1400" b="1" spc="-20">
                <a:latin typeface="Arial"/>
                <a:cs typeface="Arial"/>
              </a:rPr>
              <a:t> </a:t>
            </a:r>
            <a:r>
              <a:rPr sz="1400" b="1">
                <a:latin typeface="Arial"/>
                <a:cs typeface="Arial"/>
              </a:rPr>
              <a:t>SGF</a:t>
            </a:r>
            <a:r>
              <a:rPr sz="1400" b="1" spc="-15">
                <a:latin typeface="Arial"/>
                <a:cs typeface="Arial"/>
              </a:rPr>
              <a:t> </a:t>
            </a:r>
            <a:r>
              <a:rPr sz="1400" b="1">
                <a:latin typeface="Arial"/>
                <a:cs typeface="Arial"/>
              </a:rPr>
              <a:t>s</a:t>
            </a:r>
            <a:r>
              <a:rPr sz="1400" b="1" spc="-50">
                <a:latin typeface="Arial"/>
                <a:cs typeface="Arial"/>
              </a:rPr>
              <a:t>y</a:t>
            </a:r>
            <a:r>
              <a:rPr sz="1400" b="1">
                <a:latin typeface="Arial"/>
                <a:cs typeface="Arial"/>
              </a:rPr>
              <a:t>stem.</a:t>
            </a:r>
            <a:r>
              <a:rPr lang="en-US" sz="1400" b="1">
                <a:latin typeface="Arial"/>
                <a:cs typeface="Arial"/>
              </a:rPr>
              <a:t> </a:t>
            </a:r>
            <a:r>
              <a:rPr lang="en-US" sz="1400" b="1" spc="-45">
                <a:latin typeface="Arial"/>
                <a:cs typeface="Arial"/>
              </a:rPr>
              <a:t> </a:t>
            </a:r>
            <a:r>
              <a:rPr sz="1400" b="1" spc="-45">
                <a:latin typeface="Arial"/>
                <a:cs typeface="Arial"/>
              </a:rPr>
              <a:t>A</a:t>
            </a:r>
            <a:r>
              <a:rPr sz="1400" b="1">
                <a:latin typeface="Arial"/>
                <a:cs typeface="Arial"/>
              </a:rPr>
              <a:t>l</a:t>
            </a:r>
            <a:r>
              <a:rPr sz="1400" b="1" spc="30">
                <a:latin typeface="Arial"/>
                <a:cs typeface="Arial"/>
              </a:rPr>
              <a:t>w</a:t>
            </a:r>
            <a:r>
              <a:rPr sz="1400" b="1">
                <a:latin typeface="Arial"/>
                <a:cs typeface="Arial"/>
              </a:rPr>
              <a:t>a</a:t>
            </a:r>
            <a:r>
              <a:rPr sz="1400" b="1" spc="-50">
                <a:latin typeface="Arial"/>
                <a:cs typeface="Arial"/>
              </a:rPr>
              <a:t>y</a:t>
            </a:r>
            <a:r>
              <a:rPr sz="1400" b="1">
                <a:latin typeface="Arial"/>
                <a:cs typeface="Arial"/>
              </a:rPr>
              <a:t>s</a:t>
            </a:r>
            <a:r>
              <a:rPr sz="1400" b="1" spc="25">
                <a:latin typeface="Arial"/>
                <a:cs typeface="Arial"/>
              </a:rPr>
              <a:t> </a:t>
            </a:r>
            <a:r>
              <a:rPr sz="1400" b="1">
                <a:latin typeface="Arial"/>
                <a:cs typeface="Arial"/>
              </a:rPr>
              <a:t>remem</a:t>
            </a:r>
            <a:r>
              <a:rPr sz="1400" b="1" spc="-10">
                <a:latin typeface="Arial"/>
                <a:cs typeface="Arial"/>
              </a:rPr>
              <a:t>b</a:t>
            </a:r>
            <a:r>
              <a:rPr sz="1400" b="1">
                <a:latin typeface="Arial"/>
                <a:cs typeface="Arial"/>
              </a:rPr>
              <a:t>er</a:t>
            </a:r>
            <a:r>
              <a:rPr sz="1400" b="1" spc="-15">
                <a:latin typeface="Arial"/>
                <a:cs typeface="Arial"/>
              </a:rPr>
              <a:t> </a:t>
            </a:r>
            <a:r>
              <a:rPr sz="1400" b="1" spc="20">
                <a:latin typeface="Arial"/>
                <a:cs typeface="Arial"/>
              </a:rPr>
              <a:t>w</a:t>
            </a:r>
            <a:r>
              <a:rPr sz="1400" b="1" spc="-10">
                <a:latin typeface="Arial"/>
                <a:cs typeface="Arial"/>
              </a:rPr>
              <a:t>h</a:t>
            </a:r>
            <a:r>
              <a:rPr sz="1400" b="1">
                <a:latin typeface="Arial"/>
                <a:cs typeface="Arial"/>
              </a:rPr>
              <a:t>en s</a:t>
            </a:r>
            <a:r>
              <a:rPr sz="1400" b="1" spc="-10">
                <a:latin typeface="Arial"/>
                <a:cs typeface="Arial"/>
              </a:rPr>
              <a:t>ub</a:t>
            </a:r>
            <a:r>
              <a:rPr sz="1400" b="1">
                <a:latin typeface="Arial"/>
                <a:cs typeface="Arial"/>
              </a:rPr>
              <a:t>mitt</a:t>
            </a:r>
            <a:r>
              <a:rPr sz="1400" b="1" spc="5">
                <a:latin typeface="Arial"/>
                <a:cs typeface="Arial"/>
              </a:rPr>
              <a:t>i</a:t>
            </a:r>
            <a:r>
              <a:rPr sz="1400" b="1" spc="-10">
                <a:latin typeface="Arial"/>
                <a:cs typeface="Arial"/>
              </a:rPr>
              <a:t>n</a:t>
            </a:r>
            <a:r>
              <a:rPr sz="1400" b="1">
                <a:latin typeface="Arial"/>
                <a:cs typeface="Arial"/>
              </a:rPr>
              <a:t>g</a:t>
            </a:r>
            <a:r>
              <a:rPr sz="1400" b="1" spc="-50">
                <a:latin typeface="Arial"/>
                <a:cs typeface="Arial"/>
              </a:rPr>
              <a:t> </a:t>
            </a:r>
            <a:r>
              <a:rPr sz="1400" b="1">
                <a:latin typeface="Arial"/>
                <a:cs typeface="Arial"/>
              </a:rPr>
              <a:t>t</a:t>
            </a:r>
            <a:r>
              <a:rPr sz="1400" b="1" spc="-10">
                <a:latin typeface="Arial"/>
                <a:cs typeface="Arial"/>
              </a:rPr>
              <a:t>h</a:t>
            </a:r>
            <a:r>
              <a:rPr sz="1400" b="1">
                <a:latin typeface="Arial"/>
                <a:cs typeface="Arial"/>
              </a:rPr>
              <a:t>e</a:t>
            </a:r>
            <a:r>
              <a:rPr sz="1400" b="1" spc="-20">
                <a:latin typeface="Arial"/>
                <a:cs typeface="Arial"/>
              </a:rPr>
              <a:t> </a:t>
            </a:r>
            <a:r>
              <a:rPr sz="1400" b="1">
                <a:latin typeface="Arial"/>
                <a:cs typeface="Arial"/>
              </a:rPr>
              <a:t>ref</a:t>
            </a:r>
            <a:r>
              <a:rPr sz="1400" b="1" spc="-10">
                <a:latin typeface="Arial"/>
                <a:cs typeface="Arial"/>
              </a:rPr>
              <a:t>un</a:t>
            </a:r>
            <a:r>
              <a:rPr sz="1400" b="1">
                <a:latin typeface="Arial"/>
                <a:cs typeface="Arial"/>
              </a:rPr>
              <a:t>d</a:t>
            </a:r>
            <a:r>
              <a:rPr sz="1400" b="1" spc="-25">
                <a:latin typeface="Arial"/>
                <a:cs typeface="Arial"/>
              </a:rPr>
              <a:t> </a:t>
            </a:r>
            <a:r>
              <a:rPr sz="1400" b="1">
                <a:latin typeface="Arial"/>
                <a:cs typeface="Arial"/>
              </a:rPr>
              <a:t>to</a:t>
            </a:r>
            <a:r>
              <a:rPr sz="1400" b="1" spc="-15">
                <a:latin typeface="Arial"/>
                <a:cs typeface="Arial"/>
              </a:rPr>
              <a:t> </a:t>
            </a:r>
            <a:r>
              <a:rPr sz="1400" b="1">
                <a:latin typeface="Arial"/>
                <a:cs typeface="Arial"/>
              </a:rPr>
              <a:t>i</a:t>
            </a:r>
            <a:r>
              <a:rPr sz="1400" b="1" spc="-10">
                <a:latin typeface="Arial"/>
                <a:cs typeface="Arial"/>
              </a:rPr>
              <a:t>n</a:t>
            </a:r>
            <a:r>
              <a:rPr sz="1400" b="1">
                <a:latin typeface="Arial"/>
                <a:cs typeface="Arial"/>
              </a:rPr>
              <a:t>cl</a:t>
            </a:r>
            <a:r>
              <a:rPr sz="1400" b="1" spc="-5">
                <a:latin typeface="Arial"/>
                <a:cs typeface="Arial"/>
              </a:rPr>
              <a:t>u</a:t>
            </a:r>
            <a:r>
              <a:rPr sz="1400" b="1" spc="-10">
                <a:latin typeface="Arial"/>
                <a:cs typeface="Arial"/>
              </a:rPr>
              <a:t>d</a:t>
            </a:r>
            <a:r>
              <a:rPr sz="1400" b="1">
                <a:latin typeface="Arial"/>
                <a:cs typeface="Arial"/>
              </a:rPr>
              <a:t>e</a:t>
            </a:r>
            <a:r>
              <a:rPr sz="1400" b="1" spc="-45">
                <a:latin typeface="Arial"/>
                <a:cs typeface="Arial"/>
              </a:rPr>
              <a:t> </a:t>
            </a:r>
            <a:r>
              <a:rPr sz="1400" b="1">
                <a:latin typeface="Arial"/>
                <a:cs typeface="Arial"/>
              </a:rPr>
              <a:t>t</a:t>
            </a:r>
            <a:r>
              <a:rPr sz="1400" b="1" spc="-10">
                <a:latin typeface="Arial"/>
                <a:cs typeface="Arial"/>
              </a:rPr>
              <a:t>h</a:t>
            </a:r>
            <a:r>
              <a:rPr sz="1400" b="1">
                <a:latin typeface="Arial"/>
                <a:cs typeface="Arial"/>
              </a:rPr>
              <a:t>e</a:t>
            </a:r>
            <a:r>
              <a:rPr sz="1400" b="1" spc="-10">
                <a:latin typeface="Arial"/>
                <a:cs typeface="Arial"/>
              </a:rPr>
              <a:t> </a:t>
            </a:r>
            <a:r>
              <a:rPr sz="1400" b="1">
                <a:latin typeface="Arial"/>
                <a:cs typeface="Arial"/>
              </a:rPr>
              <a:t>c</a:t>
            </a:r>
            <a:r>
              <a:rPr sz="1400" b="1" spc="-10">
                <a:latin typeface="Arial"/>
                <a:cs typeface="Arial"/>
              </a:rPr>
              <a:t>on</a:t>
            </a:r>
            <a:r>
              <a:rPr sz="1400" b="1">
                <a:latin typeface="Arial"/>
                <a:cs typeface="Arial"/>
              </a:rPr>
              <a:t>firm</a:t>
            </a:r>
            <a:r>
              <a:rPr sz="1400" b="1" spc="-5">
                <a:latin typeface="Arial"/>
                <a:cs typeface="Arial"/>
              </a:rPr>
              <a:t>a</a:t>
            </a:r>
            <a:r>
              <a:rPr sz="1400" b="1">
                <a:latin typeface="Arial"/>
                <a:cs typeface="Arial"/>
              </a:rPr>
              <a:t>t</a:t>
            </a:r>
            <a:r>
              <a:rPr sz="1400" b="1" spc="-10">
                <a:latin typeface="Arial"/>
                <a:cs typeface="Arial"/>
              </a:rPr>
              <a:t>io</a:t>
            </a:r>
            <a:r>
              <a:rPr sz="1400" b="1">
                <a:latin typeface="Arial"/>
                <a:cs typeface="Arial"/>
              </a:rPr>
              <a:t>n</a:t>
            </a:r>
            <a:r>
              <a:rPr sz="1400" b="1" spc="-50">
                <a:latin typeface="Arial"/>
                <a:cs typeface="Arial"/>
              </a:rPr>
              <a:t> </a:t>
            </a:r>
            <a:r>
              <a:rPr sz="1400" b="1">
                <a:latin typeface="Arial"/>
                <a:cs typeface="Arial"/>
              </a:rPr>
              <a:t>e</a:t>
            </a:r>
            <a:r>
              <a:rPr sz="1400" b="1" spc="-5">
                <a:latin typeface="Arial"/>
                <a:cs typeface="Arial"/>
              </a:rPr>
              <a:t>m</a:t>
            </a:r>
            <a:r>
              <a:rPr sz="1400" b="1">
                <a:latin typeface="Arial"/>
                <a:cs typeface="Arial"/>
              </a:rPr>
              <a:t>ail</a:t>
            </a:r>
            <a:r>
              <a:rPr sz="1400" b="1" spc="-25">
                <a:latin typeface="Arial"/>
                <a:cs typeface="Arial"/>
              </a:rPr>
              <a:t> </a:t>
            </a:r>
            <a:r>
              <a:rPr sz="1400" b="1">
                <a:latin typeface="Arial"/>
                <a:cs typeface="Arial"/>
              </a:rPr>
              <a:t>rec</a:t>
            </a:r>
            <a:r>
              <a:rPr sz="1400" b="1" spc="-10">
                <a:latin typeface="Arial"/>
                <a:cs typeface="Arial"/>
              </a:rPr>
              <a:t>e</a:t>
            </a:r>
            <a:r>
              <a:rPr sz="1400" b="1">
                <a:latin typeface="Arial"/>
                <a:cs typeface="Arial"/>
              </a:rPr>
              <a:t>i</a:t>
            </a:r>
            <a:r>
              <a:rPr sz="1400" b="1" spc="-10">
                <a:latin typeface="Arial"/>
                <a:cs typeface="Arial"/>
              </a:rPr>
              <a:t>p</a:t>
            </a:r>
            <a:r>
              <a:rPr sz="1400" b="1">
                <a:latin typeface="Arial"/>
                <a:cs typeface="Arial"/>
              </a:rPr>
              <a:t>t</a:t>
            </a:r>
            <a:r>
              <a:rPr sz="1400" b="1" spc="-30">
                <a:latin typeface="Arial"/>
                <a:cs typeface="Arial"/>
              </a:rPr>
              <a:t> </a:t>
            </a:r>
            <a:r>
              <a:rPr sz="1400" b="1" spc="-55">
                <a:latin typeface="Arial"/>
                <a:cs typeface="Arial"/>
              </a:rPr>
              <a:t>y</a:t>
            </a:r>
            <a:r>
              <a:rPr sz="1400" b="1" spc="-10">
                <a:latin typeface="Arial"/>
                <a:cs typeface="Arial"/>
              </a:rPr>
              <a:t>o</a:t>
            </a:r>
            <a:r>
              <a:rPr sz="1400" b="1">
                <a:latin typeface="Arial"/>
                <a:cs typeface="Arial"/>
              </a:rPr>
              <a:t>u</a:t>
            </a:r>
            <a:r>
              <a:rPr sz="1400" b="1" spc="20">
                <a:latin typeface="Arial"/>
                <a:cs typeface="Arial"/>
              </a:rPr>
              <a:t> </a:t>
            </a:r>
            <a:r>
              <a:rPr sz="1400" b="1">
                <a:latin typeface="Arial"/>
                <a:cs typeface="Arial"/>
              </a:rPr>
              <a:t>rec</a:t>
            </a:r>
            <a:r>
              <a:rPr sz="1400" b="1" spc="-10">
                <a:latin typeface="Arial"/>
                <a:cs typeface="Arial"/>
              </a:rPr>
              <a:t>e</a:t>
            </a:r>
            <a:r>
              <a:rPr sz="1400" b="1">
                <a:latin typeface="Arial"/>
                <a:cs typeface="Arial"/>
              </a:rPr>
              <a:t>i</a:t>
            </a:r>
            <a:r>
              <a:rPr sz="1400" b="1" spc="-15">
                <a:latin typeface="Arial"/>
                <a:cs typeface="Arial"/>
              </a:rPr>
              <a:t>v</a:t>
            </a:r>
            <a:r>
              <a:rPr sz="1400" b="1">
                <a:latin typeface="Arial"/>
                <a:cs typeface="Arial"/>
              </a:rPr>
              <a:t>e</a:t>
            </a:r>
            <a:r>
              <a:rPr sz="1400" b="1" spc="-20">
                <a:latin typeface="Arial"/>
                <a:cs typeface="Arial"/>
              </a:rPr>
              <a:t> </a:t>
            </a:r>
            <a:r>
              <a:rPr sz="1400" b="1">
                <a:latin typeface="Arial"/>
                <a:cs typeface="Arial"/>
              </a:rPr>
              <a:t>fr</a:t>
            </a:r>
            <a:r>
              <a:rPr sz="1400" b="1" spc="-10">
                <a:latin typeface="Arial"/>
                <a:cs typeface="Arial"/>
              </a:rPr>
              <a:t>o</a:t>
            </a:r>
            <a:r>
              <a:rPr sz="1400" b="1">
                <a:latin typeface="Arial"/>
                <a:cs typeface="Arial"/>
              </a:rPr>
              <a:t>m</a:t>
            </a:r>
            <a:r>
              <a:rPr sz="1400" b="1" spc="-20">
                <a:latin typeface="Arial"/>
                <a:cs typeface="Arial"/>
              </a:rPr>
              <a:t> </a:t>
            </a:r>
            <a:r>
              <a:rPr sz="1400" b="1">
                <a:latin typeface="Arial"/>
                <a:cs typeface="Arial"/>
              </a:rPr>
              <a:t>t</a:t>
            </a:r>
            <a:r>
              <a:rPr sz="1400" b="1" spc="-10">
                <a:latin typeface="Arial"/>
                <a:cs typeface="Arial"/>
              </a:rPr>
              <a:t>h</a:t>
            </a:r>
            <a:r>
              <a:rPr sz="1400" b="1">
                <a:latin typeface="Arial"/>
                <a:cs typeface="Arial"/>
              </a:rPr>
              <a:t>e</a:t>
            </a:r>
            <a:r>
              <a:rPr sz="1400" b="1" spc="-10">
                <a:latin typeface="Arial"/>
                <a:cs typeface="Arial"/>
              </a:rPr>
              <a:t> </a:t>
            </a:r>
            <a:r>
              <a:rPr sz="1400" b="1">
                <a:latin typeface="Arial"/>
                <a:cs typeface="Arial"/>
              </a:rPr>
              <a:t>SU</a:t>
            </a:r>
            <a:r>
              <a:rPr sz="1400" b="1" spc="-15">
                <a:latin typeface="Arial"/>
                <a:cs typeface="Arial"/>
              </a:rPr>
              <a:t> </a:t>
            </a:r>
            <a:r>
              <a:rPr sz="1400" b="1">
                <a:latin typeface="Arial"/>
                <a:cs typeface="Arial"/>
              </a:rPr>
              <a:t>as e</a:t>
            </a:r>
            <a:r>
              <a:rPr sz="1400" b="1" spc="-15">
                <a:latin typeface="Arial"/>
                <a:cs typeface="Arial"/>
              </a:rPr>
              <a:t>v</a:t>
            </a:r>
            <a:r>
              <a:rPr sz="1400" b="1">
                <a:latin typeface="Arial"/>
                <a:cs typeface="Arial"/>
              </a:rPr>
              <a:t>i</a:t>
            </a:r>
            <a:r>
              <a:rPr sz="1400" b="1" spc="-10">
                <a:latin typeface="Arial"/>
                <a:cs typeface="Arial"/>
              </a:rPr>
              <a:t>d</a:t>
            </a:r>
            <a:r>
              <a:rPr sz="1400" b="1">
                <a:latin typeface="Arial"/>
                <a:cs typeface="Arial"/>
              </a:rPr>
              <a:t>e</a:t>
            </a:r>
            <a:r>
              <a:rPr sz="1400" b="1" spc="-10">
                <a:latin typeface="Arial"/>
                <a:cs typeface="Arial"/>
              </a:rPr>
              <a:t>n</a:t>
            </a:r>
            <a:r>
              <a:rPr sz="1400" b="1">
                <a:latin typeface="Arial"/>
                <a:cs typeface="Arial"/>
              </a:rPr>
              <a:t>ce</a:t>
            </a:r>
            <a:r>
              <a:rPr sz="1400" b="1" spc="-30">
                <a:latin typeface="Arial"/>
                <a:cs typeface="Arial"/>
              </a:rPr>
              <a:t> </a:t>
            </a:r>
            <a:r>
              <a:rPr sz="1400" b="1" spc="-10">
                <a:latin typeface="Arial"/>
                <a:cs typeface="Arial"/>
              </a:rPr>
              <a:t>o</a:t>
            </a:r>
            <a:r>
              <a:rPr sz="1400" b="1">
                <a:latin typeface="Arial"/>
                <a:cs typeface="Arial"/>
              </a:rPr>
              <a:t>f</a:t>
            </a:r>
            <a:r>
              <a:rPr sz="1400" b="1" spc="-5">
                <a:latin typeface="Arial"/>
                <a:cs typeface="Arial"/>
              </a:rPr>
              <a:t> </a:t>
            </a:r>
            <a:r>
              <a:rPr sz="1400" b="1">
                <a:latin typeface="Arial"/>
                <a:cs typeface="Arial"/>
              </a:rPr>
              <a:t>a</a:t>
            </a:r>
            <a:r>
              <a:rPr sz="1400" b="1" spc="-10">
                <a:latin typeface="Arial"/>
                <a:cs typeface="Arial"/>
              </a:rPr>
              <a:t> </a:t>
            </a:r>
            <a:r>
              <a:rPr sz="1400" b="1">
                <a:latin typeface="Arial"/>
                <a:cs typeface="Arial"/>
              </a:rPr>
              <a:t>ticket</a:t>
            </a:r>
            <a:r>
              <a:rPr sz="1400" b="1" spc="-45">
                <a:latin typeface="Arial"/>
                <a:cs typeface="Arial"/>
              </a:rPr>
              <a:t> </a:t>
            </a:r>
            <a:r>
              <a:rPr sz="1400" b="1" spc="-10">
                <a:latin typeface="Arial"/>
                <a:cs typeface="Arial"/>
              </a:rPr>
              <a:t>b</a:t>
            </a:r>
            <a:r>
              <a:rPr sz="1400" b="1">
                <a:latin typeface="Arial"/>
                <a:cs typeface="Arial"/>
              </a:rPr>
              <a:t>ei</a:t>
            </a:r>
            <a:r>
              <a:rPr sz="1400" b="1" spc="-10">
                <a:latin typeface="Arial"/>
                <a:cs typeface="Arial"/>
              </a:rPr>
              <a:t>n</a:t>
            </a:r>
            <a:r>
              <a:rPr sz="1400" b="1">
                <a:latin typeface="Arial"/>
                <a:cs typeface="Arial"/>
              </a:rPr>
              <a:t>g</a:t>
            </a:r>
            <a:r>
              <a:rPr sz="1400" b="1" spc="-25">
                <a:latin typeface="Arial"/>
                <a:cs typeface="Arial"/>
              </a:rPr>
              <a:t> </a:t>
            </a:r>
            <a:r>
              <a:rPr sz="1400" b="1" spc="-10">
                <a:latin typeface="Arial"/>
                <a:cs typeface="Arial"/>
              </a:rPr>
              <a:t>pu</a:t>
            </a:r>
            <a:r>
              <a:rPr sz="1400" b="1">
                <a:latin typeface="Arial"/>
                <a:cs typeface="Arial"/>
              </a:rPr>
              <a:t>rc</a:t>
            </a:r>
            <a:r>
              <a:rPr sz="1400" b="1" spc="-10">
                <a:latin typeface="Arial"/>
                <a:cs typeface="Arial"/>
              </a:rPr>
              <a:t>h</a:t>
            </a:r>
            <a:r>
              <a:rPr sz="1400" b="1">
                <a:latin typeface="Arial"/>
                <a:cs typeface="Arial"/>
              </a:rPr>
              <a:t>ase</a:t>
            </a:r>
            <a:r>
              <a:rPr sz="1400" b="1" spc="-10">
                <a:latin typeface="Arial"/>
                <a:cs typeface="Arial"/>
              </a:rPr>
              <a:t>d</a:t>
            </a:r>
            <a:r>
              <a:rPr sz="1400" b="1">
                <a:latin typeface="Arial"/>
                <a:cs typeface="Arial"/>
              </a:rPr>
              <a:t>.</a:t>
            </a:r>
            <a:r>
              <a:rPr lang="en-US" sz="1400" b="1">
                <a:latin typeface="Arial"/>
                <a:cs typeface="Arial"/>
              </a:rPr>
              <a:t> This should be agreed with your coordinator beforehand.</a:t>
            </a:r>
            <a:endParaRPr sz="1400">
              <a:latin typeface="Arial"/>
              <a:cs typeface="Arial"/>
            </a:endParaRPr>
          </a:p>
          <a:p>
            <a:pPr>
              <a:spcBef>
                <a:spcPts val="12"/>
              </a:spcBef>
            </a:pPr>
            <a:endParaRPr sz="1450">
              <a:latin typeface="Times New Roman"/>
              <a:cs typeface="Times New Roman"/>
            </a:endParaRPr>
          </a:p>
          <a:p>
            <a:pPr marL="12700" marR="111760"/>
            <a:r>
              <a:rPr sz="1400" b="1">
                <a:latin typeface="Arial"/>
                <a:cs typeface="Arial"/>
              </a:rPr>
              <a:t>Please</a:t>
            </a:r>
            <a:r>
              <a:rPr sz="1400" b="1" spc="-35">
                <a:latin typeface="Arial"/>
                <a:cs typeface="Arial"/>
              </a:rPr>
              <a:t> </a:t>
            </a:r>
            <a:r>
              <a:rPr sz="1400" b="1" spc="-10">
                <a:latin typeface="Arial"/>
                <a:cs typeface="Arial"/>
              </a:rPr>
              <a:t>no</a:t>
            </a:r>
            <a:r>
              <a:rPr sz="1400" b="1">
                <a:latin typeface="Arial"/>
                <a:cs typeface="Arial"/>
              </a:rPr>
              <a:t>te</a:t>
            </a:r>
            <a:r>
              <a:rPr sz="1400" b="1" spc="-20">
                <a:latin typeface="Arial"/>
                <a:cs typeface="Arial"/>
              </a:rPr>
              <a:t> </a:t>
            </a:r>
            <a:r>
              <a:rPr sz="1400" b="1">
                <a:latin typeface="Arial"/>
                <a:cs typeface="Arial"/>
              </a:rPr>
              <a:t>all</a:t>
            </a:r>
            <a:r>
              <a:rPr sz="1400" b="1" spc="-15">
                <a:latin typeface="Arial"/>
                <a:cs typeface="Arial"/>
              </a:rPr>
              <a:t> </a:t>
            </a:r>
            <a:r>
              <a:rPr sz="1400" b="1">
                <a:latin typeface="Arial"/>
                <a:cs typeface="Arial"/>
              </a:rPr>
              <a:t>ref</a:t>
            </a:r>
            <a:r>
              <a:rPr sz="1400" b="1" spc="-10">
                <a:latin typeface="Arial"/>
                <a:cs typeface="Arial"/>
              </a:rPr>
              <a:t>und</a:t>
            </a:r>
            <a:r>
              <a:rPr sz="1400" b="1">
                <a:latin typeface="Arial"/>
                <a:cs typeface="Arial"/>
              </a:rPr>
              <a:t>s</a:t>
            </a:r>
            <a:r>
              <a:rPr sz="1400" b="1" spc="-30">
                <a:latin typeface="Arial"/>
                <a:cs typeface="Arial"/>
              </a:rPr>
              <a:t> </a:t>
            </a:r>
            <a:r>
              <a:rPr sz="1400" b="1" spc="30">
                <a:latin typeface="Arial"/>
                <a:cs typeface="Arial"/>
              </a:rPr>
              <a:t>w</a:t>
            </a:r>
            <a:r>
              <a:rPr sz="1400" b="1" spc="-10">
                <a:latin typeface="Arial"/>
                <a:cs typeface="Arial"/>
              </a:rPr>
              <a:t>il</a:t>
            </a:r>
            <a:r>
              <a:rPr sz="1400" b="1">
                <a:latin typeface="Arial"/>
                <a:cs typeface="Arial"/>
              </a:rPr>
              <a:t>l</a:t>
            </a:r>
            <a:r>
              <a:rPr sz="1400" b="1" spc="-40">
                <a:latin typeface="Arial"/>
                <a:cs typeface="Arial"/>
              </a:rPr>
              <a:t> </a:t>
            </a:r>
            <a:r>
              <a:rPr sz="1400" b="1" spc="-10">
                <a:latin typeface="Arial"/>
                <a:cs typeface="Arial"/>
              </a:rPr>
              <a:t>b</a:t>
            </a:r>
            <a:r>
              <a:rPr sz="1400" b="1">
                <a:latin typeface="Arial"/>
                <a:cs typeface="Arial"/>
              </a:rPr>
              <a:t>e</a:t>
            </a:r>
            <a:r>
              <a:rPr sz="1400" b="1" spc="-20">
                <a:latin typeface="Arial"/>
                <a:cs typeface="Arial"/>
              </a:rPr>
              <a:t> </a:t>
            </a:r>
            <a:r>
              <a:rPr sz="1400" b="1">
                <a:latin typeface="Arial"/>
                <a:cs typeface="Arial"/>
              </a:rPr>
              <a:t>taken</a:t>
            </a:r>
            <a:r>
              <a:rPr sz="1400" b="1" spc="-25">
                <a:latin typeface="Arial"/>
                <a:cs typeface="Arial"/>
              </a:rPr>
              <a:t> </a:t>
            </a:r>
            <a:r>
              <a:rPr sz="1400" b="1">
                <a:latin typeface="Arial"/>
                <a:cs typeface="Arial"/>
              </a:rPr>
              <a:t>fr</a:t>
            </a:r>
            <a:r>
              <a:rPr sz="1400" b="1" spc="-10">
                <a:latin typeface="Arial"/>
                <a:cs typeface="Arial"/>
              </a:rPr>
              <a:t>o</a:t>
            </a:r>
            <a:r>
              <a:rPr sz="1400" b="1">
                <a:latin typeface="Arial"/>
                <a:cs typeface="Arial"/>
              </a:rPr>
              <a:t>m</a:t>
            </a:r>
            <a:r>
              <a:rPr sz="1400" b="1" spc="-10">
                <a:latin typeface="Arial"/>
                <a:cs typeface="Arial"/>
              </a:rPr>
              <a:t> </a:t>
            </a:r>
            <a:r>
              <a:rPr sz="1400" b="1">
                <a:latin typeface="Arial"/>
                <a:cs typeface="Arial"/>
              </a:rPr>
              <a:t>t</a:t>
            </a:r>
            <a:r>
              <a:rPr sz="1400" b="1" spc="-10">
                <a:latin typeface="Arial"/>
                <a:cs typeface="Arial"/>
              </a:rPr>
              <a:t>h</a:t>
            </a:r>
            <a:r>
              <a:rPr sz="1400" b="1">
                <a:latin typeface="Arial"/>
                <a:cs typeface="Arial"/>
              </a:rPr>
              <a:t>e</a:t>
            </a:r>
            <a:r>
              <a:rPr sz="1400" b="1" spc="-20">
                <a:latin typeface="Arial"/>
                <a:cs typeface="Arial"/>
              </a:rPr>
              <a:t> </a:t>
            </a:r>
            <a:r>
              <a:rPr sz="1400" b="1" spc="-10">
                <a:latin typeface="Arial"/>
                <a:cs typeface="Arial"/>
              </a:rPr>
              <a:t>o</a:t>
            </a:r>
            <a:r>
              <a:rPr sz="1400" b="1">
                <a:latin typeface="Arial"/>
                <a:cs typeface="Arial"/>
              </a:rPr>
              <a:t>ri</a:t>
            </a:r>
            <a:r>
              <a:rPr sz="1400" b="1" spc="-10">
                <a:latin typeface="Arial"/>
                <a:cs typeface="Arial"/>
              </a:rPr>
              <a:t>g</a:t>
            </a:r>
            <a:r>
              <a:rPr sz="1400" b="1">
                <a:latin typeface="Arial"/>
                <a:cs typeface="Arial"/>
              </a:rPr>
              <a:t>i</a:t>
            </a:r>
            <a:r>
              <a:rPr sz="1400" b="1" spc="-10">
                <a:latin typeface="Arial"/>
                <a:cs typeface="Arial"/>
              </a:rPr>
              <a:t>n</a:t>
            </a:r>
            <a:r>
              <a:rPr sz="1400" b="1">
                <a:latin typeface="Arial"/>
                <a:cs typeface="Arial"/>
              </a:rPr>
              <a:t>al</a:t>
            </a:r>
            <a:r>
              <a:rPr sz="1400" b="1" spc="-40">
                <a:latin typeface="Arial"/>
                <a:cs typeface="Arial"/>
              </a:rPr>
              <a:t> </a:t>
            </a:r>
            <a:r>
              <a:rPr sz="1400" b="1">
                <a:latin typeface="Arial"/>
                <a:cs typeface="Arial"/>
              </a:rPr>
              <a:t>acc</a:t>
            </a:r>
            <a:r>
              <a:rPr sz="1400" b="1" spc="-10">
                <a:latin typeface="Arial"/>
                <a:cs typeface="Arial"/>
              </a:rPr>
              <a:t>oun</a:t>
            </a:r>
            <a:r>
              <a:rPr sz="1400" b="1">
                <a:latin typeface="Arial"/>
                <a:cs typeface="Arial"/>
              </a:rPr>
              <a:t>t</a:t>
            </a:r>
            <a:r>
              <a:rPr sz="1400" b="1" spc="-30">
                <a:latin typeface="Arial"/>
                <a:cs typeface="Arial"/>
              </a:rPr>
              <a:t> </a:t>
            </a:r>
            <a:r>
              <a:rPr sz="1400" b="1">
                <a:latin typeface="Arial"/>
                <a:cs typeface="Arial"/>
              </a:rPr>
              <a:t>t</a:t>
            </a:r>
            <a:r>
              <a:rPr sz="1400" b="1" spc="-10">
                <a:latin typeface="Arial"/>
                <a:cs typeface="Arial"/>
              </a:rPr>
              <a:t>h</a:t>
            </a:r>
            <a:r>
              <a:rPr sz="1400" b="1">
                <a:latin typeface="Arial"/>
                <a:cs typeface="Arial"/>
              </a:rPr>
              <a:t>e</a:t>
            </a:r>
            <a:r>
              <a:rPr sz="1400" b="1" spc="-20">
                <a:latin typeface="Arial"/>
                <a:cs typeface="Arial"/>
              </a:rPr>
              <a:t> </a:t>
            </a:r>
            <a:r>
              <a:rPr sz="1400" b="1">
                <a:latin typeface="Arial"/>
                <a:cs typeface="Arial"/>
              </a:rPr>
              <a:t>m</a:t>
            </a:r>
            <a:r>
              <a:rPr sz="1400" b="1" spc="-10">
                <a:latin typeface="Arial"/>
                <a:cs typeface="Arial"/>
              </a:rPr>
              <a:t>on</a:t>
            </a:r>
            <a:r>
              <a:rPr sz="1400" b="1">
                <a:latin typeface="Arial"/>
                <a:cs typeface="Arial"/>
              </a:rPr>
              <a:t>ey</a:t>
            </a:r>
            <a:r>
              <a:rPr sz="1400" b="1" spc="-20">
                <a:latin typeface="Arial"/>
                <a:cs typeface="Arial"/>
              </a:rPr>
              <a:t> </a:t>
            </a:r>
            <a:r>
              <a:rPr sz="1400" b="1" spc="30">
                <a:latin typeface="Arial"/>
                <a:cs typeface="Arial"/>
              </a:rPr>
              <a:t>w</a:t>
            </a:r>
            <a:r>
              <a:rPr sz="1400" b="1">
                <a:latin typeface="Arial"/>
                <a:cs typeface="Arial"/>
              </a:rPr>
              <a:t>as</a:t>
            </a:r>
            <a:r>
              <a:rPr sz="1400" b="1" spc="-45">
                <a:latin typeface="Arial"/>
                <a:cs typeface="Arial"/>
              </a:rPr>
              <a:t> </a:t>
            </a:r>
            <a:r>
              <a:rPr sz="1400" b="1">
                <a:latin typeface="Arial"/>
                <a:cs typeface="Arial"/>
              </a:rPr>
              <a:t>first</a:t>
            </a:r>
            <a:r>
              <a:rPr sz="1400" b="1" spc="-30">
                <a:latin typeface="Arial"/>
                <a:cs typeface="Arial"/>
              </a:rPr>
              <a:t> </a:t>
            </a:r>
            <a:r>
              <a:rPr sz="1400" b="1" spc="-10">
                <a:latin typeface="Arial"/>
                <a:cs typeface="Arial"/>
              </a:rPr>
              <a:t>d</a:t>
            </a:r>
            <a:r>
              <a:rPr sz="1400" b="1">
                <a:latin typeface="Arial"/>
                <a:cs typeface="Arial"/>
              </a:rPr>
              <a:t>e</a:t>
            </a:r>
            <a:r>
              <a:rPr sz="1400" b="1" spc="-10">
                <a:latin typeface="Arial"/>
                <a:cs typeface="Arial"/>
              </a:rPr>
              <a:t>po</a:t>
            </a:r>
            <a:r>
              <a:rPr sz="1400" b="1">
                <a:latin typeface="Arial"/>
                <a:cs typeface="Arial"/>
              </a:rPr>
              <a:t>site</a:t>
            </a:r>
            <a:r>
              <a:rPr sz="1400" b="1" spc="-10">
                <a:latin typeface="Arial"/>
                <a:cs typeface="Arial"/>
              </a:rPr>
              <a:t>d</a:t>
            </a:r>
            <a:r>
              <a:rPr sz="1400" b="1">
                <a:latin typeface="Arial"/>
                <a:cs typeface="Arial"/>
              </a:rPr>
              <a:t>.</a:t>
            </a:r>
            <a:r>
              <a:rPr lang="en-US" sz="1400" b="1">
                <a:latin typeface="Arial"/>
                <a:cs typeface="Arial"/>
              </a:rPr>
              <a:t> </a:t>
            </a:r>
            <a:r>
              <a:rPr lang="en-US" sz="1400" b="1" spc="-45">
                <a:latin typeface="Arial"/>
                <a:cs typeface="Arial"/>
              </a:rPr>
              <a:t> </a:t>
            </a:r>
            <a:r>
              <a:rPr sz="1400" b="1">
                <a:latin typeface="Arial"/>
                <a:cs typeface="Arial"/>
              </a:rPr>
              <a:t>If </a:t>
            </a:r>
            <a:r>
              <a:rPr sz="1400" b="1" spc="-50">
                <a:latin typeface="Arial"/>
                <a:cs typeface="Arial"/>
              </a:rPr>
              <a:t>y</a:t>
            </a:r>
            <a:r>
              <a:rPr sz="1400" b="1" spc="-10">
                <a:latin typeface="Arial"/>
                <a:cs typeface="Arial"/>
              </a:rPr>
              <a:t>o</a:t>
            </a:r>
            <a:r>
              <a:rPr sz="1400" b="1">
                <a:latin typeface="Arial"/>
                <a:cs typeface="Arial"/>
              </a:rPr>
              <a:t>u</a:t>
            </a:r>
            <a:r>
              <a:rPr sz="1400" b="1" spc="35">
                <a:latin typeface="Arial"/>
                <a:cs typeface="Arial"/>
              </a:rPr>
              <a:t> </a:t>
            </a:r>
            <a:r>
              <a:rPr sz="1400" b="1">
                <a:latin typeface="Arial"/>
                <a:cs typeface="Arial"/>
              </a:rPr>
              <a:t>are</a:t>
            </a:r>
            <a:r>
              <a:rPr sz="1400" b="1" spc="-20">
                <a:latin typeface="Arial"/>
                <a:cs typeface="Arial"/>
              </a:rPr>
              <a:t> </a:t>
            </a:r>
            <a:r>
              <a:rPr sz="1400" b="1" spc="-10">
                <a:latin typeface="Arial"/>
                <a:cs typeface="Arial"/>
              </a:rPr>
              <a:t>u</a:t>
            </a:r>
            <a:r>
              <a:rPr sz="1400" b="1">
                <a:latin typeface="Arial"/>
                <a:cs typeface="Arial"/>
              </a:rPr>
              <a:t>si</a:t>
            </a:r>
            <a:r>
              <a:rPr sz="1400" b="1" spc="-10">
                <a:latin typeface="Arial"/>
                <a:cs typeface="Arial"/>
              </a:rPr>
              <a:t>n</a:t>
            </a:r>
            <a:r>
              <a:rPr sz="1400" b="1">
                <a:latin typeface="Arial"/>
                <a:cs typeface="Arial"/>
              </a:rPr>
              <a:t>g</a:t>
            </a:r>
            <a:r>
              <a:rPr sz="1400" b="1" spc="-40">
                <a:latin typeface="Arial"/>
                <a:cs typeface="Arial"/>
              </a:rPr>
              <a:t> </a:t>
            </a:r>
            <a:r>
              <a:rPr sz="1400" b="1">
                <a:latin typeface="Arial"/>
                <a:cs typeface="Arial"/>
              </a:rPr>
              <a:t>t</a:t>
            </a:r>
            <a:r>
              <a:rPr sz="1400" b="1" spc="-10">
                <a:latin typeface="Arial"/>
                <a:cs typeface="Arial"/>
              </a:rPr>
              <a:t>h</a:t>
            </a:r>
            <a:r>
              <a:rPr sz="1400" b="1">
                <a:latin typeface="Arial"/>
                <a:cs typeface="Arial"/>
              </a:rPr>
              <a:t>e</a:t>
            </a:r>
            <a:r>
              <a:rPr sz="1400" b="1" spc="-10">
                <a:latin typeface="Arial"/>
                <a:cs typeface="Arial"/>
              </a:rPr>
              <a:t> </a:t>
            </a:r>
            <a:r>
              <a:rPr sz="1400" b="1">
                <a:latin typeface="Arial"/>
                <a:cs typeface="Arial"/>
              </a:rPr>
              <a:t>SGF</a:t>
            </a:r>
            <a:r>
              <a:rPr sz="1400" b="1" spc="-15">
                <a:latin typeface="Arial"/>
                <a:cs typeface="Arial"/>
              </a:rPr>
              <a:t> </a:t>
            </a:r>
            <a:r>
              <a:rPr sz="1400" b="1">
                <a:latin typeface="Arial"/>
                <a:cs typeface="Arial"/>
              </a:rPr>
              <a:t>s</a:t>
            </a:r>
            <a:r>
              <a:rPr sz="1400" b="1" spc="-50">
                <a:latin typeface="Arial"/>
                <a:cs typeface="Arial"/>
              </a:rPr>
              <a:t>y</a:t>
            </a:r>
            <a:r>
              <a:rPr sz="1400" b="1">
                <a:latin typeface="Arial"/>
                <a:cs typeface="Arial"/>
              </a:rPr>
              <a:t>stem</a:t>
            </a:r>
            <a:r>
              <a:rPr sz="1400" b="1" spc="15">
                <a:latin typeface="Arial"/>
                <a:cs typeface="Arial"/>
              </a:rPr>
              <a:t> </a:t>
            </a:r>
            <a:r>
              <a:rPr sz="1400" b="1">
                <a:latin typeface="Arial"/>
                <a:cs typeface="Arial"/>
              </a:rPr>
              <a:t>f</a:t>
            </a:r>
            <a:r>
              <a:rPr sz="1400" b="1" spc="-10">
                <a:latin typeface="Arial"/>
                <a:cs typeface="Arial"/>
              </a:rPr>
              <a:t>o</a:t>
            </a:r>
            <a:r>
              <a:rPr sz="1400" b="1">
                <a:latin typeface="Arial"/>
                <a:cs typeface="Arial"/>
              </a:rPr>
              <a:t>r</a:t>
            </a:r>
            <a:r>
              <a:rPr sz="1400" b="1" spc="-15">
                <a:latin typeface="Arial"/>
                <a:cs typeface="Arial"/>
              </a:rPr>
              <a:t> </a:t>
            </a:r>
            <a:r>
              <a:rPr sz="1400" b="1">
                <a:latin typeface="Arial"/>
                <a:cs typeface="Arial"/>
              </a:rPr>
              <a:t>t</a:t>
            </a:r>
            <a:r>
              <a:rPr sz="1400" b="1" spc="-10">
                <a:latin typeface="Arial"/>
                <a:cs typeface="Arial"/>
              </a:rPr>
              <a:t>h</a:t>
            </a:r>
            <a:r>
              <a:rPr sz="1400" b="1">
                <a:latin typeface="Arial"/>
                <a:cs typeface="Arial"/>
              </a:rPr>
              <a:t>e</a:t>
            </a:r>
            <a:r>
              <a:rPr sz="1400" b="1" spc="-10">
                <a:latin typeface="Arial"/>
                <a:cs typeface="Arial"/>
              </a:rPr>
              <a:t> </a:t>
            </a:r>
            <a:r>
              <a:rPr sz="1400" b="1">
                <a:latin typeface="Arial"/>
                <a:cs typeface="Arial"/>
              </a:rPr>
              <a:t>reim</a:t>
            </a:r>
            <a:r>
              <a:rPr sz="1400" b="1" spc="-10">
                <a:latin typeface="Arial"/>
                <a:cs typeface="Arial"/>
              </a:rPr>
              <a:t>bu</a:t>
            </a:r>
            <a:r>
              <a:rPr sz="1400" b="1">
                <a:latin typeface="Arial"/>
                <a:cs typeface="Arial"/>
              </a:rPr>
              <a:t>rseme</a:t>
            </a:r>
            <a:r>
              <a:rPr sz="1400" b="1" spc="-10">
                <a:latin typeface="Arial"/>
                <a:cs typeface="Arial"/>
              </a:rPr>
              <a:t>n</a:t>
            </a:r>
            <a:r>
              <a:rPr sz="1400" b="1">
                <a:latin typeface="Arial"/>
                <a:cs typeface="Arial"/>
              </a:rPr>
              <a:t>t</a:t>
            </a:r>
            <a:r>
              <a:rPr sz="1400" b="1" spc="-45">
                <a:latin typeface="Arial"/>
                <a:cs typeface="Arial"/>
              </a:rPr>
              <a:t> </a:t>
            </a:r>
            <a:r>
              <a:rPr sz="1400" b="1" spc="-50">
                <a:latin typeface="Arial"/>
                <a:cs typeface="Arial"/>
              </a:rPr>
              <a:t>y</a:t>
            </a:r>
            <a:r>
              <a:rPr sz="1400" b="1" spc="-10">
                <a:latin typeface="Arial"/>
                <a:cs typeface="Arial"/>
              </a:rPr>
              <a:t>o</a:t>
            </a:r>
            <a:r>
              <a:rPr sz="1400" b="1">
                <a:latin typeface="Arial"/>
                <a:cs typeface="Arial"/>
              </a:rPr>
              <a:t>u</a:t>
            </a:r>
            <a:r>
              <a:rPr sz="1400" b="1" spc="20">
                <a:latin typeface="Arial"/>
                <a:cs typeface="Arial"/>
              </a:rPr>
              <a:t> </a:t>
            </a:r>
            <a:r>
              <a:rPr sz="1400" b="1" spc="30">
                <a:latin typeface="Arial"/>
                <a:cs typeface="Arial"/>
              </a:rPr>
              <a:t>w</a:t>
            </a:r>
            <a:r>
              <a:rPr sz="1400" b="1" spc="-10">
                <a:latin typeface="Arial"/>
                <a:cs typeface="Arial"/>
              </a:rPr>
              <a:t>il</a:t>
            </a:r>
            <a:r>
              <a:rPr sz="1400" b="1">
                <a:latin typeface="Arial"/>
                <a:cs typeface="Arial"/>
              </a:rPr>
              <a:t>l</a:t>
            </a:r>
            <a:r>
              <a:rPr sz="1400" b="1" spc="-40">
                <a:latin typeface="Arial"/>
                <a:cs typeface="Arial"/>
              </a:rPr>
              <a:t> </a:t>
            </a:r>
            <a:r>
              <a:rPr sz="1400" b="1" spc="-10">
                <a:latin typeface="Arial"/>
                <a:cs typeface="Arial"/>
              </a:rPr>
              <a:t>on</a:t>
            </a:r>
            <a:r>
              <a:rPr sz="1400" b="1">
                <a:latin typeface="Arial"/>
                <a:cs typeface="Arial"/>
              </a:rPr>
              <a:t>ly</a:t>
            </a:r>
            <a:r>
              <a:rPr sz="1400" b="1" spc="-20">
                <a:latin typeface="Arial"/>
                <a:cs typeface="Arial"/>
              </a:rPr>
              <a:t> </a:t>
            </a:r>
            <a:r>
              <a:rPr sz="1400" b="1" spc="-10">
                <a:latin typeface="Arial"/>
                <a:cs typeface="Arial"/>
              </a:rPr>
              <a:t>h</a:t>
            </a:r>
            <a:r>
              <a:rPr sz="1400" b="1">
                <a:latin typeface="Arial"/>
                <a:cs typeface="Arial"/>
              </a:rPr>
              <a:t>a</a:t>
            </a:r>
            <a:r>
              <a:rPr sz="1400" b="1" spc="-15">
                <a:latin typeface="Arial"/>
                <a:cs typeface="Arial"/>
              </a:rPr>
              <a:t>v</a:t>
            </a:r>
            <a:r>
              <a:rPr sz="1400" b="1">
                <a:latin typeface="Arial"/>
                <a:cs typeface="Arial"/>
              </a:rPr>
              <a:t>e</a:t>
            </a:r>
            <a:r>
              <a:rPr sz="1400" b="1" spc="-10">
                <a:latin typeface="Arial"/>
                <a:cs typeface="Arial"/>
              </a:rPr>
              <a:t> </a:t>
            </a:r>
            <a:r>
              <a:rPr sz="1400" b="1">
                <a:latin typeface="Arial"/>
                <a:cs typeface="Arial"/>
              </a:rPr>
              <a:t>access</a:t>
            </a:r>
            <a:r>
              <a:rPr sz="1400" b="1" spc="-35">
                <a:latin typeface="Arial"/>
                <a:cs typeface="Arial"/>
              </a:rPr>
              <a:t> </a:t>
            </a:r>
            <a:r>
              <a:rPr sz="1400" b="1">
                <a:latin typeface="Arial"/>
                <a:cs typeface="Arial"/>
              </a:rPr>
              <a:t>to</a:t>
            </a:r>
            <a:r>
              <a:rPr sz="1400" b="1" spc="-25">
                <a:latin typeface="Arial"/>
                <a:cs typeface="Arial"/>
              </a:rPr>
              <a:t> </a:t>
            </a:r>
            <a:r>
              <a:rPr sz="1400" b="1">
                <a:latin typeface="Arial"/>
                <a:cs typeface="Arial"/>
              </a:rPr>
              <a:t>ex</a:t>
            </a:r>
            <a:r>
              <a:rPr sz="1400" b="1" spc="-10">
                <a:latin typeface="Arial"/>
                <a:cs typeface="Arial"/>
              </a:rPr>
              <a:t>p</a:t>
            </a:r>
            <a:r>
              <a:rPr sz="1400" b="1">
                <a:latin typeface="Arial"/>
                <a:cs typeface="Arial"/>
              </a:rPr>
              <a:t>e</a:t>
            </a:r>
            <a:r>
              <a:rPr sz="1400" b="1" spc="-10">
                <a:latin typeface="Arial"/>
                <a:cs typeface="Arial"/>
              </a:rPr>
              <a:t>nd</a:t>
            </a:r>
            <a:r>
              <a:rPr sz="1400" b="1">
                <a:latin typeface="Arial"/>
                <a:cs typeface="Arial"/>
              </a:rPr>
              <a:t>it</a:t>
            </a:r>
            <a:r>
              <a:rPr sz="1400" b="1" spc="-10">
                <a:latin typeface="Arial"/>
                <a:cs typeface="Arial"/>
              </a:rPr>
              <a:t>u</a:t>
            </a:r>
            <a:r>
              <a:rPr sz="1400" b="1">
                <a:latin typeface="Arial"/>
                <a:cs typeface="Arial"/>
              </a:rPr>
              <a:t>re c</a:t>
            </a:r>
            <a:r>
              <a:rPr sz="1400" b="1" spc="-10">
                <a:latin typeface="Arial"/>
                <a:cs typeface="Arial"/>
              </a:rPr>
              <a:t>od</a:t>
            </a:r>
            <a:r>
              <a:rPr sz="1400" b="1">
                <a:latin typeface="Arial"/>
                <a:cs typeface="Arial"/>
              </a:rPr>
              <a:t>es.</a:t>
            </a:r>
            <a:r>
              <a:rPr lang="en-US" sz="1400" b="1">
                <a:latin typeface="Arial"/>
                <a:cs typeface="Arial"/>
              </a:rPr>
              <a:t> </a:t>
            </a:r>
            <a:r>
              <a:rPr sz="1400" b="1" spc="-25">
                <a:latin typeface="Arial"/>
                <a:cs typeface="Arial"/>
              </a:rPr>
              <a:t> </a:t>
            </a:r>
            <a:r>
              <a:rPr sz="1400" b="1" spc="-10">
                <a:latin typeface="Arial"/>
                <a:cs typeface="Arial"/>
              </a:rPr>
              <a:t>Th</a:t>
            </a:r>
            <a:r>
              <a:rPr sz="1400" b="1">
                <a:latin typeface="Arial"/>
                <a:cs typeface="Arial"/>
              </a:rPr>
              <a:t>eref</a:t>
            </a:r>
            <a:r>
              <a:rPr sz="1400" b="1" spc="-10">
                <a:latin typeface="Arial"/>
                <a:cs typeface="Arial"/>
              </a:rPr>
              <a:t>o</a:t>
            </a:r>
            <a:r>
              <a:rPr sz="1400" b="1">
                <a:latin typeface="Arial"/>
                <a:cs typeface="Arial"/>
              </a:rPr>
              <a:t>re,</a:t>
            </a:r>
            <a:r>
              <a:rPr sz="1400" b="1" spc="-50">
                <a:latin typeface="Arial"/>
                <a:cs typeface="Arial"/>
              </a:rPr>
              <a:t> </a:t>
            </a:r>
            <a:r>
              <a:rPr sz="1400" b="1" spc="-10">
                <a:latin typeface="Arial"/>
                <a:cs typeface="Arial"/>
              </a:rPr>
              <a:t>p</a:t>
            </a:r>
            <a:r>
              <a:rPr sz="1400" b="1">
                <a:latin typeface="Arial"/>
                <a:cs typeface="Arial"/>
              </a:rPr>
              <a:t>r</a:t>
            </a:r>
            <a:r>
              <a:rPr sz="1400" b="1" spc="-10">
                <a:latin typeface="Arial"/>
                <a:cs typeface="Arial"/>
              </a:rPr>
              <a:t>o</a:t>
            </a:r>
            <a:r>
              <a:rPr sz="1400" b="1">
                <a:latin typeface="Arial"/>
                <a:cs typeface="Arial"/>
              </a:rPr>
              <a:t>cess</a:t>
            </a:r>
            <a:r>
              <a:rPr sz="1400" b="1" spc="-35">
                <a:latin typeface="Arial"/>
                <a:cs typeface="Arial"/>
              </a:rPr>
              <a:t> </a:t>
            </a:r>
            <a:r>
              <a:rPr sz="1400" b="1">
                <a:latin typeface="Arial"/>
                <a:cs typeface="Arial"/>
              </a:rPr>
              <a:t>as</a:t>
            </a:r>
            <a:r>
              <a:rPr sz="1400" b="1" spc="-10">
                <a:latin typeface="Arial"/>
                <a:cs typeface="Arial"/>
              </a:rPr>
              <a:t> no</a:t>
            </a:r>
            <a:r>
              <a:rPr sz="1400" b="1">
                <a:latin typeface="Arial"/>
                <a:cs typeface="Arial"/>
              </a:rPr>
              <a:t>rmal</a:t>
            </a:r>
            <a:r>
              <a:rPr sz="1400" b="1" spc="-15">
                <a:latin typeface="Arial"/>
                <a:cs typeface="Arial"/>
              </a:rPr>
              <a:t> </a:t>
            </a:r>
            <a:r>
              <a:rPr sz="1400" b="1">
                <a:latin typeface="Arial"/>
                <a:cs typeface="Arial"/>
              </a:rPr>
              <a:t>a</a:t>
            </a:r>
            <a:r>
              <a:rPr sz="1400" b="1" spc="-10">
                <a:latin typeface="Arial"/>
                <a:cs typeface="Arial"/>
              </a:rPr>
              <a:t>n</a:t>
            </a:r>
            <a:r>
              <a:rPr sz="1400" b="1">
                <a:latin typeface="Arial"/>
                <a:cs typeface="Arial"/>
              </a:rPr>
              <a:t>d</a:t>
            </a:r>
            <a:r>
              <a:rPr sz="1400" b="1" spc="-25">
                <a:latin typeface="Arial"/>
                <a:cs typeface="Arial"/>
              </a:rPr>
              <a:t> </a:t>
            </a:r>
            <a:r>
              <a:rPr sz="1400" b="1" spc="-10">
                <a:latin typeface="Arial"/>
                <a:cs typeface="Arial"/>
              </a:rPr>
              <a:t>F</a:t>
            </a:r>
            <a:r>
              <a:rPr sz="1400" b="1">
                <a:latin typeface="Arial"/>
                <a:cs typeface="Arial"/>
              </a:rPr>
              <a:t>i</a:t>
            </a:r>
            <a:r>
              <a:rPr sz="1400" b="1" spc="-10">
                <a:latin typeface="Arial"/>
                <a:cs typeface="Arial"/>
              </a:rPr>
              <a:t>n</a:t>
            </a:r>
            <a:r>
              <a:rPr sz="1400" b="1">
                <a:latin typeface="Arial"/>
                <a:cs typeface="Arial"/>
              </a:rPr>
              <a:t>a</a:t>
            </a:r>
            <a:r>
              <a:rPr sz="1400" b="1" spc="-10">
                <a:latin typeface="Arial"/>
                <a:cs typeface="Arial"/>
              </a:rPr>
              <a:t>n</a:t>
            </a:r>
            <a:r>
              <a:rPr sz="1400" b="1">
                <a:latin typeface="Arial"/>
                <a:cs typeface="Arial"/>
              </a:rPr>
              <a:t>ce</a:t>
            </a:r>
            <a:r>
              <a:rPr sz="1400" b="1" spc="-30">
                <a:latin typeface="Arial"/>
                <a:cs typeface="Arial"/>
              </a:rPr>
              <a:t> </a:t>
            </a:r>
            <a:r>
              <a:rPr sz="1400" b="1" spc="30">
                <a:latin typeface="Arial"/>
                <a:cs typeface="Arial"/>
              </a:rPr>
              <a:t>w</a:t>
            </a:r>
            <a:r>
              <a:rPr sz="1400" b="1" spc="-10">
                <a:latin typeface="Arial"/>
                <a:cs typeface="Arial"/>
              </a:rPr>
              <a:t>il</a:t>
            </a:r>
            <a:r>
              <a:rPr sz="1400" b="1">
                <a:latin typeface="Arial"/>
                <a:cs typeface="Arial"/>
              </a:rPr>
              <a:t>l</a:t>
            </a:r>
            <a:r>
              <a:rPr sz="1400" b="1" spc="-40">
                <a:latin typeface="Arial"/>
                <a:cs typeface="Arial"/>
              </a:rPr>
              <a:t> </a:t>
            </a:r>
            <a:r>
              <a:rPr sz="1400" b="1">
                <a:latin typeface="Arial"/>
                <a:cs typeface="Arial"/>
              </a:rPr>
              <a:t>make</a:t>
            </a:r>
            <a:r>
              <a:rPr sz="1400" b="1" spc="-20">
                <a:latin typeface="Arial"/>
                <a:cs typeface="Arial"/>
              </a:rPr>
              <a:t> </a:t>
            </a:r>
            <a:r>
              <a:rPr sz="1400" b="1">
                <a:latin typeface="Arial"/>
                <a:cs typeface="Arial"/>
              </a:rPr>
              <a:t>t</a:t>
            </a:r>
            <a:r>
              <a:rPr sz="1400" b="1" spc="-10">
                <a:latin typeface="Arial"/>
                <a:cs typeface="Arial"/>
              </a:rPr>
              <a:t>h</a:t>
            </a:r>
            <a:r>
              <a:rPr sz="1400" b="1">
                <a:latin typeface="Arial"/>
                <a:cs typeface="Arial"/>
              </a:rPr>
              <a:t>e</a:t>
            </a:r>
            <a:r>
              <a:rPr sz="1400" b="1" spc="-20">
                <a:latin typeface="Arial"/>
                <a:cs typeface="Arial"/>
              </a:rPr>
              <a:t> </a:t>
            </a:r>
            <a:r>
              <a:rPr sz="1400" b="1">
                <a:latin typeface="Arial"/>
                <a:cs typeface="Arial"/>
              </a:rPr>
              <a:t>tra</a:t>
            </a:r>
            <a:r>
              <a:rPr sz="1400" b="1" spc="-10">
                <a:latin typeface="Arial"/>
                <a:cs typeface="Arial"/>
              </a:rPr>
              <a:t>n</a:t>
            </a:r>
            <a:r>
              <a:rPr sz="1400" b="1">
                <a:latin typeface="Arial"/>
                <a:cs typeface="Arial"/>
              </a:rPr>
              <a:t>sfer</a:t>
            </a:r>
            <a:r>
              <a:rPr sz="1400" b="1" spc="-30">
                <a:latin typeface="Arial"/>
                <a:cs typeface="Arial"/>
              </a:rPr>
              <a:t> </a:t>
            </a:r>
            <a:r>
              <a:rPr sz="1400" b="1" spc="-10">
                <a:latin typeface="Arial"/>
                <a:cs typeface="Arial"/>
              </a:rPr>
              <a:t>b</a:t>
            </a:r>
            <a:r>
              <a:rPr sz="1400" b="1">
                <a:latin typeface="Arial"/>
                <a:cs typeface="Arial"/>
              </a:rPr>
              <a:t>et</a:t>
            </a:r>
            <a:r>
              <a:rPr sz="1400" b="1" spc="20">
                <a:latin typeface="Arial"/>
                <a:cs typeface="Arial"/>
              </a:rPr>
              <a:t>w</a:t>
            </a:r>
            <a:r>
              <a:rPr sz="1400" b="1" spc="-15">
                <a:latin typeface="Arial"/>
                <a:cs typeface="Arial"/>
              </a:rPr>
              <a:t>e</a:t>
            </a:r>
            <a:r>
              <a:rPr sz="1400" b="1">
                <a:latin typeface="Arial"/>
                <a:cs typeface="Arial"/>
              </a:rPr>
              <a:t>en</a:t>
            </a:r>
            <a:r>
              <a:rPr sz="1400" b="1" spc="-50">
                <a:latin typeface="Arial"/>
                <a:cs typeface="Arial"/>
              </a:rPr>
              <a:t> </a:t>
            </a:r>
            <a:r>
              <a:rPr sz="1400" b="1">
                <a:latin typeface="Arial"/>
                <a:cs typeface="Arial"/>
              </a:rPr>
              <a:t>acc</a:t>
            </a:r>
            <a:r>
              <a:rPr sz="1400" b="1" spc="-10">
                <a:latin typeface="Arial"/>
                <a:cs typeface="Arial"/>
              </a:rPr>
              <a:t>oun</a:t>
            </a:r>
            <a:r>
              <a:rPr sz="1400" b="1">
                <a:latin typeface="Arial"/>
                <a:cs typeface="Arial"/>
              </a:rPr>
              <a:t>ts.</a:t>
            </a:r>
            <a:endParaRPr sz="14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2425700" y="340785"/>
            <a:ext cx="138430" cy="127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/>
            <a:r>
              <a:rPr sz="800" spc="-5">
                <a:latin typeface="Arial"/>
                <a:cs typeface="Arial"/>
              </a:rPr>
              <a:t>19</a:t>
            </a:r>
            <a:endParaRPr sz="8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9627907" y="340785"/>
            <a:ext cx="138430" cy="127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/>
            <a:r>
              <a:rPr sz="800" spc="-5">
                <a:latin typeface="Arial"/>
                <a:cs typeface="Arial"/>
              </a:rPr>
              <a:t>19</a:t>
            </a:r>
            <a:endParaRPr sz="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845563" y="989075"/>
            <a:ext cx="8534400" cy="0"/>
          </a:xfrm>
          <a:custGeom>
            <a:avLst/>
            <a:gdLst/>
            <a:ahLst/>
            <a:cxnLst/>
            <a:rect l="l" t="t" r="r" b="b"/>
            <a:pathLst>
              <a:path w="8534400">
                <a:moveTo>
                  <a:pt x="0" y="0"/>
                </a:moveTo>
                <a:lnTo>
                  <a:pt x="8534400" y="0"/>
                </a:lnTo>
              </a:path>
            </a:pathLst>
          </a:custGeom>
          <a:ln w="6350">
            <a:solidFill>
              <a:srgbClr val="5C5D6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9781031" y="6161532"/>
            <a:ext cx="676656" cy="52882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524000" y="5625085"/>
            <a:ext cx="1437132" cy="123291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1349828" y="340785"/>
            <a:ext cx="10515600" cy="67710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/>
          <a:p>
            <a:pPr marL="463550">
              <a:lnSpc>
                <a:spcPct val="100000"/>
              </a:lnSpc>
            </a:pPr>
            <a:r>
              <a:t>Financial</a:t>
            </a:r>
            <a:r>
              <a:rPr spc="5"/>
              <a:t> </a:t>
            </a:r>
            <a:r>
              <a:t>Guide</a:t>
            </a:r>
            <a:r>
              <a:rPr spc="-15"/>
              <a:t>l</a:t>
            </a:r>
            <a:r>
              <a:t>ines</a:t>
            </a:r>
          </a:p>
        </p:txBody>
      </p:sp>
      <p:sp>
        <p:nvSpPr>
          <p:cNvPr id="9" name="object 9"/>
          <p:cNvSpPr txBox="1">
            <a:spLocks noGrp="1"/>
          </p:cNvSpPr>
          <p:nvPr>
            <p:ph type="ftr" sz="quarter" idx="5"/>
          </p:nvPr>
        </p:nvSpPr>
        <p:spPr>
          <a:xfrm>
            <a:off x="3587946" y="6530258"/>
            <a:ext cx="1968500" cy="127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800" b="0" i="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700"/>
            <a:r>
              <a:rPr lang="en-GB"/>
              <a:t>Exec Training - Iss 3 - May 2024</a:t>
            </a:r>
            <a:endParaRPr spc="-5"/>
          </a:p>
        </p:txBody>
      </p:sp>
      <p:sp>
        <p:nvSpPr>
          <p:cNvPr id="6" name="object 6"/>
          <p:cNvSpPr txBox="1"/>
          <p:nvPr/>
        </p:nvSpPr>
        <p:spPr>
          <a:xfrm>
            <a:off x="1833473" y="1255951"/>
            <a:ext cx="8661400" cy="4593565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pPr marL="12700"/>
            <a:r>
              <a:rPr sz="1400" b="1">
                <a:latin typeface="Arial"/>
                <a:cs typeface="Arial"/>
              </a:rPr>
              <a:t>A</a:t>
            </a:r>
            <a:r>
              <a:rPr sz="1400" b="1" spc="-65">
                <a:latin typeface="Arial"/>
                <a:cs typeface="Arial"/>
              </a:rPr>
              <a:t> </a:t>
            </a:r>
            <a:r>
              <a:rPr sz="1400" b="1" spc="-10">
                <a:latin typeface="Arial"/>
                <a:cs typeface="Arial"/>
              </a:rPr>
              <a:t>C</a:t>
            </a:r>
            <a:r>
              <a:rPr sz="1400" b="1">
                <a:latin typeface="Arial"/>
                <a:cs typeface="Arial"/>
              </a:rPr>
              <a:t>l</a:t>
            </a:r>
            <a:r>
              <a:rPr sz="1400" b="1" spc="-10">
                <a:latin typeface="Arial"/>
                <a:cs typeface="Arial"/>
              </a:rPr>
              <a:t>u</a:t>
            </a:r>
            <a:r>
              <a:rPr sz="1400" b="1">
                <a:latin typeface="Arial"/>
                <a:cs typeface="Arial"/>
              </a:rPr>
              <a:t>b</a:t>
            </a:r>
            <a:r>
              <a:rPr sz="1400" b="1" spc="-15">
                <a:latin typeface="Arial"/>
                <a:cs typeface="Arial"/>
              </a:rPr>
              <a:t> </a:t>
            </a:r>
            <a:r>
              <a:rPr sz="1400" b="1" spc="-10">
                <a:latin typeface="Arial"/>
                <a:cs typeface="Arial"/>
              </a:rPr>
              <a:t>o</a:t>
            </a:r>
            <a:r>
              <a:rPr sz="1400" b="1">
                <a:latin typeface="Arial"/>
                <a:cs typeface="Arial"/>
              </a:rPr>
              <a:t>r</a:t>
            </a:r>
            <a:r>
              <a:rPr sz="1400" b="1" spc="-5">
                <a:latin typeface="Arial"/>
                <a:cs typeface="Arial"/>
              </a:rPr>
              <a:t> </a:t>
            </a:r>
            <a:r>
              <a:rPr sz="1400" b="1">
                <a:latin typeface="Arial"/>
                <a:cs typeface="Arial"/>
              </a:rPr>
              <a:t>S</a:t>
            </a:r>
            <a:r>
              <a:rPr sz="1400" b="1" spc="-10">
                <a:latin typeface="Arial"/>
                <a:cs typeface="Arial"/>
              </a:rPr>
              <a:t>o</a:t>
            </a:r>
            <a:r>
              <a:rPr sz="1400" b="1">
                <a:latin typeface="Arial"/>
                <a:cs typeface="Arial"/>
              </a:rPr>
              <a:t>ciety</a:t>
            </a:r>
            <a:r>
              <a:rPr sz="1400" b="1" spc="-35">
                <a:latin typeface="Arial"/>
                <a:cs typeface="Arial"/>
              </a:rPr>
              <a:t> </a:t>
            </a:r>
            <a:r>
              <a:rPr sz="1400" b="1">
                <a:latin typeface="Arial"/>
                <a:cs typeface="Arial"/>
              </a:rPr>
              <a:t>is:</a:t>
            </a:r>
            <a:endParaRPr sz="1400">
              <a:latin typeface="Arial"/>
              <a:cs typeface="Arial"/>
            </a:endParaRPr>
          </a:p>
          <a:p>
            <a:pPr>
              <a:spcBef>
                <a:spcPts val="14"/>
              </a:spcBef>
            </a:pPr>
            <a:endParaRPr sz="1450">
              <a:latin typeface="Times New Roman"/>
              <a:cs typeface="Times New Roman"/>
            </a:endParaRPr>
          </a:p>
          <a:p>
            <a:pPr marL="299085" indent="-286385">
              <a:buFont typeface="Arial"/>
              <a:buChar char="-"/>
              <a:tabLst>
                <a:tab pos="299720" algn="l"/>
              </a:tabLst>
            </a:pPr>
            <a:r>
              <a:rPr sz="1400" b="1" spc="-40">
                <a:latin typeface="Arial"/>
                <a:cs typeface="Arial"/>
              </a:rPr>
              <a:t>A</a:t>
            </a:r>
            <a:r>
              <a:rPr sz="1400" b="1">
                <a:latin typeface="Arial"/>
                <a:cs typeface="Arial"/>
              </a:rPr>
              <a:t>n</a:t>
            </a:r>
            <a:r>
              <a:rPr sz="1400" b="1" spc="25">
                <a:latin typeface="Arial"/>
                <a:cs typeface="Arial"/>
              </a:rPr>
              <a:t> </a:t>
            </a:r>
            <a:r>
              <a:rPr sz="1400" b="1">
                <a:latin typeface="Arial"/>
                <a:cs typeface="Arial"/>
              </a:rPr>
              <a:t>u</a:t>
            </a:r>
            <a:r>
              <a:rPr sz="1400" b="1" spc="-10">
                <a:latin typeface="Arial"/>
                <a:cs typeface="Arial"/>
              </a:rPr>
              <a:t>n</a:t>
            </a:r>
            <a:r>
              <a:rPr sz="1400" b="1">
                <a:latin typeface="Arial"/>
                <a:cs typeface="Arial"/>
              </a:rPr>
              <a:t>inc</a:t>
            </a:r>
            <a:r>
              <a:rPr sz="1400" b="1" spc="-10">
                <a:latin typeface="Arial"/>
                <a:cs typeface="Arial"/>
              </a:rPr>
              <a:t>o</a:t>
            </a:r>
            <a:r>
              <a:rPr sz="1400" b="1" spc="5">
                <a:latin typeface="Arial"/>
                <a:cs typeface="Arial"/>
              </a:rPr>
              <a:t>r</a:t>
            </a:r>
            <a:r>
              <a:rPr sz="1400" b="1">
                <a:latin typeface="Arial"/>
                <a:cs typeface="Arial"/>
              </a:rPr>
              <a:t>p</a:t>
            </a:r>
            <a:r>
              <a:rPr sz="1400" b="1" spc="-10">
                <a:latin typeface="Arial"/>
                <a:cs typeface="Arial"/>
              </a:rPr>
              <a:t>o</a:t>
            </a:r>
            <a:r>
              <a:rPr sz="1400" b="1" spc="5">
                <a:latin typeface="Arial"/>
                <a:cs typeface="Arial"/>
              </a:rPr>
              <a:t>r</a:t>
            </a:r>
            <a:r>
              <a:rPr sz="1400" b="1">
                <a:latin typeface="Arial"/>
                <a:cs typeface="Arial"/>
              </a:rPr>
              <a:t>ated</a:t>
            </a:r>
            <a:r>
              <a:rPr sz="1400" b="1" spc="-45">
                <a:latin typeface="Arial"/>
                <a:cs typeface="Arial"/>
              </a:rPr>
              <a:t> </a:t>
            </a:r>
            <a:r>
              <a:rPr sz="1400" b="1">
                <a:latin typeface="Arial"/>
                <a:cs typeface="Arial"/>
              </a:rPr>
              <a:t>cha</a:t>
            </a:r>
            <a:r>
              <a:rPr sz="1400" b="1" spc="5">
                <a:latin typeface="Arial"/>
                <a:cs typeface="Arial"/>
              </a:rPr>
              <a:t>r</a:t>
            </a:r>
            <a:r>
              <a:rPr sz="1400" b="1">
                <a:latin typeface="Arial"/>
                <a:cs typeface="Arial"/>
              </a:rPr>
              <a:t>itab</a:t>
            </a:r>
            <a:r>
              <a:rPr sz="1400" b="1" spc="-10">
                <a:latin typeface="Arial"/>
                <a:cs typeface="Arial"/>
              </a:rPr>
              <a:t>l</a:t>
            </a:r>
            <a:r>
              <a:rPr sz="1400" b="1">
                <a:latin typeface="Arial"/>
                <a:cs typeface="Arial"/>
              </a:rPr>
              <a:t>e</a:t>
            </a:r>
            <a:r>
              <a:rPr sz="1400" b="1" spc="-40">
                <a:latin typeface="Arial"/>
                <a:cs typeface="Arial"/>
              </a:rPr>
              <a:t> </a:t>
            </a:r>
            <a:r>
              <a:rPr sz="1400" b="1">
                <a:latin typeface="Arial"/>
                <a:cs typeface="Arial"/>
              </a:rPr>
              <a:t>membe</a:t>
            </a:r>
            <a:r>
              <a:rPr sz="1400" b="1" spc="5">
                <a:latin typeface="Arial"/>
                <a:cs typeface="Arial"/>
              </a:rPr>
              <a:t>r</a:t>
            </a:r>
            <a:r>
              <a:rPr sz="1400" b="1">
                <a:latin typeface="Arial"/>
                <a:cs typeface="Arial"/>
              </a:rPr>
              <a:t>ship</a:t>
            </a:r>
            <a:r>
              <a:rPr sz="1400" b="1" spc="-30">
                <a:latin typeface="Arial"/>
                <a:cs typeface="Arial"/>
              </a:rPr>
              <a:t> </a:t>
            </a:r>
            <a:r>
              <a:rPr sz="1400" b="1">
                <a:latin typeface="Arial"/>
                <a:cs typeface="Arial"/>
              </a:rPr>
              <a:t>associat</a:t>
            </a:r>
            <a:r>
              <a:rPr sz="1400" b="1" spc="-10">
                <a:latin typeface="Arial"/>
                <a:cs typeface="Arial"/>
              </a:rPr>
              <a:t>i</a:t>
            </a:r>
            <a:r>
              <a:rPr sz="1400" b="1">
                <a:latin typeface="Arial"/>
                <a:cs typeface="Arial"/>
              </a:rPr>
              <a:t>on</a:t>
            </a:r>
            <a:r>
              <a:rPr sz="1400" b="1" spc="-50">
                <a:latin typeface="Arial"/>
                <a:cs typeface="Arial"/>
              </a:rPr>
              <a:t> </a:t>
            </a:r>
            <a:r>
              <a:rPr sz="1400" b="1">
                <a:latin typeface="Arial"/>
                <a:cs typeface="Arial"/>
              </a:rPr>
              <a:t>in</a:t>
            </a:r>
            <a:r>
              <a:rPr sz="1400" b="1" spc="-20">
                <a:latin typeface="Arial"/>
                <a:cs typeface="Arial"/>
              </a:rPr>
              <a:t> </a:t>
            </a:r>
            <a:r>
              <a:rPr sz="1400" b="1">
                <a:latin typeface="Arial"/>
                <a:cs typeface="Arial"/>
              </a:rPr>
              <a:t>its</a:t>
            </a:r>
            <a:r>
              <a:rPr sz="1400" b="1" spc="-15">
                <a:latin typeface="Arial"/>
                <a:cs typeface="Arial"/>
              </a:rPr>
              <a:t> </a:t>
            </a:r>
            <a:r>
              <a:rPr sz="1400" b="1">
                <a:latin typeface="Arial"/>
                <a:cs typeface="Arial"/>
              </a:rPr>
              <a:t>o</a:t>
            </a:r>
            <a:r>
              <a:rPr sz="1400" b="1" spc="30">
                <a:latin typeface="Arial"/>
                <a:cs typeface="Arial"/>
              </a:rPr>
              <a:t>w</a:t>
            </a:r>
            <a:r>
              <a:rPr sz="1400" b="1">
                <a:latin typeface="Arial"/>
                <a:cs typeface="Arial"/>
              </a:rPr>
              <a:t>n</a:t>
            </a:r>
            <a:r>
              <a:rPr sz="1400" b="1" spc="-50">
                <a:latin typeface="Arial"/>
                <a:cs typeface="Arial"/>
              </a:rPr>
              <a:t> </a:t>
            </a:r>
            <a:r>
              <a:rPr sz="1400" b="1" spc="5">
                <a:latin typeface="Arial"/>
                <a:cs typeface="Arial"/>
              </a:rPr>
              <a:t>r</a:t>
            </a:r>
            <a:r>
              <a:rPr sz="1400" b="1">
                <a:latin typeface="Arial"/>
                <a:cs typeface="Arial"/>
              </a:rPr>
              <a:t>ig</a:t>
            </a:r>
            <a:r>
              <a:rPr sz="1400" b="1" spc="-10">
                <a:latin typeface="Arial"/>
                <a:cs typeface="Arial"/>
              </a:rPr>
              <a:t>h</a:t>
            </a:r>
            <a:r>
              <a:rPr sz="1400" b="1">
                <a:latin typeface="Arial"/>
                <a:cs typeface="Arial"/>
              </a:rPr>
              <a:t>t</a:t>
            </a:r>
            <a:endParaRPr sz="1400">
              <a:latin typeface="Arial"/>
              <a:cs typeface="Arial"/>
            </a:endParaRPr>
          </a:p>
          <a:p>
            <a:pPr marL="299085" indent="-286385">
              <a:buFont typeface="Arial"/>
              <a:buChar char="-"/>
              <a:tabLst>
                <a:tab pos="299720" algn="l"/>
              </a:tabLst>
            </a:pPr>
            <a:r>
              <a:rPr lang="en-US" sz="1400" b="1" err="1">
                <a:latin typeface="Arial"/>
                <a:cs typeface="Arial"/>
              </a:rPr>
              <a:t>Reco</a:t>
            </a:r>
            <a:r>
              <a:rPr lang="en-US" sz="1400" b="1" spc="-10" err="1">
                <a:latin typeface="Arial"/>
                <a:cs typeface="Arial"/>
              </a:rPr>
              <a:t>g</a:t>
            </a:r>
            <a:r>
              <a:rPr lang="en-US" sz="1400" b="1" err="1">
                <a:latin typeface="Arial"/>
                <a:cs typeface="Arial"/>
              </a:rPr>
              <a:t>nised</a:t>
            </a:r>
            <a:r>
              <a:rPr sz="1400" b="1" spc="-35">
                <a:latin typeface="Arial"/>
                <a:cs typeface="Arial"/>
              </a:rPr>
              <a:t> </a:t>
            </a:r>
            <a:r>
              <a:rPr sz="1400" b="1">
                <a:latin typeface="Arial"/>
                <a:cs typeface="Arial"/>
              </a:rPr>
              <a:t>by</a:t>
            </a:r>
            <a:r>
              <a:rPr sz="1400" b="1" spc="-20">
                <a:latin typeface="Arial"/>
                <a:cs typeface="Arial"/>
              </a:rPr>
              <a:t> </a:t>
            </a:r>
            <a:r>
              <a:rPr sz="1400" b="1">
                <a:latin typeface="Arial"/>
                <a:cs typeface="Arial"/>
              </a:rPr>
              <a:t>WSU</a:t>
            </a:r>
            <a:r>
              <a:rPr sz="1400" b="1" spc="10">
                <a:latin typeface="Arial"/>
                <a:cs typeface="Arial"/>
              </a:rPr>
              <a:t> </a:t>
            </a:r>
            <a:r>
              <a:rPr sz="1400" b="1">
                <a:latin typeface="Arial"/>
                <a:cs typeface="Arial"/>
              </a:rPr>
              <a:t>and</a:t>
            </a:r>
            <a:r>
              <a:rPr sz="1400" b="1" spc="-25">
                <a:latin typeface="Arial"/>
                <a:cs typeface="Arial"/>
              </a:rPr>
              <a:t> </a:t>
            </a:r>
            <a:r>
              <a:rPr sz="1400" b="1">
                <a:latin typeface="Arial"/>
                <a:cs typeface="Arial"/>
              </a:rPr>
              <a:t>su</a:t>
            </a:r>
            <a:r>
              <a:rPr sz="1400" b="1" spc="-10">
                <a:latin typeface="Arial"/>
                <a:cs typeface="Arial"/>
              </a:rPr>
              <a:t>b</a:t>
            </a:r>
            <a:r>
              <a:rPr sz="1400" b="1">
                <a:latin typeface="Arial"/>
                <a:cs typeface="Arial"/>
              </a:rPr>
              <a:t>ject</a:t>
            </a:r>
            <a:r>
              <a:rPr sz="1400" b="1" spc="-30">
                <a:latin typeface="Arial"/>
                <a:cs typeface="Arial"/>
              </a:rPr>
              <a:t> </a:t>
            </a:r>
            <a:r>
              <a:rPr sz="1400" b="1">
                <a:latin typeface="Arial"/>
                <a:cs typeface="Arial"/>
              </a:rPr>
              <a:t>to</a:t>
            </a:r>
            <a:r>
              <a:rPr sz="1400" b="1" spc="-20">
                <a:latin typeface="Arial"/>
                <a:cs typeface="Arial"/>
              </a:rPr>
              <a:t> </a:t>
            </a:r>
            <a:r>
              <a:rPr sz="1400" b="1">
                <a:latin typeface="Arial"/>
                <a:cs typeface="Arial"/>
              </a:rPr>
              <a:t>its</a:t>
            </a:r>
            <a:r>
              <a:rPr sz="1400" b="1" spc="-15">
                <a:latin typeface="Arial"/>
                <a:cs typeface="Arial"/>
              </a:rPr>
              <a:t> </a:t>
            </a:r>
            <a:r>
              <a:rPr sz="1400" b="1">
                <a:latin typeface="Arial"/>
                <a:cs typeface="Arial"/>
              </a:rPr>
              <a:t>co</a:t>
            </a:r>
            <a:r>
              <a:rPr sz="1400" b="1" spc="-10">
                <a:latin typeface="Arial"/>
                <a:cs typeface="Arial"/>
              </a:rPr>
              <a:t>n</a:t>
            </a:r>
            <a:r>
              <a:rPr sz="1400" b="1">
                <a:latin typeface="Arial"/>
                <a:cs typeface="Arial"/>
              </a:rPr>
              <a:t>st</a:t>
            </a:r>
            <a:r>
              <a:rPr sz="1400" b="1" spc="5">
                <a:latin typeface="Arial"/>
                <a:cs typeface="Arial"/>
              </a:rPr>
              <a:t>i</a:t>
            </a:r>
            <a:r>
              <a:rPr sz="1400" b="1">
                <a:latin typeface="Arial"/>
                <a:cs typeface="Arial"/>
              </a:rPr>
              <a:t>tut</a:t>
            </a:r>
            <a:r>
              <a:rPr sz="1400" b="1" spc="-10">
                <a:latin typeface="Arial"/>
                <a:cs typeface="Arial"/>
              </a:rPr>
              <a:t>i</a:t>
            </a:r>
            <a:r>
              <a:rPr sz="1400" b="1">
                <a:latin typeface="Arial"/>
                <a:cs typeface="Arial"/>
              </a:rPr>
              <a:t>o</a:t>
            </a:r>
            <a:r>
              <a:rPr sz="1400" b="1" spc="-10">
                <a:latin typeface="Arial"/>
                <a:cs typeface="Arial"/>
              </a:rPr>
              <a:t>n</a:t>
            </a:r>
            <a:r>
              <a:rPr sz="1400" b="1">
                <a:latin typeface="Arial"/>
                <a:cs typeface="Arial"/>
              </a:rPr>
              <a:t>,</a:t>
            </a:r>
            <a:r>
              <a:rPr sz="1400" b="1" spc="-50">
                <a:latin typeface="Arial"/>
                <a:cs typeface="Arial"/>
              </a:rPr>
              <a:t> </a:t>
            </a:r>
            <a:r>
              <a:rPr sz="1400" b="1">
                <a:latin typeface="Arial"/>
                <a:cs typeface="Arial"/>
              </a:rPr>
              <a:t>b</a:t>
            </a:r>
            <a:r>
              <a:rPr sz="1400" b="1" spc="-114">
                <a:latin typeface="Arial"/>
                <a:cs typeface="Arial"/>
              </a:rPr>
              <a:t>y</a:t>
            </a:r>
            <a:r>
              <a:rPr sz="1400" b="1">
                <a:latin typeface="Arial"/>
                <a:cs typeface="Arial"/>
              </a:rPr>
              <a:t>-la</a:t>
            </a:r>
            <a:r>
              <a:rPr sz="1400" b="1" spc="30">
                <a:latin typeface="Arial"/>
                <a:cs typeface="Arial"/>
              </a:rPr>
              <a:t>w</a:t>
            </a:r>
            <a:r>
              <a:rPr sz="1400" b="1">
                <a:latin typeface="Arial"/>
                <a:cs typeface="Arial"/>
              </a:rPr>
              <a:t>s,</a:t>
            </a:r>
            <a:r>
              <a:rPr sz="1400" b="1" spc="-30">
                <a:latin typeface="Arial"/>
                <a:cs typeface="Arial"/>
              </a:rPr>
              <a:t> </a:t>
            </a:r>
            <a:r>
              <a:rPr sz="1400" b="1" spc="-10">
                <a:latin typeface="Arial"/>
                <a:cs typeface="Arial"/>
              </a:rPr>
              <a:t>po</a:t>
            </a:r>
            <a:r>
              <a:rPr sz="1400" b="1">
                <a:latin typeface="Arial"/>
                <a:cs typeface="Arial"/>
              </a:rPr>
              <a:t>lici</a:t>
            </a:r>
            <a:r>
              <a:rPr sz="1400" b="1" spc="-15">
                <a:latin typeface="Arial"/>
                <a:cs typeface="Arial"/>
              </a:rPr>
              <a:t>e</a:t>
            </a:r>
            <a:r>
              <a:rPr sz="1400" b="1">
                <a:latin typeface="Arial"/>
                <a:cs typeface="Arial"/>
              </a:rPr>
              <a:t>s</a:t>
            </a:r>
            <a:r>
              <a:rPr sz="1400" b="1" spc="-45">
                <a:latin typeface="Arial"/>
                <a:cs typeface="Arial"/>
              </a:rPr>
              <a:t> </a:t>
            </a:r>
            <a:r>
              <a:rPr sz="1400" b="1">
                <a:latin typeface="Arial"/>
                <a:cs typeface="Arial"/>
              </a:rPr>
              <a:t>&amp;</a:t>
            </a:r>
            <a:r>
              <a:rPr sz="1400" b="1" spc="-5">
                <a:latin typeface="Arial"/>
                <a:cs typeface="Arial"/>
              </a:rPr>
              <a:t> </a:t>
            </a:r>
            <a:r>
              <a:rPr sz="1400" b="1">
                <a:latin typeface="Arial"/>
                <a:cs typeface="Arial"/>
              </a:rPr>
              <a:t>fi</a:t>
            </a:r>
            <a:r>
              <a:rPr sz="1400" b="1" spc="-10">
                <a:latin typeface="Arial"/>
                <a:cs typeface="Arial"/>
              </a:rPr>
              <a:t>n</a:t>
            </a:r>
            <a:r>
              <a:rPr sz="1400" b="1">
                <a:latin typeface="Arial"/>
                <a:cs typeface="Arial"/>
              </a:rPr>
              <a:t>a</a:t>
            </a:r>
            <a:r>
              <a:rPr sz="1400" b="1" spc="-10">
                <a:latin typeface="Arial"/>
                <a:cs typeface="Arial"/>
              </a:rPr>
              <a:t>n</a:t>
            </a:r>
            <a:r>
              <a:rPr sz="1400" b="1">
                <a:latin typeface="Arial"/>
                <a:cs typeface="Arial"/>
              </a:rPr>
              <a:t>cial</a:t>
            </a:r>
            <a:r>
              <a:rPr sz="1400" b="1" spc="-50">
                <a:latin typeface="Arial"/>
                <a:cs typeface="Arial"/>
              </a:rPr>
              <a:t> </a:t>
            </a:r>
            <a:r>
              <a:rPr sz="1400" b="1">
                <a:latin typeface="Arial"/>
                <a:cs typeface="Arial"/>
              </a:rPr>
              <a:t>re</a:t>
            </a:r>
            <a:r>
              <a:rPr sz="1400" b="1" spc="-10">
                <a:latin typeface="Arial"/>
                <a:cs typeface="Arial"/>
              </a:rPr>
              <a:t>gu</a:t>
            </a:r>
            <a:r>
              <a:rPr sz="1400" b="1">
                <a:latin typeface="Arial"/>
                <a:cs typeface="Arial"/>
              </a:rPr>
              <a:t>lati</a:t>
            </a:r>
            <a:r>
              <a:rPr sz="1400" b="1" spc="-10">
                <a:latin typeface="Arial"/>
                <a:cs typeface="Arial"/>
              </a:rPr>
              <a:t>on</a:t>
            </a:r>
            <a:r>
              <a:rPr sz="1400" b="1">
                <a:latin typeface="Arial"/>
                <a:cs typeface="Arial"/>
              </a:rPr>
              <a:t>s</a:t>
            </a:r>
            <a:endParaRPr sz="1400">
              <a:latin typeface="Arial"/>
              <a:cs typeface="Arial"/>
            </a:endParaRPr>
          </a:p>
          <a:p>
            <a:pPr marL="299085" indent="-286385">
              <a:buFont typeface="Arial"/>
              <a:buChar char="-"/>
              <a:tabLst>
                <a:tab pos="299720" algn="l"/>
              </a:tabLst>
            </a:pPr>
            <a:r>
              <a:rPr sz="1400" b="1">
                <a:latin typeface="Arial"/>
                <a:cs typeface="Arial"/>
              </a:rPr>
              <a:t>N</a:t>
            </a:r>
            <a:r>
              <a:rPr sz="1400" b="1" spc="-10">
                <a:latin typeface="Arial"/>
                <a:cs typeface="Arial"/>
              </a:rPr>
              <a:t>o</a:t>
            </a:r>
            <a:r>
              <a:rPr sz="1400" b="1">
                <a:latin typeface="Arial"/>
                <a:cs typeface="Arial"/>
              </a:rPr>
              <a:t>t</a:t>
            </a:r>
            <a:r>
              <a:rPr sz="1400" b="1" spc="-5">
                <a:latin typeface="Arial"/>
                <a:cs typeface="Arial"/>
              </a:rPr>
              <a:t> </a:t>
            </a:r>
            <a:r>
              <a:rPr sz="1400" b="1">
                <a:latin typeface="Arial"/>
                <a:cs typeface="Arial"/>
              </a:rPr>
              <a:t>pe</a:t>
            </a:r>
            <a:r>
              <a:rPr sz="1400" b="1" spc="5">
                <a:latin typeface="Arial"/>
                <a:cs typeface="Arial"/>
              </a:rPr>
              <a:t>r</a:t>
            </a:r>
            <a:r>
              <a:rPr sz="1400" b="1">
                <a:latin typeface="Arial"/>
                <a:cs typeface="Arial"/>
              </a:rPr>
              <a:t>m</a:t>
            </a:r>
            <a:r>
              <a:rPr sz="1400" b="1" spc="5">
                <a:latin typeface="Arial"/>
                <a:cs typeface="Arial"/>
              </a:rPr>
              <a:t>i</a:t>
            </a:r>
            <a:r>
              <a:rPr sz="1400" b="1">
                <a:latin typeface="Arial"/>
                <a:cs typeface="Arial"/>
              </a:rPr>
              <a:t>tted</a:t>
            </a:r>
            <a:r>
              <a:rPr sz="1400" b="1" spc="-30">
                <a:latin typeface="Arial"/>
                <a:cs typeface="Arial"/>
              </a:rPr>
              <a:t> </a:t>
            </a:r>
            <a:r>
              <a:rPr sz="1400" b="1">
                <a:latin typeface="Arial"/>
                <a:cs typeface="Arial"/>
              </a:rPr>
              <a:t>to</a:t>
            </a:r>
            <a:r>
              <a:rPr sz="1400" b="1" spc="-20">
                <a:latin typeface="Arial"/>
                <a:cs typeface="Arial"/>
              </a:rPr>
              <a:t> </a:t>
            </a:r>
            <a:r>
              <a:rPr sz="1400" b="1">
                <a:latin typeface="Arial"/>
                <a:cs typeface="Arial"/>
              </a:rPr>
              <a:t>ha</a:t>
            </a:r>
            <a:r>
              <a:rPr sz="1400" b="1" spc="-15">
                <a:latin typeface="Arial"/>
                <a:cs typeface="Arial"/>
              </a:rPr>
              <a:t>v</a:t>
            </a:r>
            <a:r>
              <a:rPr sz="1400" b="1">
                <a:latin typeface="Arial"/>
                <a:cs typeface="Arial"/>
              </a:rPr>
              <a:t>e</a:t>
            </a:r>
            <a:r>
              <a:rPr sz="1400" b="1" spc="-5">
                <a:latin typeface="Arial"/>
                <a:cs typeface="Arial"/>
              </a:rPr>
              <a:t> </a:t>
            </a:r>
            <a:r>
              <a:rPr sz="1400" b="1">
                <a:latin typeface="Arial"/>
                <a:cs typeface="Arial"/>
              </a:rPr>
              <a:t>an</a:t>
            </a:r>
            <a:r>
              <a:rPr sz="1400" b="1" spc="-10">
                <a:latin typeface="Arial"/>
                <a:cs typeface="Arial"/>
              </a:rPr>
              <a:t> </a:t>
            </a:r>
            <a:r>
              <a:rPr sz="1400" b="1">
                <a:latin typeface="Arial"/>
                <a:cs typeface="Arial"/>
              </a:rPr>
              <a:t>exte</a:t>
            </a:r>
            <a:r>
              <a:rPr sz="1400" b="1" spc="5">
                <a:latin typeface="Arial"/>
                <a:cs typeface="Arial"/>
              </a:rPr>
              <a:t>r</a:t>
            </a:r>
            <a:r>
              <a:rPr sz="1400" b="1">
                <a:latin typeface="Arial"/>
                <a:cs typeface="Arial"/>
              </a:rPr>
              <a:t>nal</a:t>
            </a:r>
            <a:r>
              <a:rPr sz="1400" b="1" spc="-40">
                <a:latin typeface="Arial"/>
                <a:cs typeface="Arial"/>
              </a:rPr>
              <a:t> </a:t>
            </a:r>
            <a:r>
              <a:rPr sz="1400" b="1">
                <a:latin typeface="Arial"/>
                <a:cs typeface="Arial"/>
              </a:rPr>
              <a:t>ba</a:t>
            </a:r>
            <a:r>
              <a:rPr sz="1400" b="1" spc="-10">
                <a:latin typeface="Arial"/>
                <a:cs typeface="Arial"/>
              </a:rPr>
              <a:t>n</a:t>
            </a:r>
            <a:r>
              <a:rPr sz="1400" b="1">
                <a:latin typeface="Arial"/>
                <a:cs typeface="Arial"/>
              </a:rPr>
              <a:t>k</a:t>
            </a:r>
            <a:r>
              <a:rPr sz="1400" b="1" spc="-20">
                <a:latin typeface="Arial"/>
                <a:cs typeface="Arial"/>
              </a:rPr>
              <a:t> </a:t>
            </a:r>
            <a:r>
              <a:rPr sz="1400" b="1">
                <a:latin typeface="Arial"/>
                <a:cs typeface="Arial"/>
              </a:rPr>
              <a:t>acco</a:t>
            </a:r>
            <a:r>
              <a:rPr sz="1400" b="1" spc="-10">
                <a:latin typeface="Arial"/>
                <a:cs typeface="Arial"/>
              </a:rPr>
              <a:t>u</a:t>
            </a:r>
            <a:r>
              <a:rPr sz="1400" b="1">
                <a:latin typeface="Arial"/>
                <a:cs typeface="Arial"/>
              </a:rPr>
              <a:t>nt.</a:t>
            </a:r>
            <a:endParaRPr sz="1400">
              <a:latin typeface="Arial"/>
              <a:cs typeface="Arial"/>
            </a:endParaRPr>
          </a:p>
          <a:p>
            <a:pPr marL="299085" indent="-286385">
              <a:buFont typeface="Arial"/>
              <a:buChar char="-"/>
              <a:tabLst>
                <a:tab pos="299720" algn="l"/>
              </a:tabLst>
            </a:pPr>
            <a:r>
              <a:rPr sz="1400" b="1">
                <a:solidFill>
                  <a:srgbClr val="FF0000"/>
                </a:solidFill>
                <a:latin typeface="Arial"/>
                <a:cs typeface="Arial"/>
              </a:rPr>
              <a:t>IS</a:t>
            </a:r>
            <a:r>
              <a:rPr sz="1400" b="1" spc="-5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400" b="1">
                <a:solidFill>
                  <a:srgbClr val="FF0000"/>
                </a:solidFill>
                <a:latin typeface="Arial"/>
                <a:cs typeface="Arial"/>
              </a:rPr>
              <a:t>NOT</a:t>
            </a:r>
            <a:r>
              <a:rPr sz="1400" b="1" spc="-2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400" b="1">
                <a:latin typeface="Arial"/>
                <a:cs typeface="Arial"/>
              </a:rPr>
              <a:t>a</a:t>
            </a:r>
            <a:r>
              <a:rPr sz="1400" b="1" spc="-10">
                <a:latin typeface="Arial"/>
                <a:cs typeface="Arial"/>
              </a:rPr>
              <a:t> </a:t>
            </a:r>
            <a:r>
              <a:rPr sz="1400" b="1">
                <a:latin typeface="Arial"/>
                <a:cs typeface="Arial"/>
              </a:rPr>
              <a:t>small</a:t>
            </a:r>
            <a:r>
              <a:rPr sz="1400" b="1" spc="-30">
                <a:latin typeface="Arial"/>
                <a:cs typeface="Arial"/>
              </a:rPr>
              <a:t> </a:t>
            </a:r>
            <a:r>
              <a:rPr sz="1400" b="1" spc="-10">
                <a:latin typeface="Arial"/>
                <a:cs typeface="Arial"/>
              </a:rPr>
              <a:t>bu</a:t>
            </a:r>
            <a:r>
              <a:rPr sz="1400" b="1">
                <a:latin typeface="Arial"/>
                <a:cs typeface="Arial"/>
              </a:rPr>
              <a:t>si</a:t>
            </a:r>
            <a:r>
              <a:rPr sz="1400" b="1" spc="-10">
                <a:latin typeface="Arial"/>
                <a:cs typeface="Arial"/>
              </a:rPr>
              <a:t>n</a:t>
            </a:r>
            <a:r>
              <a:rPr sz="1400" b="1">
                <a:latin typeface="Arial"/>
                <a:cs typeface="Arial"/>
              </a:rPr>
              <a:t>ess</a:t>
            </a:r>
            <a:r>
              <a:rPr sz="1400" b="1" spc="-45">
                <a:latin typeface="Arial"/>
                <a:cs typeface="Arial"/>
              </a:rPr>
              <a:t> </a:t>
            </a:r>
            <a:r>
              <a:rPr sz="1400" b="1" spc="30">
                <a:latin typeface="Arial"/>
                <a:cs typeface="Arial"/>
              </a:rPr>
              <a:t>w</a:t>
            </a:r>
            <a:r>
              <a:rPr sz="1400" b="1" spc="-10">
                <a:latin typeface="Arial"/>
                <a:cs typeface="Arial"/>
              </a:rPr>
              <a:t>i</a:t>
            </a:r>
            <a:r>
              <a:rPr sz="1400" b="1">
                <a:latin typeface="Arial"/>
                <a:cs typeface="Arial"/>
              </a:rPr>
              <a:t>th</a:t>
            </a:r>
            <a:r>
              <a:rPr sz="1400" b="1" spc="-50">
                <a:latin typeface="Arial"/>
                <a:cs typeface="Arial"/>
              </a:rPr>
              <a:t> </a:t>
            </a:r>
            <a:r>
              <a:rPr sz="1400" b="1">
                <a:latin typeface="Arial"/>
                <a:cs typeface="Arial"/>
              </a:rPr>
              <a:t>t</a:t>
            </a:r>
            <a:r>
              <a:rPr sz="1400" b="1" spc="-10">
                <a:latin typeface="Arial"/>
                <a:cs typeface="Arial"/>
              </a:rPr>
              <a:t>h</a:t>
            </a:r>
            <a:r>
              <a:rPr sz="1400" b="1">
                <a:latin typeface="Arial"/>
                <a:cs typeface="Arial"/>
              </a:rPr>
              <a:t>e</a:t>
            </a:r>
            <a:r>
              <a:rPr sz="1400" b="1" spc="-20">
                <a:latin typeface="Arial"/>
                <a:cs typeface="Arial"/>
              </a:rPr>
              <a:t> </a:t>
            </a:r>
            <a:r>
              <a:rPr sz="1400" b="1">
                <a:latin typeface="Arial"/>
                <a:cs typeface="Arial"/>
              </a:rPr>
              <a:t>aim</a:t>
            </a:r>
            <a:r>
              <a:rPr sz="1400" b="1" spc="-10">
                <a:latin typeface="Arial"/>
                <a:cs typeface="Arial"/>
              </a:rPr>
              <a:t> o</a:t>
            </a:r>
            <a:r>
              <a:rPr sz="1400" b="1">
                <a:latin typeface="Arial"/>
                <a:cs typeface="Arial"/>
              </a:rPr>
              <a:t>f</a:t>
            </a:r>
            <a:r>
              <a:rPr sz="1400" b="1" spc="-20">
                <a:latin typeface="Arial"/>
                <a:cs typeface="Arial"/>
              </a:rPr>
              <a:t> </a:t>
            </a:r>
            <a:r>
              <a:rPr sz="1400" b="1" spc="-10">
                <a:latin typeface="Arial"/>
                <a:cs typeface="Arial"/>
              </a:rPr>
              <a:t>g</a:t>
            </a:r>
            <a:r>
              <a:rPr sz="1400" b="1">
                <a:latin typeface="Arial"/>
                <a:cs typeface="Arial"/>
              </a:rPr>
              <a:t>e</a:t>
            </a:r>
            <a:r>
              <a:rPr sz="1400" b="1" spc="-10">
                <a:latin typeface="Arial"/>
                <a:cs typeface="Arial"/>
              </a:rPr>
              <a:t>n</a:t>
            </a:r>
            <a:r>
              <a:rPr sz="1400" b="1">
                <a:latin typeface="Arial"/>
                <a:cs typeface="Arial"/>
              </a:rPr>
              <a:t>erati</a:t>
            </a:r>
            <a:r>
              <a:rPr sz="1400" b="1" spc="-10">
                <a:latin typeface="Arial"/>
                <a:cs typeface="Arial"/>
              </a:rPr>
              <a:t>n</a:t>
            </a:r>
            <a:r>
              <a:rPr sz="1400" b="1">
                <a:latin typeface="Arial"/>
                <a:cs typeface="Arial"/>
              </a:rPr>
              <a:t>g</a:t>
            </a:r>
            <a:r>
              <a:rPr sz="1400" b="1" spc="-50">
                <a:latin typeface="Arial"/>
                <a:cs typeface="Arial"/>
              </a:rPr>
              <a:t> </a:t>
            </a:r>
            <a:r>
              <a:rPr sz="1400" b="1">
                <a:latin typeface="Arial"/>
                <a:cs typeface="Arial"/>
              </a:rPr>
              <a:t>l</a:t>
            </a:r>
            <a:r>
              <a:rPr sz="1400" b="1" spc="-10">
                <a:latin typeface="Arial"/>
                <a:cs typeface="Arial"/>
              </a:rPr>
              <a:t>o</a:t>
            </a:r>
            <a:r>
              <a:rPr sz="1400" b="1">
                <a:latin typeface="Arial"/>
                <a:cs typeface="Arial"/>
              </a:rPr>
              <a:t>ts</a:t>
            </a:r>
            <a:r>
              <a:rPr sz="1400" b="1" spc="-20">
                <a:latin typeface="Arial"/>
                <a:cs typeface="Arial"/>
              </a:rPr>
              <a:t> </a:t>
            </a:r>
            <a:r>
              <a:rPr sz="1400" b="1" spc="-10">
                <a:latin typeface="Arial"/>
                <a:cs typeface="Arial"/>
              </a:rPr>
              <a:t>o</a:t>
            </a:r>
            <a:r>
              <a:rPr sz="1400" b="1">
                <a:latin typeface="Arial"/>
                <a:cs typeface="Arial"/>
              </a:rPr>
              <a:t>f</a:t>
            </a:r>
            <a:r>
              <a:rPr sz="1400" b="1" spc="-20">
                <a:latin typeface="Arial"/>
                <a:cs typeface="Arial"/>
              </a:rPr>
              <a:t> </a:t>
            </a:r>
            <a:r>
              <a:rPr sz="1400" b="1" spc="-10">
                <a:latin typeface="Arial"/>
                <a:cs typeface="Arial"/>
              </a:rPr>
              <a:t>p</a:t>
            </a:r>
            <a:r>
              <a:rPr sz="1400" b="1">
                <a:latin typeface="Arial"/>
                <a:cs typeface="Arial"/>
              </a:rPr>
              <a:t>r</a:t>
            </a:r>
            <a:r>
              <a:rPr sz="1400" b="1" spc="-10">
                <a:latin typeface="Arial"/>
                <a:cs typeface="Arial"/>
              </a:rPr>
              <a:t>o</a:t>
            </a:r>
            <a:r>
              <a:rPr sz="1400" b="1">
                <a:latin typeface="Arial"/>
                <a:cs typeface="Arial"/>
              </a:rPr>
              <a:t>fit</a:t>
            </a:r>
            <a:r>
              <a:rPr sz="1400" b="1" spc="-20">
                <a:latin typeface="Arial"/>
                <a:cs typeface="Arial"/>
              </a:rPr>
              <a:t> </a:t>
            </a:r>
            <a:r>
              <a:rPr sz="1400" b="1" spc="-10">
                <a:latin typeface="Arial"/>
                <a:cs typeface="Arial"/>
              </a:rPr>
              <a:t>o</a:t>
            </a:r>
            <a:r>
              <a:rPr sz="1400" b="1">
                <a:latin typeface="Arial"/>
                <a:cs typeface="Arial"/>
              </a:rPr>
              <a:t>r</a:t>
            </a:r>
            <a:r>
              <a:rPr sz="1400" b="1" spc="-5">
                <a:latin typeface="Arial"/>
                <a:cs typeface="Arial"/>
              </a:rPr>
              <a:t> </a:t>
            </a:r>
            <a:r>
              <a:rPr sz="1400" b="1">
                <a:latin typeface="Arial"/>
                <a:cs typeface="Arial"/>
              </a:rPr>
              <a:t>cas</a:t>
            </a:r>
            <a:r>
              <a:rPr sz="1400" b="1" spc="-10">
                <a:latin typeface="Arial"/>
                <a:cs typeface="Arial"/>
              </a:rPr>
              <a:t>h</a:t>
            </a:r>
            <a:r>
              <a:rPr sz="1400" b="1">
                <a:latin typeface="Arial"/>
                <a:cs typeface="Arial"/>
              </a:rPr>
              <a:t>!</a:t>
            </a:r>
            <a:endParaRPr sz="1400">
              <a:latin typeface="Arial"/>
              <a:cs typeface="Arial"/>
            </a:endParaRPr>
          </a:p>
          <a:p>
            <a:pPr>
              <a:spcBef>
                <a:spcPts val="15"/>
              </a:spcBef>
            </a:pPr>
            <a:endParaRPr sz="1450">
              <a:latin typeface="Times New Roman"/>
              <a:cs typeface="Times New Roman"/>
            </a:endParaRPr>
          </a:p>
          <a:p>
            <a:pPr marL="12700" marR="112395"/>
            <a:r>
              <a:rPr sz="1400" b="1">
                <a:latin typeface="Arial"/>
                <a:cs typeface="Arial"/>
              </a:rPr>
              <a:t>It</a:t>
            </a:r>
            <a:r>
              <a:rPr sz="1400" b="1" spc="-20">
                <a:latin typeface="Arial"/>
                <a:cs typeface="Arial"/>
              </a:rPr>
              <a:t> </a:t>
            </a:r>
            <a:r>
              <a:rPr sz="1400" b="1">
                <a:latin typeface="Arial"/>
                <a:cs typeface="Arial"/>
              </a:rPr>
              <a:t>is</a:t>
            </a:r>
            <a:r>
              <a:rPr sz="1400" b="1" spc="-20">
                <a:latin typeface="Arial"/>
                <a:cs typeface="Arial"/>
              </a:rPr>
              <a:t> </a:t>
            </a:r>
            <a:r>
              <a:rPr sz="1400" b="1">
                <a:latin typeface="Arial"/>
                <a:cs typeface="Arial"/>
              </a:rPr>
              <a:t>t</a:t>
            </a:r>
            <a:r>
              <a:rPr sz="1400" b="1" spc="-10">
                <a:latin typeface="Arial"/>
                <a:cs typeface="Arial"/>
              </a:rPr>
              <a:t>h</a:t>
            </a:r>
            <a:r>
              <a:rPr sz="1400" b="1">
                <a:latin typeface="Arial"/>
                <a:cs typeface="Arial"/>
              </a:rPr>
              <a:t>e</a:t>
            </a:r>
            <a:r>
              <a:rPr sz="1400" b="1" spc="-10">
                <a:latin typeface="Arial"/>
                <a:cs typeface="Arial"/>
              </a:rPr>
              <a:t> </a:t>
            </a:r>
            <a:r>
              <a:rPr sz="1400" b="1">
                <a:latin typeface="Arial"/>
                <a:cs typeface="Arial"/>
              </a:rPr>
              <a:t>res</a:t>
            </a:r>
            <a:r>
              <a:rPr sz="1400" b="1" spc="-10">
                <a:latin typeface="Arial"/>
                <a:cs typeface="Arial"/>
              </a:rPr>
              <a:t>pon</a:t>
            </a:r>
            <a:r>
              <a:rPr sz="1400" b="1">
                <a:latin typeface="Arial"/>
                <a:cs typeface="Arial"/>
              </a:rPr>
              <a:t>si</a:t>
            </a:r>
            <a:r>
              <a:rPr sz="1400" b="1" spc="-10">
                <a:latin typeface="Arial"/>
                <a:cs typeface="Arial"/>
              </a:rPr>
              <a:t>bil</a:t>
            </a:r>
            <a:r>
              <a:rPr sz="1400" b="1">
                <a:latin typeface="Arial"/>
                <a:cs typeface="Arial"/>
              </a:rPr>
              <a:t>i</a:t>
            </a:r>
            <a:r>
              <a:rPr sz="1400" b="1" spc="-15">
                <a:latin typeface="Arial"/>
                <a:cs typeface="Arial"/>
              </a:rPr>
              <a:t>t</a:t>
            </a:r>
            <a:r>
              <a:rPr sz="1400" b="1">
                <a:latin typeface="Arial"/>
                <a:cs typeface="Arial"/>
              </a:rPr>
              <a:t>y</a:t>
            </a:r>
            <a:r>
              <a:rPr sz="1400" b="1" spc="-45">
                <a:latin typeface="Arial"/>
                <a:cs typeface="Arial"/>
              </a:rPr>
              <a:t> </a:t>
            </a:r>
            <a:r>
              <a:rPr sz="1400" b="1" spc="-10">
                <a:latin typeface="Arial"/>
                <a:cs typeface="Arial"/>
              </a:rPr>
              <a:t>o</a:t>
            </a:r>
            <a:r>
              <a:rPr sz="1400" b="1">
                <a:latin typeface="Arial"/>
                <a:cs typeface="Arial"/>
              </a:rPr>
              <a:t>f</a:t>
            </a:r>
            <a:r>
              <a:rPr sz="1400" b="1" spc="-5">
                <a:latin typeface="Arial"/>
                <a:cs typeface="Arial"/>
              </a:rPr>
              <a:t> </a:t>
            </a:r>
            <a:r>
              <a:rPr sz="1400" b="1">
                <a:latin typeface="Arial"/>
                <a:cs typeface="Arial"/>
              </a:rPr>
              <a:t>t</a:t>
            </a:r>
            <a:r>
              <a:rPr sz="1400" b="1" spc="-10">
                <a:latin typeface="Arial"/>
                <a:cs typeface="Arial"/>
              </a:rPr>
              <a:t>h</a:t>
            </a:r>
            <a:r>
              <a:rPr sz="1400" b="1">
                <a:latin typeface="Arial"/>
                <a:cs typeface="Arial"/>
              </a:rPr>
              <a:t>e</a:t>
            </a:r>
            <a:r>
              <a:rPr sz="1400" b="1" spc="-20">
                <a:latin typeface="Arial"/>
                <a:cs typeface="Arial"/>
              </a:rPr>
              <a:t> </a:t>
            </a:r>
            <a:r>
              <a:rPr sz="1400" b="1">
                <a:latin typeface="Arial"/>
                <a:cs typeface="Arial"/>
              </a:rPr>
              <a:t>Presi</a:t>
            </a:r>
            <a:r>
              <a:rPr sz="1400" b="1" spc="-10">
                <a:latin typeface="Arial"/>
                <a:cs typeface="Arial"/>
              </a:rPr>
              <a:t>d</a:t>
            </a:r>
            <a:r>
              <a:rPr sz="1400" b="1">
                <a:latin typeface="Arial"/>
                <a:cs typeface="Arial"/>
              </a:rPr>
              <a:t>e</a:t>
            </a:r>
            <a:r>
              <a:rPr sz="1400" b="1" spc="-10">
                <a:latin typeface="Arial"/>
                <a:cs typeface="Arial"/>
              </a:rPr>
              <a:t>n</a:t>
            </a:r>
            <a:r>
              <a:rPr sz="1400" b="1">
                <a:latin typeface="Arial"/>
                <a:cs typeface="Arial"/>
              </a:rPr>
              <a:t>t</a:t>
            </a:r>
            <a:r>
              <a:rPr sz="1400" b="1" spc="-45">
                <a:latin typeface="Arial"/>
                <a:cs typeface="Arial"/>
              </a:rPr>
              <a:t> </a:t>
            </a:r>
            <a:r>
              <a:rPr sz="1400" b="1">
                <a:latin typeface="Arial"/>
                <a:cs typeface="Arial"/>
              </a:rPr>
              <a:t>&amp;</a:t>
            </a:r>
            <a:r>
              <a:rPr sz="1400" b="1" spc="-5">
                <a:latin typeface="Arial"/>
                <a:cs typeface="Arial"/>
              </a:rPr>
              <a:t> </a:t>
            </a:r>
            <a:r>
              <a:rPr sz="1400" b="1" spc="-80">
                <a:latin typeface="Arial"/>
                <a:cs typeface="Arial"/>
              </a:rPr>
              <a:t>T</a:t>
            </a:r>
            <a:r>
              <a:rPr sz="1400" b="1">
                <a:latin typeface="Arial"/>
                <a:cs typeface="Arial"/>
              </a:rPr>
              <a:t>reas</a:t>
            </a:r>
            <a:r>
              <a:rPr sz="1400" b="1" spc="-10">
                <a:latin typeface="Arial"/>
                <a:cs typeface="Arial"/>
              </a:rPr>
              <a:t>u</a:t>
            </a:r>
            <a:r>
              <a:rPr sz="1400" b="1">
                <a:latin typeface="Arial"/>
                <a:cs typeface="Arial"/>
              </a:rPr>
              <a:t>rer</a:t>
            </a:r>
            <a:r>
              <a:rPr sz="1400" b="1" spc="-30">
                <a:latin typeface="Arial"/>
                <a:cs typeface="Arial"/>
              </a:rPr>
              <a:t> </a:t>
            </a:r>
            <a:r>
              <a:rPr sz="1400" b="1">
                <a:latin typeface="Arial"/>
                <a:cs typeface="Arial"/>
              </a:rPr>
              <a:t>to</a:t>
            </a:r>
            <a:r>
              <a:rPr sz="1400" b="1" spc="-25">
                <a:latin typeface="Arial"/>
                <a:cs typeface="Arial"/>
              </a:rPr>
              <a:t> </a:t>
            </a:r>
            <a:r>
              <a:rPr sz="1400" b="1" spc="-10">
                <a:latin typeface="Arial"/>
                <a:cs typeface="Arial"/>
              </a:rPr>
              <a:t>und</a:t>
            </a:r>
            <a:r>
              <a:rPr sz="1400" b="1">
                <a:latin typeface="Arial"/>
                <a:cs typeface="Arial"/>
              </a:rPr>
              <a:t>ersta</a:t>
            </a:r>
            <a:r>
              <a:rPr sz="1400" b="1" spc="-10">
                <a:latin typeface="Arial"/>
                <a:cs typeface="Arial"/>
              </a:rPr>
              <a:t>n</a:t>
            </a:r>
            <a:r>
              <a:rPr sz="1400" b="1">
                <a:latin typeface="Arial"/>
                <a:cs typeface="Arial"/>
              </a:rPr>
              <a:t>d</a:t>
            </a:r>
            <a:r>
              <a:rPr sz="1400" b="1" spc="-40">
                <a:latin typeface="Arial"/>
                <a:cs typeface="Arial"/>
              </a:rPr>
              <a:t> </a:t>
            </a:r>
            <a:r>
              <a:rPr sz="1400" b="1" spc="20">
                <a:latin typeface="Arial"/>
                <a:cs typeface="Arial"/>
              </a:rPr>
              <a:t>w</a:t>
            </a:r>
            <a:r>
              <a:rPr sz="1400" b="1" spc="-10">
                <a:latin typeface="Arial"/>
                <a:cs typeface="Arial"/>
              </a:rPr>
              <a:t>h</a:t>
            </a:r>
            <a:r>
              <a:rPr sz="1400" b="1">
                <a:latin typeface="Arial"/>
                <a:cs typeface="Arial"/>
              </a:rPr>
              <a:t>at</a:t>
            </a:r>
            <a:r>
              <a:rPr sz="1400" b="1" spc="-45">
                <a:latin typeface="Arial"/>
                <a:cs typeface="Arial"/>
              </a:rPr>
              <a:t> </a:t>
            </a:r>
            <a:r>
              <a:rPr sz="1400" b="1">
                <a:latin typeface="Arial"/>
                <a:cs typeface="Arial"/>
              </a:rPr>
              <a:t>t</a:t>
            </a:r>
            <a:r>
              <a:rPr sz="1400" b="1" spc="-10">
                <a:latin typeface="Arial"/>
                <a:cs typeface="Arial"/>
              </a:rPr>
              <a:t>h</a:t>
            </a:r>
            <a:r>
              <a:rPr sz="1400" b="1">
                <a:latin typeface="Arial"/>
                <a:cs typeface="Arial"/>
              </a:rPr>
              <a:t>ey</a:t>
            </a:r>
            <a:r>
              <a:rPr sz="1400" b="1" spc="-35">
                <a:latin typeface="Arial"/>
                <a:cs typeface="Arial"/>
              </a:rPr>
              <a:t> </a:t>
            </a:r>
            <a:r>
              <a:rPr sz="1400" b="1">
                <a:latin typeface="Arial"/>
                <a:cs typeface="Arial"/>
              </a:rPr>
              <a:t>can</a:t>
            </a:r>
            <a:r>
              <a:rPr sz="1400" b="1" spc="-15">
                <a:latin typeface="Arial"/>
                <a:cs typeface="Arial"/>
              </a:rPr>
              <a:t> </a:t>
            </a:r>
            <a:r>
              <a:rPr sz="1400" b="1">
                <a:latin typeface="Arial"/>
                <a:cs typeface="Arial"/>
              </a:rPr>
              <a:t>a</a:t>
            </a:r>
            <a:r>
              <a:rPr sz="1400" b="1" spc="-10">
                <a:latin typeface="Arial"/>
                <a:cs typeface="Arial"/>
              </a:rPr>
              <a:t>n</a:t>
            </a:r>
            <a:r>
              <a:rPr sz="1400" b="1">
                <a:latin typeface="Arial"/>
                <a:cs typeface="Arial"/>
              </a:rPr>
              <a:t>d</a:t>
            </a:r>
            <a:r>
              <a:rPr sz="1400" b="1" spc="-25">
                <a:latin typeface="Arial"/>
                <a:cs typeface="Arial"/>
              </a:rPr>
              <a:t> </a:t>
            </a:r>
            <a:r>
              <a:rPr sz="1400" b="1">
                <a:latin typeface="Arial"/>
                <a:cs typeface="Arial"/>
              </a:rPr>
              <a:t>ca</a:t>
            </a:r>
            <a:r>
              <a:rPr sz="1400" b="1" spc="-10">
                <a:latin typeface="Arial"/>
                <a:cs typeface="Arial"/>
              </a:rPr>
              <a:t>n</a:t>
            </a:r>
            <a:r>
              <a:rPr sz="1400" b="1">
                <a:latin typeface="Arial"/>
                <a:cs typeface="Arial"/>
              </a:rPr>
              <a:t>’t</a:t>
            </a:r>
            <a:r>
              <a:rPr sz="1400" b="1" spc="-30">
                <a:latin typeface="Arial"/>
                <a:cs typeface="Arial"/>
              </a:rPr>
              <a:t> </a:t>
            </a:r>
            <a:r>
              <a:rPr sz="1400" b="1">
                <a:latin typeface="Arial"/>
                <a:cs typeface="Arial"/>
              </a:rPr>
              <a:t>s</a:t>
            </a:r>
            <a:r>
              <a:rPr sz="1400" b="1" spc="-10">
                <a:latin typeface="Arial"/>
                <a:cs typeface="Arial"/>
              </a:rPr>
              <a:t>p</a:t>
            </a:r>
            <a:r>
              <a:rPr sz="1400" b="1">
                <a:latin typeface="Arial"/>
                <a:cs typeface="Arial"/>
              </a:rPr>
              <a:t>e</a:t>
            </a:r>
            <a:r>
              <a:rPr sz="1400" b="1" spc="-10">
                <a:latin typeface="Arial"/>
                <a:cs typeface="Arial"/>
              </a:rPr>
              <a:t>n</a:t>
            </a:r>
            <a:r>
              <a:rPr sz="1400" b="1">
                <a:latin typeface="Arial"/>
                <a:cs typeface="Arial"/>
              </a:rPr>
              <a:t>d</a:t>
            </a:r>
            <a:r>
              <a:rPr sz="1400" b="1" spc="-25">
                <a:latin typeface="Arial"/>
                <a:cs typeface="Arial"/>
              </a:rPr>
              <a:t> </a:t>
            </a:r>
            <a:r>
              <a:rPr sz="1400" b="1" spc="-10">
                <a:latin typeface="Arial"/>
                <a:cs typeface="Arial"/>
              </a:rPr>
              <a:t>C</a:t>
            </a:r>
            <a:r>
              <a:rPr sz="1400" b="1">
                <a:latin typeface="Arial"/>
                <a:cs typeface="Arial"/>
              </a:rPr>
              <a:t>l</a:t>
            </a:r>
            <a:r>
              <a:rPr sz="1400" b="1" spc="-10">
                <a:latin typeface="Arial"/>
                <a:cs typeface="Arial"/>
              </a:rPr>
              <a:t>u</a:t>
            </a:r>
            <a:r>
              <a:rPr sz="1400" b="1">
                <a:latin typeface="Arial"/>
                <a:cs typeface="Arial"/>
              </a:rPr>
              <a:t>b a</a:t>
            </a:r>
            <a:r>
              <a:rPr sz="1400" b="1" spc="-10">
                <a:latin typeface="Arial"/>
                <a:cs typeface="Arial"/>
              </a:rPr>
              <a:t>n</a:t>
            </a:r>
            <a:r>
              <a:rPr sz="1400" b="1">
                <a:latin typeface="Arial"/>
                <a:cs typeface="Arial"/>
              </a:rPr>
              <a:t>d</a:t>
            </a:r>
            <a:r>
              <a:rPr sz="1400" b="1" spc="-15">
                <a:latin typeface="Arial"/>
                <a:cs typeface="Arial"/>
              </a:rPr>
              <a:t> </a:t>
            </a:r>
            <a:r>
              <a:rPr sz="1400" b="1">
                <a:latin typeface="Arial"/>
                <a:cs typeface="Arial"/>
              </a:rPr>
              <a:t>S</a:t>
            </a:r>
            <a:r>
              <a:rPr sz="1400" b="1" spc="-10">
                <a:latin typeface="Arial"/>
                <a:cs typeface="Arial"/>
              </a:rPr>
              <a:t>o</a:t>
            </a:r>
            <a:r>
              <a:rPr sz="1400" b="1">
                <a:latin typeface="Arial"/>
                <a:cs typeface="Arial"/>
              </a:rPr>
              <a:t>ciety</a:t>
            </a:r>
            <a:r>
              <a:rPr sz="1400" b="1" spc="-45">
                <a:latin typeface="Arial"/>
                <a:cs typeface="Arial"/>
              </a:rPr>
              <a:t> </a:t>
            </a:r>
            <a:r>
              <a:rPr sz="1400" b="1">
                <a:latin typeface="Arial"/>
                <a:cs typeface="Arial"/>
              </a:rPr>
              <a:t>m</a:t>
            </a:r>
            <a:r>
              <a:rPr sz="1400" b="1" spc="-10">
                <a:latin typeface="Arial"/>
                <a:cs typeface="Arial"/>
              </a:rPr>
              <a:t>on</a:t>
            </a:r>
            <a:r>
              <a:rPr sz="1400" b="1">
                <a:latin typeface="Arial"/>
                <a:cs typeface="Arial"/>
              </a:rPr>
              <a:t>ey</a:t>
            </a:r>
            <a:r>
              <a:rPr sz="1400" b="1" spc="-10">
                <a:latin typeface="Arial"/>
                <a:cs typeface="Arial"/>
              </a:rPr>
              <a:t> o</a:t>
            </a:r>
            <a:r>
              <a:rPr sz="1400" b="1">
                <a:latin typeface="Arial"/>
                <a:cs typeface="Arial"/>
              </a:rPr>
              <a:t>n</a:t>
            </a:r>
            <a:r>
              <a:rPr sz="1400" b="1" spc="-15">
                <a:latin typeface="Arial"/>
                <a:cs typeface="Arial"/>
              </a:rPr>
              <a:t> </a:t>
            </a:r>
            <a:r>
              <a:rPr sz="1400" b="1">
                <a:latin typeface="Arial"/>
                <a:cs typeface="Arial"/>
              </a:rPr>
              <a:t>a</a:t>
            </a:r>
            <a:r>
              <a:rPr sz="1400" b="1" spc="-10">
                <a:latin typeface="Arial"/>
                <a:cs typeface="Arial"/>
              </a:rPr>
              <a:t>n</a:t>
            </a:r>
            <a:r>
              <a:rPr sz="1400" b="1">
                <a:latin typeface="Arial"/>
                <a:cs typeface="Arial"/>
              </a:rPr>
              <a:t>d</a:t>
            </a:r>
            <a:r>
              <a:rPr sz="1400" b="1" spc="-25">
                <a:latin typeface="Arial"/>
                <a:cs typeface="Arial"/>
              </a:rPr>
              <a:t> </a:t>
            </a:r>
            <a:r>
              <a:rPr sz="1400" b="1">
                <a:latin typeface="Arial"/>
                <a:cs typeface="Arial"/>
              </a:rPr>
              <a:t>to</a:t>
            </a:r>
            <a:r>
              <a:rPr sz="1400" b="1" spc="-15">
                <a:latin typeface="Arial"/>
                <a:cs typeface="Arial"/>
              </a:rPr>
              <a:t> </a:t>
            </a:r>
            <a:r>
              <a:rPr sz="1400" b="1">
                <a:latin typeface="Arial"/>
                <a:cs typeface="Arial"/>
              </a:rPr>
              <a:t>relay</a:t>
            </a:r>
            <a:r>
              <a:rPr sz="1400" b="1" spc="-35">
                <a:latin typeface="Arial"/>
                <a:cs typeface="Arial"/>
              </a:rPr>
              <a:t> </a:t>
            </a:r>
            <a:r>
              <a:rPr sz="1400" b="1">
                <a:latin typeface="Arial"/>
                <a:cs typeface="Arial"/>
              </a:rPr>
              <a:t>t</a:t>
            </a:r>
            <a:r>
              <a:rPr sz="1400" b="1" spc="-10">
                <a:latin typeface="Arial"/>
                <a:cs typeface="Arial"/>
              </a:rPr>
              <a:t>h</a:t>
            </a:r>
            <a:r>
              <a:rPr sz="1400" b="1">
                <a:latin typeface="Arial"/>
                <a:cs typeface="Arial"/>
              </a:rPr>
              <a:t>is</a:t>
            </a:r>
            <a:r>
              <a:rPr sz="1400" b="1" spc="-20">
                <a:latin typeface="Arial"/>
                <a:cs typeface="Arial"/>
              </a:rPr>
              <a:t> </a:t>
            </a:r>
            <a:r>
              <a:rPr sz="1400" b="1">
                <a:latin typeface="Arial"/>
                <a:cs typeface="Arial"/>
              </a:rPr>
              <a:t>i</a:t>
            </a:r>
            <a:r>
              <a:rPr sz="1400" b="1" spc="-10">
                <a:latin typeface="Arial"/>
                <a:cs typeface="Arial"/>
              </a:rPr>
              <a:t>n</a:t>
            </a:r>
            <a:r>
              <a:rPr sz="1400" b="1">
                <a:latin typeface="Arial"/>
                <a:cs typeface="Arial"/>
              </a:rPr>
              <a:t>f</a:t>
            </a:r>
            <a:r>
              <a:rPr sz="1400" b="1" spc="-10">
                <a:latin typeface="Arial"/>
                <a:cs typeface="Arial"/>
              </a:rPr>
              <a:t>o</a:t>
            </a:r>
            <a:r>
              <a:rPr sz="1400" b="1">
                <a:latin typeface="Arial"/>
                <a:cs typeface="Arial"/>
              </a:rPr>
              <a:t>rmat</a:t>
            </a:r>
            <a:r>
              <a:rPr sz="1400" b="1" spc="-10">
                <a:latin typeface="Arial"/>
                <a:cs typeface="Arial"/>
              </a:rPr>
              <a:t>io</a:t>
            </a:r>
            <a:r>
              <a:rPr sz="1400" b="1">
                <a:latin typeface="Arial"/>
                <a:cs typeface="Arial"/>
              </a:rPr>
              <a:t>n</a:t>
            </a:r>
            <a:r>
              <a:rPr sz="1400" b="1" spc="-50">
                <a:latin typeface="Arial"/>
                <a:cs typeface="Arial"/>
              </a:rPr>
              <a:t> </a:t>
            </a:r>
            <a:r>
              <a:rPr sz="1400" b="1" spc="-10">
                <a:latin typeface="Arial"/>
                <a:cs typeface="Arial"/>
              </a:rPr>
              <a:t>on</a:t>
            </a:r>
            <a:r>
              <a:rPr sz="1400" b="1">
                <a:latin typeface="Arial"/>
                <a:cs typeface="Arial"/>
              </a:rPr>
              <a:t>to</a:t>
            </a:r>
            <a:r>
              <a:rPr sz="1400" b="1" spc="-15">
                <a:latin typeface="Arial"/>
                <a:cs typeface="Arial"/>
              </a:rPr>
              <a:t> </a:t>
            </a:r>
            <a:r>
              <a:rPr sz="1400" b="1">
                <a:latin typeface="Arial"/>
                <a:cs typeface="Arial"/>
              </a:rPr>
              <a:t>to</a:t>
            </a:r>
            <a:r>
              <a:rPr sz="1400" b="1" spc="-25">
                <a:latin typeface="Arial"/>
                <a:cs typeface="Arial"/>
              </a:rPr>
              <a:t> </a:t>
            </a:r>
            <a:r>
              <a:rPr sz="1400" b="1" spc="30">
                <a:latin typeface="Arial"/>
                <a:cs typeface="Arial"/>
              </a:rPr>
              <a:t>w</a:t>
            </a:r>
            <a:r>
              <a:rPr sz="1400" b="1" spc="-10">
                <a:latin typeface="Arial"/>
                <a:cs typeface="Arial"/>
              </a:rPr>
              <a:t>id</a:t>
            </a:r>
            <a:r>
              <a:rPr sz="1400" b="1">
                <a:latin typeface="Arial"/>
                <a:cs typeface="Arial"/>
              </a:rPr>
              <a:t>er</a:t>
            </a:r>
            <a:r>
              <a:rPr sz="1400" b="1" spc="-40">
                <a:latin typeface="Arial"/>
                <a:cs typeface="Arial"/>
              </a:rPr>
              <a:t> </a:t>
            </a:r>
            <a:r>
              <a:rPr sz="1400" b="1">
                <a:latin typeface="Arial"/>
                <a:cs typeface="Arial"/>
              </a:rPr>
              <a:t>team.</a:t>
            </a:r>
            <a:endParaRPr sz="1400">
              <a:latin typeface="Arial"/>
              <a:cs typeface="Arial"/>
            </a:endParaRPr>
          </a:p>
          <a:p>
            <a:pPr>
              <a:spcBef>
                <a:spcPts val="12"/>
              </a:spcBef>
            </a:pPr>
            <a:endParaRPr sz="1450">
              <a:latin typeface="Times New Roman"/>
              <a:cs typeface="Times New Roman"/>
            </a:endParaRPr>
          </a:p>
          <a:p>
            <a:pPr marL="12700" marR="175895"/>
            <a:r>
              <a:rPr lang="en-US" sz="2400" b="1" spc="-10">
                <a:latin typeface="Arial"/>
                <a:cs typeface="Arial"/>
              </a:rPr>
              <a:t>F</a:t>
            </a:r>
            <a:r>
              <a:rPr lang="en-US" sz="2400" b="1">
                <a:latin typeface="Arial"/>
                <a:cs typeface="Arial"/>
              </a:rPr>
              <a:t>i</a:t>
            </a:r>
            <a:r>
              <a:rPr lang="en-US" sz="2400" b="1" spc="-10">
                <a:latin typeface="Arial"/>
                <a:cs typeface="Arial"/>
              </a:rPr>
              <a:t>n</a:t>
            </a:r>
            <a:r>
              <a:rPr lang="en-US" sz="2400" b="1">
                <a:latin typeface="Arial"/>
                <a:cs typeface="Arial"/>
              </a:rPr>
              <a:t>a</a:t>
            </a:r>
            <a:r>
              <a:rPr lang="en-US" sz="2400" b="1" spc="-10">
                <a:latin typeface="Arial"/>
                <a:cs typeface="Arial"/>
              </a:rPr>
              <a:t>n</a:t>
            </a:r>
            <a:r>
              <a:rPr lang="en-US" sz="2400" b="1">
                <a:latin typeface="Arial"/>
                <a:cs typeface="Arial"/>
              </a:rPr>
              <a:t>cial</a:t>
            </a:r>
            <a:r>
              <a:rPr lang="en-US" sz="2400" b="1" spc="-50">
                <a:latin typeface="Arial"/>
                <a:cs typeface="Arial"/>
              </a:rPr>
              <a:t> </a:t>
            </a:r>
            <a:r>
              <a:rPr lang="en-US" sz="2400" b="1" spc="-10">
                <a:latin typeface="Arial"/>
                <a:cs typeface="Arial"/>
              </a:rPr>
              <a:t>gu</a:t>
            </a:r>
            <a:r>
              <a:rPr lang="en-US" sz="2400" b="1">
                <a:latin typeface="Arial"/>
                <a:cs typeface="Arial"/>
              </a:rPr>
              <a:t>i</a:t>
            </a:r>
            <a:r>
              <a:rPr lang="en-US" sz="2400" b="1" spc="-10">
                <a:latin typeface="Arial"/>
                <a:cs typeface="Arial"/>
              </a:rPr>
              <a:t>d</a:t>
            </a:r>
            <a:r>
              <a:rPr lang="en-US" sz="2400" b="1">
                <a:latin typeface="Arial"/>
                <a:cs typeface="Arial"/>
              </a:rPr>
              <a:t>eli</a:t>
            </a:r>
            <a:r>
              <a:rPr lang="en-US" sz="2400" b="1" spc="-10">
                <a:latin typeface="Arial"/>
                <a:cs typeface="Arial"/>
              </a:rPr>
              <a:t>n</a:t>
            </a:r>
            <a:r>
              <a:rPr lang="en-US" sz="2400" b="1">
                <a:latin typeface="Arial"/>
                <a:cs typeface="Arial"/>
              </a:rPr>
              <a:t>e</a:t>
            </a:r>
            <a:r>
              <a:rPr lang="en-US" sz="2400" b="1" spc="-15">
                <a:latin typeface="Arial"/>
                <a:cs typeface="Arial"/>
              </a:rPr>
              <a:t>s</a:t>
            </a:r>
            <a:r>
              <a:rPr lang="en-US" sz="2400" b="1" spc="-40">
                <a:latin typeface="Arial"/>
                <a:cs typeface="Arial"/>
              </a:rPr>
              <a:t> </a:t>
            </a:r>
            <a:r>
              <a:rPr lang="en-US" sz="2400" b="1">
                <a:latin typeface="Arial"/>
                <a:cs typeface="Arial"/>
              </a:rPr>
              <a:t>can</a:t>
            </a:r>
            <a:r>
              <a:rPr lang="en-US" sz="2400" b="1" spc="-25">
                <a:latin typeface="Arial"/>
                <a:cs typeface="Arial"/>
              </a:rPr>
              <a:t> </a:t>
            </a:r>
            <a:r>
              <a:rPr lang="en-US" sz="2400" b="1" spc="-10">
                <a:latin typeface="Arial"/>
                <a:cs typeface="Arial"/>
              </a:rPr>
              <a:t>b</a:t>
            </a:r>
            <a:r>
              <a:rPr lang="en-US" sz="2400" b="1">
                <a:latin typeface="Arial"/>
                <a:cs typeface="Arial"/>
              </a:rPr>
              <a:t>e</a:t>
            </a:r>
            <a:r>
              <a:rPr lang="en-US" sz="2400" b="1" spc="-10">
                <a:latin typeface="Arial"/>
                <a:cs typeface="Arial"/>
              </a:rPr>
              <a:t> </a:t>
            </a:r>
            <a:r>
              <a:rPr lang="en-US" sz="2400" b="1">
                <a:latin typeface="Arial"/>
                <a:cs typeface="Arial"/>
              </a:rPr>
              <a:t>f</a:t>
            </a:r>
            <a:r>
              <a:rPr lang="en-US" sz="2400" b="1" spc="-10">
                <a:latin typeface="Arial"/>
                <a:cs typeface="Arial"/>
              </a:rPr>
              <a:t>oun</a:t>
            </a:r>
            <a:r>
              <a:rPr lang="en-US" sz="2400" b="1">
                <a:latin typeface="Arial"/>
                <a:cs typeface="Arial"/>
              </a:rPr>
              <a:t>d</a:t>
            </a:r>
            <a:r>
              <a:rPr lang="en-US" sz="2400" b="1" spc="-25">
                <a:latin typeface="Arial"/>
                <a:cs typeface="Arial"/>
              </a:rPr>
              <a:t> </a:t>
            </a:r>
            <a:r>
              <a:rPr lang="en-US" sz="2400" b="1" spc="-10">
                <a:latin typeface="Arial"/>
                <a:cs typeface="Arial"/>
              </a:rPr>
              <a:t>o</a:t>
            </a:r>
            <a:r>
              <a:rPr lang="en-US" sz="2400" b="1">
                <a:latin typeface="Arial"/>
                <a:cs typeface="Arial"/>
              </a:rPr>
              <a:t>n</a:t>
            </a:r>
            <a:r>
              <a:rPr lang="en-US" sz="2400" b="1" spc="-15">
                <a:latin typeface="Arial"/>
                <a:cs typeface="Arial"/>
              </a:rPr>
              <a:t> </a:t>
            </a:r>
            <a:r>
              <a:rPr lang="en-US" sz="2400" b="1" spc="-10">
                <a:latin typeface="Arial"/>
                <a:cs typeface="Arial"/>
              </a:rPr>
              <a:t>ou</a:t>
            </a:r>
            <a:r>
              <a:rPr lang="en-US" sz="2400" b="1">
                <a:latin typeface="Arial"/>
                <a:cs typeface="Arial"/>
              </a:rPr>
              <a:t>r</a:t>
            </a:r>
            <a:r>
              <a:rPr lang="en-US" sz="2400" b="1" spc="-5">
                <a:latin typeface="Arial"/>
                <a:cs typeface="Arial"/>
              </a:rPr>
              <a:t> </a:t>
            </a:r>
            <a:r>
              <a:rPr lang="en-US" sz="2400" b="1" spc="30">
                <a:latin typeface="Arial"/>
                <a:cs typeface="Arial"/>
              </a:rPr>
              <a:t>w</a:t>
            </a:r>
            <a:r>
              <a:rPr lang="en-US" sz="2400" b="1" spc="-15">
                <a:latin typeface="Arial"/>
                <a:cs typeface="Arial"/>
              </a:rPr>
              <a:t>e</a:t>
            </a:r>
            <a:r>
              <a:rPr lang="en-US" sz="2400" b="1" spc="-10">
                <a:latin typeface="Arial"/>
                <a:cs typeface="Arial"/>
              </a:rPr>
              <a:t>b</a:t>
            </a:r>
            <a:r>
              <a:rPr lang="en-US" sz="2400" b="1">
                <a:latin typeface="Arial"/>
                <a:cs typeface="Arial"/>
              </a:rPr>
              <a:t>s</a:t>
            </a:r>
            <a:r>
              <a:rPr lang="en-US" sz="2400" b="1" spc="-10">
                <a:latin typeface="Arial"/>
                <a:cs typeface="Arial"/>
              </a:rPr>
              <a:t>i</a:t>
            </a:r>
            <a:r>
              <a:rPr lang="en-US" sz="2400" b="1" spc="-15">
                <a:latin typeface="Arial"/>
                <a:cs typeface="Arial"/>
              </a:rPr>
              <a:t>t</a:t>
            </a:r>
            <a:r>
              <a:rPr lang="en-US" sz="2400" b="1">
                <a:latin typeface="Arial"/>
                <a:cs typeface="Arial"/>
              </a:rPr>
              <a:t>e</a:t>
            </a:r>
            <a:r>
              <a:rPr lang="en-US" sz="2400" b="1" spc="-45">
                <a:latin typeface="Arial"/>
                <a:cs typeface="Arial"/>
              </a:rPr>
              <a:t> </a:t>
            </a:r>
            <a:r>
              <a:rPr lang="en-US" sz="2400" b="1" spc="-10">
                <a:latin typeface="Arial"/>
                <a:cs typeface="Arial"/>
              </a:rPr>
              <a:t>und</a:t>
            </a:r>
            <a:r>
              <a:rPr lang="en-US" sz="2400" b="1">
                <a:latin typeface="Arial"/>
                <a:cs typeface="Arial"/>
              </a:rPr>
              <a:t>er S</a:t>
            </a:r>
            <a:r>
              <a:rPr lang="en-US" sz="2400" b="1" spc="-10">
                <a:latin typeface="Arial"/>
                <a:cs typeface="Arial"/>
              </a:rPr>
              <a:t>o</a:t>
            </a:r>
            <a:r>
              <a:rPr lang="en-US" sz="2400" b="1">
                <a:latin typeface="Arial"/>
                <a:cs typeface="Arial"/>
              </a:rPr>
              <a:t>cieties </a:t>
            </a:r>
            <a:r>
              <a:rPr lang="en-US" sz="2400" b="1" spc="-10">
                <a:latin typeface="Arial"/>
                <a:cs typeface="Arial"/>
              </a:rPr>
              <a:t>&amp; </a:t>
            </a:r>
            <a:r>
              <a:rPr lang="en-US" sz="2400" b="1">
                <a:latin typeface="Arial"/>
                <a:cs typeface="Arial"/>
              </a:rPr>
              <a:t>S</a:t>
            </a:r>
            <a:r>
              <a:rPr lang="en-US" sz="2400" b="1" spc="-10">
                <a:latin typeface="Arial"/>
                <a:cs typeface="Arial"/>
              </a:rPr>
              <a:t>po</a:t>
            </a:r>
            <a:r>
              <a:rPr lang="en-US" sz="2400" b="1">
                <a:latin typeface="Arial"/>
                <a:cs typeface="Arial"/>
              </a:rPr>
              <a:t>r</a:t>
            </a:r>
            <a:r>
              <a:rPr lang="en-US" sz="2400" b="1" spc="-15">
                <a:latin typeface="Arial"/>
                <a:cs typeface="Arial"/>
              </a:rPr>
              <a:t>t</a:t>
            </a:r>
            <a:r>
              <a:rPr lang="en-US" sz="2400" b="1">
                <a:latin typeface="Arial"/>
                <a:cs typeface="Arial"/>
              </a:rPr>
              <a:t>s</a:t>
            </a:r>
            <a:r>
              <a:rPr lang="en-US" sz="2400" b="1" spc="-40">
                <a:latin typeface="Arial"/>
                <a:cs typeface="Arial"/>
              </a:rPr>
              <a:t> </a:t>
            </a:r>
            <a:r>
              <a:rPr lang="en-US" sz="2400" b="1" spc="-10">
                <a:latin typeface="Arial"/>
                <a:cs typeface="Arial"/>
              </a:rPr>
              <a:t>C</a:t>
            </a:r>
            <a:r>
              <a:rPr lang="en-US" sz="2400" b="1">
                <a:latin typeface="Arial"/>
                <a:cs typeface="Arial"/>
              </a:rPr>
              <a:t>l</a:t>
            </a:r>
            <a:r>
              <a:rPr lang="en-US" sz="2400" b="1" spc="-10">
                <a:latin typeface="Arial"/>
                <a:cs typeface="Arial"/>
              </a:rPr>
              <a:t>ub</a:t>
            </a:r>
            <a:r>
              <a:rPr lang="en-US" sz="2400" b="1">
                <a:latin typeface="Arial"/>
                <a:cs typeface="Arial"/>
              </a:rPr>
              <a:t>s</a:t>
            </a:r>
            <a:r>
              <a:rPr lang="en-US" sz="2400" b="1" spc="-20">
                <a:latin typeface="Arial"/>
                <a:cs typeface="Arial"/>
              </a:rPr>
              <a:t> </a:t>
            </a:r>
            <a:r>
              <a:rPr lang="en-US" sz="2400" b="1">
                <a:latin typeface="Arial"/>
                <a:cs typeface="Arial"/>
              </a:rPr>
              <a:t>&gt;</a:t>
            </a:r>
            <a:r>
              <a:rPr lang="en-US" sz="2400" b="1" spc="-5">
                <a:latin typeface="Arial"/>
                <a:cs typeface="Arial"/>
              </a:rPr>
              <a:t>E</a:t>
            </a:r>
            <a:r>
              <a:rPr lang="en-US" sz="2400" b="1">
                <a:latin typeface="Arial"/>
                <a:cs typeface="Arial"/>
              </a:rPr>
              <a:t>xec</a:t>
            </a:r>
            <a:r>
              <a:rPr lang="en-US" sz="2400" b="1" spc="-20">
                <a:latin typeface="Arial"/>
                <a:cs typeface="Arial"/>
              </a:rPr>
              <a:t> </a:t>
            </a:r>
            <a:r>
              <a:rPr lang="en-US" sz="2400" b="1" spc="-10">
                <a:latin typeface="Arial"/>
                <a:cs typeface="Arial"/>
              </a:rPr>
              <a:t>R</a:t>
            </a:r>
            <a:r>
              <a:rPr lang="en-US" sz="2400" b="1">
                <a:latin typeface="Arial"/>
                <a:cs typeface="Arial"/>
              </a:rPr>
              <a:t>es</a:t>
            </a:r>
            <a:r>
              <a:rPr lang="en-US" sz="2400" b="1" spc="-10">
                <a:latin typeface="Arial"/>
                <a:cs typeface="Arial"/>
              </a:rPr>
              <a:t>ou</a:t>
            </a:r>
            <a:r>
              <a:rPr lang="en-US" sz="2400" b="1">
                <a:latin typeface="Arial"/>
                <a:cs typeface="Arial"/>
              </a:rPr>
              <a:t>rces</a:t>
            </a:r>
            <a:r>
              <a:rPr lang="en-US" sz="2400" b="1" spc="-35">
                <a:latin typeface="Arial"/>
                <a:cs typeface="Arial"/>
              </a:rPr>
              <a:t> </a:t>
            </a:r>
            <a:r>
              <a:rPr lang="en-US" sz="2400" b="1">
                <a:latin typeface="Arial"/>
                <a:cs typeface="Arial"/>
              </a:rPr>
              <a:t>&gt; </a:t>
            </a:r>
            <a:r>
              <a:rPr lang="en-US" sz="2400" b="1" spc="-10">
                <a:latin typeface="Arial"/>
                <a:cs typeface="Arial"/>
              </a:rPr>
              <a:t>F</a:t>
            </a:r>
            <a:r>
              <a:rPr lang="en-US" sz="2400" b="1">
                <a:latin typeface="Arial"/>
                <a:cs typeface="Arial"/>
              </a:rPr>
              <a:t>i</a:t>
            </a:r>
            <a:r>
              <a:rPr lang="en-US" sz="2400" b="1" spc="-10">
                <a:latin typeface="Arial"/>
                <a:cs typeface="Arial"/>
              </a:rPr>
              <a:t>n</a:t>
            </a:r>
            <a:r>
              <a:rPr lang="en-US" sz="2400" b="1">
                <a:latin typeface="Arial"/>
                <a:cs typeface="Arial"/>
              </a:rPr>
              <a:t>a</a:t>
            </a:r>
            <a:r>
              <a:rPr lang="en-US" sz="2400" b="1" spc="-10">
                <a:latin typeface="Arial"/>
                <a:cs typeface="Arial"/>
              </a:rPr>
              <a:t>n</a:t>
            </a:r>
            <a:r>
              <a:rPr lang="en-US" sz="2400" b="1">
                <a:latin typeface="Arial"/>
                <a:cs typeface="Arial"/>
              </a:rPr>
              <a:t>ce</a:t>
            </a:r>
            <a:r>
              <a:rPr lang="en-US" sz="2400" b="1" spc="-30">
                <a:latin typeface="Arial"/>
                <a:cs typeface="Arial"/>
              </a:rPr>
              <a:t> </a:t>
            </a:r>
            <a:r>
              <a:rPr lang="en-US" sz="2400" b="1">
                <a:latin typeface="Arial"/>
                <a:cs typeface="Arial"/>
              </a:rPr>
              <a:t>&gt;</a:t>
            </a:r>
            <a:r>
              <a:rPr lang="en-US" sz="2400" b="1" spc="-10">
                <a:latin typeface="Arial"/>
                <a:cs typeface="Arial"/>
              </a:rPr>
              <a:t> </a:t>
            </a:r>
            <a:r>
              <a:rPr lang="en-US" sz="2400" b="1">
                <a:latin typeface="Arial"/>
                <a:cs typeface="Arial"/>
              </a:rPr>
              <a:t>G</a:t>
            </a:r>
            <a:r>
              <a:rPr lang="en-US" sz="2400" b="1" spc="-10">
                <a:latin typeface="Arial"/>
                <a:cs typeface="Arial"/>
              </a:rPr>
              <a:t>u</a:t>
            </a:r>
            <a:r>
              <a:rPr lang="en-US" sz="2400" b="1">
                <a:latin typeface="Arial"/>
                <a:cs typeface="Arial"/>
              </a:rPr>
              <a:t>i</a:t>
            </a:r>
            <a:r>
              <a:rPr lang="en-US" sz="2400" b="1" spc="-10">
                <a:latin typeface="Arial"/>
                <a:cs typeface="Arial"/>
              </a:rPr>
              <a:t>d</a:t>
            </a:r>
            <a:r>
              <a:rPr lang="en-US" sz="2400" b="1">
                <a:latin typeface="Arial"/>
                <a:cs typeface="Arial"/>
              </a:rPr>
              <a:t>eli</a:t>
            </a:r>
            <a:r>
              <a:rPr lang="en-US" sz="2400" b="1" spc="-20">
                <a:latin typeface="Arial"/>
                <a:cs typeface="Arial"/>
              </a:rPr>
              <a:t>n</a:t>
            </a:r>
            <a:r>
              <a:rPr lang="en-US" sz="2400" b="1">
                <a:latin typeface="Arial"/>
                <a:cs typeface="Arial"/>
              </a:rPr>
              <a:t>es</a:t>
            </a:r>
            <a:r>
              <a:rPr lang="en-US" sz="2400" b="1" spc="-45">
                <a:latin typeface="Arial"/>
                <a:cs typeface="Arial"/>
              </a:rPr>
              <a:t> </a:t>
            </a:r>
            <a:r>
              <a:rPr lang="en-US" sz="2400" b="1">
                <a:latin typeface="Arial"/>
                <a:cs typeface="Arial"/>
              </a:rPr>
              <a:t>&amp;</a:t>
            </a:r>
            <a:r>
              <a:rPr lang="en-US" sz="2400" b="1" spc="-5">
                <a:latin typeface="Arial"/>
                <a:cs typeface="Arial"/>
              </a:rPr>
              <a:t> </a:t>
            </a:r>
            <a:r>
              <a:rPr lang="en-US" sz="2400" b="1" spc="-10">
                <a:latin typeface="Arial"/>
                <a:cs typeface="Arial"/>
              </a:rPr>
              <a:t>Ru</a:t>
            </a:r>
            <a:r>
              <a:rPr lang="en-US" sz="2400" b="1">
                <a:latin typeface="Arial"/>
                <a:cs typeface="Arial"/>
              </a:rPr>
              <a:t>les</a:t>
            </a:r>
            <a:endParaRPr lang="en-US" sz="2000">
              <a:latin typeface="Arial"/>
              <a:cs typeface="Arial"/>
            </a:endParaRPr>
          </a:p>
          <a:p>
            <a:pPr>
              <a:spcBef>
                <a:spcPts val="12"/>
              </a:spcBef>
            </a:pPr>
            <a:endParaRPr sz="1450">
              <a:latin typeface="Times New Roman"/>
              <a:cs typeface="Times New Roman"/>
            </a:endParaRPr>
          </a:p>
          <a:p>
            <a:pPr marL="12700" marR="6985"/>
            <a:r>
              <a:rPr sz="1400" b="1">
                <a:latin typeface="Arial"/>
                <a:cs typeface="Arial"/>
              </a:rPr>
              <a:t>Please</a:t>
            </a:r>
            <a:r>
              <a:rPr sz="1400" b="1" spc="-35">
                <a:latin typeface="Arial"/>
                <a:cs typeface="Arial"/>
              </a:rPr>
              <a:t> </a:t>
            </a:r>
            <a:r>
              <a:rPr sz="1400" b="1" spc="-10">
                <a:latin typeface="Arial"/>
                <a:cs typeface="Arial"/>
              </a:rPr>
              <a:t>no</a:t>
            </a:r>
            <a:r>
              <a:rPr sz="1400" b="1">
                <a:latin typeface="Arial"/>
                <a:cs typeface="Arial"/>
              </a:rPr>
              <a:t>te:</a:t>
            </a:r>
            <a:r>
              <a:rPr sz="1400" b="1" spc="-15">
                <a:latin typeface="Arial"/>
                <a:cs typeface="Arial"/>
              </a:rPr>
              <a:t> </a:t>
            </a:r>
            <a:r>
              <a:rPr sz="1400" b="1">
                <a:latin typeface="Arial"/>
                <a:cs typeface="Arial"/>
              </a:rPr>
              <a:t>In</a:t>
            </a:r>
            <a:r>
              <a:rPr sz="1400" b="1" spc="-25">
                <a:latin typeface="Arial"/>
                <a:cs typeface="Arial"/>
              </a:rPr>
              <a:t> </a:t>
            </a:r>
            <a:r>
              <a:rPr sz="1400" b="1">
                <a:latin typeface="Arial"/>
                <a:cs typeface="Arial"/>
              </a:rPr>
              <a:t>li</a:t>
            </a:r>
            <a:r>
              <a:rPr sz="1400" b="1" spc="-10">
                <a:latin typeface="Arial"/>
                <a:cs typeface="Arial"/>
              </a:rPr>
              <a:t>n</a:t>
            </a:r>
            <a:r>
              <a:rPr sz="1400" b="1">
                <a:latin typeface="Arial"/>
                <a:cs typeface="Arial"/>
              </a:rPr>
              <a:t>e</a:t>
            </a:r>
            <a:r>
              <a:rPr sz="1400" b="1" spc="-30">
                <a:latin typeface="Arial"/>
                <a:cs typeface="Arial"/>
              </a:rPr>
              <a:t> </a:t>
            </a:r>
            <a:r>
              <a:rPr sz="1400" b="1" spc="30">
                <a:latin typeface="Arial"/>
                <a:cs typeface="Arial"/>
              </a:rPr>
              <a:t>w</a:t>
            </a:r>
            <a:r>
              <a:rPr sz="1400" b="1" spc="-10">
                <a:latin typeface="Arial"/>
                <a:cs typeface="Arial"/>
              </a:rPr>
              <a:t>i</a:t>
            </a:r>
            <a:r>
              <a:rPr sz="1400" b="1">
                <a:latin typeface="Arial"/>
                <a:cs typeface="Arial"/>
              </a:rPr>
              <a:t>th</a:t>
            </a:r>
            <a:r>
              <a:rPr sz="1400" b="1" spc="-50">
                <a:latin typeface="Arial"/>
                <a:cs typeface="Arial"/>
              </a:rPr>
              <a:t> </a:t>
            </a:r>
            <a:r>
              <a:rPr sz="1400" b="1" spc="-10">
                <a:latin typeface="Arial"/>
                <a:cs typeface="Arial"/>
              </a:rPr>
              <a:t>Ch</a:t>
            </a:r>
            <a:r>
              <a:rPr sz="1400" b="1">
                <a:latin typeface="Arial"/>
                <a:cs typeface="Arial"/>
              </a:rPr>
              <a:t>arity</a:t>
            </a:r>
            <a:r>
              <a:rPr sz="1400" b="1" spc="-30">
                <a:latin typeface="Arial"/>
                <a:cs typeface="Arial"/>
              </a:rPr>
              <a:t> </a:t>
            </a:r>
            <a:r>
              <a:rPr sz="1400" b="1" spc="-10">
                <a:latin typeface="Arial"/>
                <a:cs typeface="Arial"/>
              </a:rPr>
              <a:t>L</a:t>
            </a:r>
            <a:r>
              <a:rPr sz="1400" b="1">
                <a:latin typeface="Arial"/>
                <a:cs typeface="Arial"/>
              </a:rPr>
              <a:t>a</a:t>
            </a:r>
            <a:r>
              <a:rPr sz="1400" b="1" spc="-30">
                <a:latin typeface="Arial"/>
                <a:cs typeface="Arial"/>
              </a:rPr>
              <a:t>w</a:t>
            </a:r>
            <a:r>
              <a:rPr sz="1400" b="1">
                <a:latin typeface="Arial"/>
                <a:cs typeface="Arial"/>
              </a:rPr>
              <a:t>,</a:t>
            </a:r>
            <a:r>
              <a:rPr sz="1400" b="1" spc="-40">
                <a:latin typeface="Arial"/>
                <a:cs typeface="Arial"/>
              </a:rPr>
              <a:t> </a:t>
            </a:r>
            <a:r>
              <a:rPr sz="1400" b="1">
                <a:latin typeface="Arial"/>
                <a:cs typeface="Arial"/>
              </a:rPr>
              <a:t>St</a:t>
            </a:r>
            <a:r>
              <a:rPr sz="1400" b="1" spc="-10">
                <a:latin typeface="Arial"/>
                <a:cs typeface="Arial"/>
              </a:rPr>
              <a:t>ud</a:t>
            </a:r>
            <a:r>
              <a:rPr sz="1400" b="1">
                <a:latin typeface="Arial"/>
                <a:cs typeface="Arial"/>
              </a:rPr>
              <a:t>e</a:t>
            </a:r>
            <a:r>
              <a:rPr sz="1400" b="1" spc="-10">
                <a:latin typeface="Arial"/>
                <a:cs typeface="Arial"/>
              </a:rPr>
              <a:t>n</a:t>
            </a:r>
            <a:r>
              <a:rPr sz="1400" b="1">
                <a:latin typeface="Arial"/>
                <a:cs typeface="Arial"/>
              </a:rPr>
              <a:t>t</a:t>
            </a:r>
            <a:r>
              <a:rPr sz="1400" b="1" spc="-30">
                <a:latin typeface="Arial"/>
                <a:cs typeface="Arial"/>
              </a:rPr>
              <a:t> </a:t>
            </a:r>
            <a:r>
              <a:rPr sz="1400" b="1">
                <a:latin typeface="Arial"/>
                <a:cs typeface="Arial"/>
              </a:rPr>
              <a:t>Gr</a:t>
            </a:r>
            <a:r>
              <a:rPr sz="1400" b="1" spc="-10">
                <a:latin typeface="Arial"/>
                <a:cs typeface="Arial"/>
              </a:rPr>
              <a:t>oup</a:t>
            </a:r>
            <a:r>
              <a:rPr sz="1400" b="1">
                <a:latin typeface="Arial"/>
                <a:cs typeface="Arial"/>
              </a:rPr>
              <a:t>s</a:t>
            </a:r>
            <a:r>
              <a:rPr sz="1400" b="1" spc="-20">
                <a:latin typeface="Arial"/>
                <a:cs typeface="Arial"/>
              </a:rPr>
              <a:t> </a:t>
            </a:r>
            <a:r>
              <a:rPr sz="1400" b="1">
                <a:latin typeface="Arial"/>
                <a:cs typeface="Arial"/>
              </a:rPr>
              <a:t>are</a:t>
            </a:r>
            <a:r>
              <a:rPr sz="1400" b="1" spc="-20">
                <a:latin typeface="Arial"/>
                <a:cs typeface="Arial"/>
              </a:rPr>
              <a:t> </a:t>
            </a:r>
            <a:r>
              <a:rPr sz="1400" b="1" spc="-10">
                <a:latin typeface="Arial"/>
                <a:cs typeface="Arial"/>
              </a:rPr>
              <a:t>no</a:t>
            </a:r>
            <a:r>
              <a:rPr sz="1400" b="1">
                <a:latin typeface="Arial"/>
                <a:cs typeface="Arial"/>
              </a:rPr>
              <a:t>t</a:t>
            </a:r>
            <a:r>
              <a:rPr sz="1400" b="1" spc="-5">
                <a:latin typeface="Arial"/>
                <a:cs typeface="Arial"/>
              </a:rPr>
              <a:t> </a:t>
            </a:r>
            <a:r>
              <a:rPr sz="1400" b="1">
                <a:latin typeface="Arial"/>
                <a:cs typeface="Arial"/>
              </a:rPr>
              <a:t>all</a:t>
            </a:r>
            <a:r>
              <a:rPr sz="1400" b="1" spc="-20">
                <a:latin typeface="Arial"/>
                <a:cs typeface="Arial"/>
              </a:rPr>
              <a:t>o</a:t>
            </a:r>
            <a:r>
              <a:rPr sz="1400" b="1" spc="5">
                <a:latin typeface="Arial"/>
                <a:cs typeface="Arial"/>
              </a:rPr>
              <a:t>w</a:t>
            </a:r>
            <a:r>
              <a:rPr sz="1400" b="1">
                <a:latin typeface="Arial"/>
                <a:cs typeface="Arial"/>
              </a:rPr>
              <a:t>ed</a:t>
            </a:r>
            <a:r>
              <a:rPr sz="1400" b="1" spc="-50">
                <a:latin typeface="Arial"/>
                <a:cs typeface="Arial"/>
              </a:rPr>
              <a:t> </a:t>
            </a:r>
            <a:r>
              <a:rPr sz="1400" b="1">
                <a:latin typeface="Arial"/>
                <a:cs typeface="Arial"/>
              </a:rPr>
              <a:t>to</a:t>
            </a:r>
            <a:r>
              <a:rPr sz="1400" b="1" spc="-15">
                <a:latin typeface="Arial"/>
                <a:cs typeface="Arial"/>
              </a:rPr>
              <a:t> </a:t>
            </a:r>
            <a:r>
              <a:rPr sz="1400" b="1" spc="-10">
                <a:latin typeface="Arial"/>
                <a:cs typeface="Arial"/>
              </a:rPr>
              <a:t>ho</a:t>
            </a:r>
            <a:r>
              <a:rPr sz="1400" b="1">
                <a:latin typeface="Arial"/>
                <a:cs typeface="Arial"/>
              </a:rPr>
              <a:t>ld</a:t>
            </a:r>
            <a:r>
              <a:rPr sz="1400" b="1" spc="-25">
                <a:latin typeface="Arial"/>
                <a:cs typeface="Arial"/>
              </a:rPr>
              <a:t> </a:t>
            </a:r>
            <a:r>
              <a:rPr sz="1400" b="1">
                <a:latin typeface="Arial"/>
                <a:cs typeface="Arial"/>
              </a:rPr>
              <a:t>m</a:t>
            </a:r>
            <a:r>
              <a:rPr sz="1400" b="1" spc="-10">
                <a:latin typeface="Arial"/>
                <a:cs typeface="Arial"/>
              </a:rPr>
              <a:t>on</a:t>
            </a:r>
            <a:r>
              <a:rPr sz="1400" b="1">
                <a:latin typeface="Arial"/>
                <a:cs typeface="Arial"/>
              </a:rPr>
              <a:t>ey</a:t>
            </a:r>
            <a:r>
              <a:rPr sz="1400" b="1" spc="-20">
                <a:latin typeface="Arial"/>
                <a:cs typeface="Arial"/>
              </a:rPr>
              <a:t> </a:t>
            </a:r>
            <a:r>
              <a:rPr sz="1400" b="1">
                <a:latin typeface="Arial"/>
                <a:cs typeface="Arial"/>
              </a:rPr>
              <a:t>in</a:t>
            </a:r>
            <a:r>
              <a:rPr sz="1400" b="1" spc="-15">
                <a:latin typeface="Arial"/>
                <a:cs typeface="Arial"/>
              </a:rPr>
              <a:t> </a:t>
            </a:r>
            <a:r>
              <a:rPr sz="1400" b="1">
                <a:latin typeface="Arial"/>
                <a:cs typeface="Arial"/>
              </a:rPr>
              <a:t>a</a:t>
            </a:r>
            <a:r>
              <a:rPr sz="1400" b="1" spc="-20">
                <a:latin typeface="Arial"/>
                <a:cs typeface="Arial"/>
              </a:rPr>
              <a:t> </a:t>
            </a:r>
            <a:r>
              <a:rPr sz="1400" b="1" spc="-10">
                <a:latin typeface="Arial"/>
                <a:cs typeface="Arial"/>
              </a:rPr>
              <a:t>b</a:t>
            </a:r>
            <a:r>
              <a:rPr sz="1400" b="1">
                <a:latin typeface="Arial"/>
                <a:cs typeface="Arial"/>
              </a:rPr>
              <a:t>a</a:t>
            </a:r>
            <a:r>
              <a:rPr sz="1400" b="1" spc="-10">
                <a:latin typeface="Arial"/>
                <a:cs typeface="Arial"/>
              </a:rPr>
              <a:t>n</a:t>
            </a:r>
            <a:r>
              <a:rPr sz="1400" b="1">
                <a:latin typeface="Arial"/>
                <a:cs typeface="Arial"/>
              </a:rPr>
              <a:t>k</a:t>
            </a:r>
            <a:r>
              <a:rPr sz="1400" b="1" spc="-10">
                <a:latin typeface="Arial"/>
                <a:cs typeface="Arial"/>
              </a:rPr>
              <a:t> </a:t>
            </a:r>
            <a:r>
              <a:rPr sz="1400" b="1">
                <a:latin typeface="Arial"/>
                <a:cs typeface="Arial"/>
              </a:rPr>
              <a:t>acc</a:t>
            </a:r>
            <a:r>
              <a:rPr sz="1400" b="1" spc="-10">
                <a:latin typeface="Arial"/>
                <a:cs typeface="Arial"/>
              </a:rPr>
              <a:t>oun</a:t>
            </a:r>
            <a:r>
              <a:rPr sz="1400" b="1">
                <a:latin typeface="Arial"/>
                <a:cs typeface="Arial"/>
              </a:rPr>
              <a:t>t </a:t>
            </a:r>
            <a:r>
              <a:rPr sz="1400" b="1" spc="30">
                <a:latin typeface="Arial"/>
                <a:cs typeface="Arial"/>
              </a:rPr>
              <a:t>w</a:t>
            </a:r>
            <a:r>
              <a:rPr sz="1400" b="1" spc="-10">
                <a:latin typeface="Arial"/>
                <a:cs typeface="Arial"/>
              </a:rPr>
              <a:t>i</a:t>
            </a:r>
            <a:r>
              <a:rPr sz="1400" b="1" spc="-15">
                <a:latin typeface="Arial"/>
                <a:cs typeface="Arial"/>
              </a:rPr>
              <a:t>t</a:t>
            </a:r>
            <a:r>
              <a:rPr sz="1400" b="1">
                <a:latin typeface="Arial"/>
                <a:cs typeface="Arial"/>
              </a:rPr>
              <a:t>h</a:t>
            </a:r>
            <a:r>
              <a:rPr sz="1400" b="1" spc="-40">
                <a:latin typeface="Arial"/>
                <a:cs typeface="Arial"/>
              </a:rPr>
              <a:t> </a:t>
            </a:r>
            <a:r>
              <a:rPr sz="1400" b="1">
                <a:latin typeface="Arial"/>
                <a:cs typeface="Arial"/>
              </a:rPr>
              <a:t>a</a:t>
            </a:r>
            <a:r>
              <a:rPr sz="1400" b="1" spc="-10">
                <a:latin typeface="Arial"/>
                <a:cs typeface="Arial"/>
              </a:rPr>
              <a:t>n</a:t>
            </a:r>
            <a:r>
              <a:rPr sz="1400" b="1">
                <a:latin typeface="Arial"/>
                <a:cs typeface="Arial"/>
              </a:rPr>
              <a:t>y</a:t>
            </a:r>
            <a:r>
              <a:rPr sz="1400" b="1" spc="-20">
                <a:latin typeface="Arial"/>
                <a:cs typeface="Arial"/>
              </a:rPr>
              <a:t> </a:t>
            </a:r>
            <a:r>
              <a:rPr sz="1400" b="1" spc="-10">
                <a:latin typeface="Arial"/>
                <a:cs typeface="Arial"/>
              </a:rPr>
              <a:t>o</a:t>
            </a:r>
            <a:r>
              <a:rPr sz="1400" b="1">
                <a:latin typeface="Arial"/>
                <a:cs typeface="Arial"/>
              </a:rPr>
              <a:t>t</a:t>
            </a:r>
            <a:r>
              <a:rPr sz="1400" b="1" spc="-10">
                <a:latin typeface="Arial"/>
                <a:cs typeface="Arial"/>
              </a:rPr>
              <a:t>h</a:t>
            </a:r>
            <a:r>
              <a:rPr sz="1400" b="1">
                <a:latin typeface="Arial"/>
                <a:cs typeface="Arial"/>
              </a:rPr>
              <a:t>er</a:t>
            </a:r>
            <a:r>
              <a:rPr sz="1400" b="1" spc="-15">
                <a:latin typeface="Arial"/>
                <a:cs typeface="Arial"/>
              </a:rPr>
              <a:t> </a:t>
            </a:r>
            <a:r>
              <a:rPr sz="1400" b="1" spc="-10">
                <a:latin typeface="Arial"/>
                <a:cs typeface="Arial"/>
              </a:rPr>
              <a:t>p</a:t>
            </a:r>
            <a:r>
              <a:rPr sz="1400" b="1">
                <a:latin typeface="Arial"/>
                <a:cs typeface="Arial"/>
              </a:rPr>
              <a:t>r</a:t>
            </a:r>
            <a:r>
              <a:rPr sz="1400" b="1" spc="-10">
                <a:latin typeface="Arial"/>
                <a:cs typeface="Arial"/>
              </a:rPr>
              <a:t>o</a:t>
            </a:r>
            <a:r>
              <a:rPr sz="1400" b="1" spc="-15">
                <a:latin typeface="Arial"/>
                <a:cs typeface="Arial"/>
              </a:rPr>
              <a:t>v</a:t>
            </a:r>
            <a:r>
              <a:rPr sz="1400" b="1">
                <a:latin typeface="Arial"/>
                <a:cs typeface="Arial"/>
              </a:rPr>
              <a:t>i</a:t>
            </a:r>
            <a:r>
              <a:rPr sz="1400" b="1" spc="-10">
                <a:latin typeface="Arial"/>
                <a:cs typeface="Arial"/>
              </a:rPr>
              <a:t>d</a:t>
            </a:r>
            <a:r>
              <a:rPr sz="1400" b="1">
                <a:latin typeface="Arial"/>
                <a:cs typeface="Arial"/>
              </a:rPr>
              <a:t>e</a:t>
            </a:r>
            <a:r>
              <a:rPr sz="1400" b="1" spc="-70">
                <a:latin typeface="Arial"/>
                <a:cs typeface="Arial"/>
              </a:rPr>
              <a:t>r</a:t>
            </a:r>
            <a:r>
              <a:rPr sz="1400" b="1">
                <a:latin typeface="Arial"/>
                <a:cs typeface="Arial"/>
              </a:rPr>
              <a:t>.</a:t>
            </a:r>
            <a:r>
              <a:rPr sz="1400" b="1" spc="-30">
                <a:latin typeface="Arial"/>
                <a:cs typeface="Arial"/>
              </a:rPr>
              <a:t> </a:t>
            </a:r>
            <a:r>
              <a:rPr sz="1400" b="1" spc="-10">
                <a:latin typeface="Arial"/>
                <a:cs typeface="Arial"/>
              </a:rPr>
              <a:t>Th</a:t>
            </a:r>
            <a:r>
              <a:rPr sz="1400" b="1">
                <a:latin typeface="Arial"/>
                <a:cs typeface="Arial"/>
              </a:rPr>
              <a:t>is</a:t>
            </a:r>
            <a:r>
              <a:rPr sz="1400" b="1" spc="-30">
                <a:latin typeface="Arial"/>
                <a:cs typeface="Arial"/>
              </a:rPr>
              <a:t> </a:t>
            </a:r>
            <a:r>
              <a:rPr sz="1400" b="1">
                <a:latin typeface="Arial"/>
                <a:cs typeface="Arial"/>
              </a:rPr>
              <a:t>i</a:t>
            </a:r>
            <a:r>
              <a:rPr sz="1400" b="1" spc="-10">
                <a:latin typeface="Arial"/>
                <a:cs typeface="Arial"/>
              </a:rPr>
              <a:t>n</a:t>
            </a:r>
            <a:r>
              <a:rPr sz="1400" b="1">
                <a:latin typeface="Arial"/>
                <a:cs typeface="Arial"/>
              </a:rPr>
              <a:t>cl</a:t>
            </a:r>
            <a:r>
              <a:rPr sz="1400" b="1" spc="-10">
                <a:latin typeface="Arial"/>
                <a:cs typeface="Arial"/>
              </a:rPr>
              <a:t>ud</a:t>
            </a:r>
            <a:r>
              <a:rPr sz="1400" b="1">
                <a:latin typeface="Arial"/>
                <a:cs typeface="Arial"/>
              </a:rPr>
              <a:t>es</a:t>
            </a:r>
            <a:r>
              <a:rPr sz="1400" b="1" spc="-30">
                <a:latin typeface="Arial"/>
                <a:cs typeface="Arial"/>
              </a:rPr>
              <a:t> </a:t>
            </a:r>
            <a:r>
              <a:rPr sz="1400" b="1" spc="-10">
                <a:latin typeface="Arial"/>
                <a:cs typeface="Arial"/>
              </a:rPr>
              <a:t>p</a:t>
            </a:r>
            <a:r>
              <a:rPr sz="1400" b="1">
                <a:latin typeface="Arial"/>
                <a:cs typeface="Arial"/>
              </a:rPr>
              <a:t>ers</a:t>
            </a:r>
            <a:r>
              <a:rPr sz="1400" b="1" spc="-10">
                <a:latin typeface="Arial"/>
                <a:cs typeface="Arial"/>
              </a:rPr>
              <a:t>on</a:t>
            </a:r>
            <a:r>
              <a:rPr sz="1400" b="1">
                <a:latin typeface="Arial"/>
                <a:cs typeface="Arial"/>
              </a:rPr>
              <a:t>al</a:t>
            </a:r>
            <a:r>
              <a:rPr sz="1400" b="1" spc="-40">
                <a:latin typeface="Arial"/>
                <a:cs typeface="Arial"/>
              </a:rPr>
              <a:t> </a:t>
            </a:r>
            <a:r>
              <a:rPr sz="1400" b="1">
                <a:latin typeface="Arial"/>
                <a:cs typeface="Arial"/>
              </a:rPr>
              <a:t>acc</a:t>
            </a:r>
            <a:r>
              <a:rPr sz="1400" b="1" spc="-10">
                <a:latin typeface="Arial"/>
                <a:cs typeface="Arial"/>
              </a:rPr>
              <a:t>oun</a:t>
            </a:r>
            <a:r>
              <a:rPr sz="1400" b="1">
                <a:latin typeface="Arial"/>
                <a:cs typeface="Arial"/>
              </a:rPr>
              <a:t>ts</a:t>
            </a:r>
            <a:r>
              <a:rPr sz="1400" b="1" spc="-30">
                <a:latin typeface="Arial"/>
                <a:cs typeface="Arial"/>
              </a:rPr>
              <a:t> </a:t>
            </a:r>
            <a:r>
              <a:rPr sz="1400" b="1">
                <a:latin typeface="Arial"/>
                <a:cs typeface="Arial"/>
              </a:rPr>
              <a:t>a</a:t>
            </a:r>
            <a:r>
              <a:rPr sz="1400" b="1" spc="-10">
                <a:latin typeface="Arial"/>
                <a:cs typeface="Arial"/>
              </a:rPr>
              <a:t>n</a:t>
            </a:r>
            <a:r>
              <a:rPr sz="1400" b="1">
                <a:latin typeface="Arial"/>
                <a:cs typeface="Arial"/>
              </a:rPr>
              <a:t>d</a:t>
            </a:r>
            <a:r>
              <a:rPr sz="1400" b="1" spc="-25">
                <a:latin typeface="Arial"/>
                <a:cs typeface="Arial"/>
              </a:rPr>
              <a:t> </a:t>
            </a:r>
            <a:r>
              <a:rPr sz="1400" b="1">
                <a:latin typeface="Arial"/>
                <a:cs typeface="Arial"/>
              </a:rPr>
              <a:t>a</a:t>
            </a:r>
            <a:r>
              <a:rPr sz="1400" b="1" spc="-10">
                <a:latin typeface="Arial"/>
                <a:cs typeface="Arial"/>
              </a:rPr>
              <a:t>n</a:t>
            </a:r>
            <a:r>
              <a:rPr sz="1400" b="1">
                <a:latin typeface="Arial"/>
                <a:cs typeface="Arial"/>
              </a:rPr>
              <a:t>y</a:t>
            </a:r>
            <a:r>
              <a:rPr sz="1400" b="1" spc="-10">
                <a:latin typeface="Arial"/>
                <a:cs typeface="Arial"/>
              </a:rPr>
              <a:t> b</a:t>
            </a:r>
            <a:r>
              <a:rPr sz="1400" b="1">
                <a:latin typeface="Arial"/>
                <a:cs typeface="Arial"/>
              </a:rPr>
              <a:t>a</a:t>
            </a:r>
            <a:r>
              <a:rPr sz="1400" b="1" spc="-10">
                <a:latin typeface="Arial"/>
                <a:cs typeface="Arial"/>
              </a:rPr>
              <a:t>n</a:t>
            </a:r>
            <a:r>
              <a:rPr sz="1400" b="1">
                <a:latin typeface="Arial"/>
                <a:cs typeface="Arial"/>
              </a:rPr>
              <a:t>k</a:t>
            </a:r>
            <a:r>
              <a:rPr sz="1400" b="1" spc="-20">
                <a:latin typeface="Arial"/>
                <a:cs typeface="Arial"/>
              </a:rPr>
              <a:t> </a:t>
            </a:r>
            <a:r>
              <a:rPr sz="1400" b="1">
                <a:latin typeface="Arial"/>
                <a:cs typeface="Arial"/>
              </a:rPr>
              <a:t>acc</a:t>
            </a:r>
            <a:r>
              <a:rPr sz="1400" b="1" spc="-10">
                <a:latin typeface="Arial"/>
                <a:cs typeface="Arial"/>
              </a:rPr>
              <a:t>oun</a:t>
            </a:r>
            <a:r>
              <a:rPr sz="1400" b="1">
                <a:latin typeface="Arial"/>
                <a:cs typeface="Arial"/>
              </a:rPr>
              <a:t>ts</a:t>
            </a:r>
            <a:r>
              <a:rPr sz="1400" b="1" spc="-30">
                <a:latin typeface="Arial"/>
                <a:cs typeface="Arial"/>
              </a:rPr>
              <a:t> </a:t>
            </a:r>
            <a:r>
              <a:rPr sz="1400" b="1" spc="-10">
                <a:latin typeface="Arial"/>
                <a:cs typeface="Arial"/>
              </a:rPr>
              <a:t>op</a:t>
            </a:r>
            <a:r>
              <a:rPr sz="1400" b="1">
                <a:latin typeface="Arial"/>
                <a:cs typeface="Arial"/>
              </a:rPr>
              <a:t>e</a:t>
            </a:r>
            <a:r>
              <a:rPr sz="1400" b="1" spc="-10">
                <a:latin typeface="Arial"/>
                <a:cs typeface="Arial"/>
              </a:rPr>
              <a:t>n</a:t>
            </a:r>
            <a:r>
              <a:rPr sz="1400" b="1">
                <a:latin typeface="Arial"/>
                <a:cs typeface="Arial"/>
              </a:rPr>
              <a:t>ed</a:t>
            </a:r>
            <a:r>
              <a:rPr sz="1400" b="1" spc="-40">
                <a:latin typeface="Arial"/>
                <a:cs typeface="Arial"/>
              </a:rPr>
              <a:t> </a:t>
            </a:r>
            <a:r>
              <a:rPr sz="1400" b="1">
                <a:latin typeface="Arial"/>
                <a:cs typeface="Arial"/>
              </a:rPr>
              <a:t>in</a:t>
            </a:r>
            <a:r>
              <a:rPr sz="1400" b="1" spc="-15">
                <a:latin typeface="Arial"/>
                <a:cs typeface="Arial"/>
              </a:rPr>
              <a:t> </a:t>
            </a:r>
            <a:r>
              <a:rPr sz="1400" b="1">
                <a:latin typeface="Arial"/>
                <a:cs typeface="Arial"/>
              </a:rPr>
              <a:t>t</a:t>
            </a:r>
            <a:r>
              <a:rPr sz="1400" b="1" spc="-10">
                <a:latin typeface="Arial"/>
                <a:cs typeface="Arial"/>
              </a:rPr>
              <a:t>h</a:t>
            </a:r>
            <a:r>
              <a:rPr sz="1400" b="1">
                <a:latin typeface="Arial"/>
                <a:cs typeface="Arial"/>
              </a:rPr>
              <a:t>e</a:t>
            </a:r>
            <a:r>
              <a:rPr sz="1400" b="1" spc="-20">
                <a:latin typeface="Arial"/>
                <a:cs typeface="Arial"/>
              </a:rPr>
              <a:t> </a:t>
            </a:r>
            <a:r>
              <a:rPr sz="1400" b="1" spc="-10">
                <a:latin typeface="Arial"/>
                <a:cs typeface="Arial"/>
              </a:rPr>
              <a:t>n</a:t>
            </a:r>
            <a:r>
              <a:rPr sz="1400" b="1">
                <a:latin typeface="Arial"/>
                <a:cs typeface="Arial"/>
              </a:rPr>
              <a:t>ame </a:t>
            </a:r>
            <a:r>
              <a:rPr sz="1400" b="1" spc="-10">
                <a:latin typeface="Arial"/>
                <a:cs typeface="Arial"/>
              </a:rPr>
              <a:t>o</a:t>
            </a:r>
            <a:r>
              <a:rPr sz="1400" b="1">
                <a:latin typeface="Arial"/>
                <a:cs typeface="Arial"/>
              </a:rPr>
              <a:t>f</a:t>
            </a:r>
            <a:r>
              <a:rPr sz="1400" b="1" spc="-5">
                <a:latin typeface="Arial"/>
                <a:cs typeface="Arial"/>
              </a:rPr>
              <a:t> </a:t>
            </a:r>
            <a:r>
              <a:rPr sz="1400" b="1" spc="-50">
                <a:latin typeface="Arial"/>
                <a:cs typeface="Arial"/>
              </a:rPr>
              <a:t>y</a:t>
            </a:r>
            <a:r>
              <a:rPr sz="1400" b="1" spc="-10">
                <a:latin typeface="Arial"/>
                <a:cs typeface="Arial"/>
              </a:rPr>
              <a:t>ou</a:t>
            </a:r>
            <a:r>
              <a:rPr sz="1400" b="1">
                <a:latin typeface="Arial"/>
                <a:cs typeface="Arial"/>
              </a:rPr>
              <a:t>r</a:t>
            </a:r>
            <a:r>
              <a:rPr sz="1400" b="1" spc="30">
                <a:latin typeface="Arial"/>
                <a:cs typeface="Arial"/>
              </a:rPr>
              <a:t> </a:t>
            </a:r>
            <a:r>
              <a:rPr sz="1400" b="1" spc="-10">
                <a:latin typeface="Arial"/>
                <a:cs typeface="Arial"/>
              </a:rPr>
              <a:t>g</a:t>
            </a:r>
            <a:r>
              <a:rPr sz="1400" b="1">
                <a:latin typeface="Arial"/>
                <a:cs typeface="Arial"/>
              </a:rPr>
              <a:t>r</a:t>
            </a:r>
            <a:r>
              <a:rPr sz="1400" b="1" spc="-10">
                <a:latin typeface="Arial"/>
                <a:cs typeface="Arial"/>
              </a:rPr>
              <a:t>oup</a:t>
            </a:r>
            <a:r>
              <a:rPr sz="1400" b="1">
                <a:latin typeface="Arial"/>
                <a:cs typeface="Arial"/>
              </a:rPr>
              <a:t>.</a:t>
            </a:r>
            <a:endParaRPr sz="1400">
              <a:latin typeface="Arial"/>
              <a:cs typeface="Arial"/>
            </a:endParaRPr>
          </a:p>
          <a:p>
            <a:pPr>
              <a:spcBef>
                <a:spcPts val="14"/>
              </a:spcBef>
            </a:pPr>
            <a:endParaRPr sz="1450">
              <a:latin typeface="Times New Roman"/>
              <a:cs typeface="Times New Roman"/>
            </a:endParaRPr>
          </a:p>
          <a:p>
            <a:pPr marL="12700" marR="5080"/>
            <a:r>
              <a:rPr sz="1400" b="1">
                <a:latin typeface="Arial"/>
                <a:cs typeface="Arial"/>
              </a:rPr>
              <a:t>If</a:t>
            </a:r>
            <a:r>
              <a:rPr sz="1400" b="1" spc="-20">
                <a:latin typeface="Arial"/>
                <a:cs typeface="Arial"/>
              </a:rPr>
              <a:t> </a:t>
            </a:r>
            <a:r>
              <a:rPr sz="1400" b="1" spc="-50">
                <a:latin typeface="Arial"/>
                <a:cs typeface="Arial"/>
              </a:rPr>
              <a:t>y</a:t>
            </a:r>
            <a:r>
              <a:rPr sz="1400" b="1" spc="-10">
                <a:latin typeface="Arial"/>
                <a:cs typeface="Arial"/>
              </a:rPr>
              <a:t>o</a:t>
            </a:r>
            <a:r>
              <a:rPr sz="1400" b="1">
                <a:latin typeface="Arial"/>
                <a:cs typeface="Arial"/>
              </a:rPr>
              <a:t>u</a:t>
            </a:r>
            <a:r>
              <a:rPr sz="1400" b="1" spc="35">
                <a:latin typeface="Arial"/>
                <a:cs typeface="Arial"/>
              </a:rPr>
              <a:t> </a:t>
            </a:r>
            <a:r>
              <a:rPr sz="1400" b="1">
                <a:latin typeface="Arial"/>
                <a:cs typeface="Arial"/>
              </a:rPr>
              <a:t>are</a:t>
            </a:r>
            <a:r>
              <a:rPr sz="1400" b="1" spc="-20">
                <a:latin typeface="Arial"/>
                <a:cs typeface="Arial"/>
              </a:rPr>
              <a:t> </a:t>
            </a:r>
            <a:r>
              <a:rPr sz="1400" b="1" spc="-10">
                <a:latin typeface="Arial"/>
                <a:cs typeface="Arial"/>
              </a:rPr>
              <a:t>un</a:t>
            </a:r>
            <a:r>
              <a:rPr sz="1400" b="1">
                <a:latin typeface="Arial"/>
                <a:cs typeface="Arial"/>
              </a:rPr>
              <a:t>s</a:t>
            </a:r>
            <a:r>
              <a:rPr sz="1400" b="1" spc="-10">
                <a:latin typeface="Arial"/>
                <a:cs typeface="Arial"/>
              </a:rPr>
              <a:t>u</a:t>
            </a:r>
            <a:r>
              <a:rPr sz="1400" b="1">
                <a:latin typeface="Arial"/>
                <a:cs typeface="Arial"/>
              </a:rPr>
              <a:t>re</a:t>
            </a:r>
            <a:r>
              <a:rPr sz="1400" b="1" spc="-20">
                <a:latin typeface="Arial"/>
                <a:cs typeface="Arial"/>
              </a:rPr>
              <a:t> </a:t>
            </a:r>
            <a:r>
              <a:rPr sz="1400" b="1">
                <a:latin typeface="Arial"/>
                <a:cs typeface="Arial"/>
              </a:rPr>
              <a:t>a</a:t>
            </a:r>
            <a:r>
              <a:rPr sz="1400" b="1" spc="-10">
                <a:latin typeface="Arial"/>
                <a:cs typeface="Arial"/>
              </a:rPr>
              <a:t>bou</a:t>
            </a:r>
            <a:r>
              <a:rPr sz="1400" b="1">
                <a:latin typeface="Arial"/>
                <a:cs typeface="Arial"/>
              </a:rPr>
              <a:t>t</a:t>
            </a:r>
            <a:r>
              <a:rPr sz="1400" b="1" spc="-20">
                <a:latin typeface="Arial"/>
                <a:cs typeface="Arial"/>
              </a:rPr>
              <a:t> </a:t>
            </a:r>
            <a:r>
              <a:rPr sz="1400" b="1">
                <a:latin typeface="Arial"/>
                <a:cs typeface="Arial"/>
              </a:rPr>
              <a:t>a</a:t>
            </a:r>
            <a:r>
              <a:rPr sz="1400" b="1" spc="-10">
                <a:latin typeface="Arial"/>
                <a:cs typeface="Arial"/>
              </a:rPr>
              <a:t>n</a:t>
            </a:r>
            <a:r>
              <a:rPr sz="1400" b="1" spc="-50">
                <a:latin typeface="Arial"/>
                <a:cs typeface="Arial"/>
              </a:rPr>
              <a:t>y</a:t>
            </a:r>
            <a:r>
              <a:rPr sz="1400" b="1">
                <a:latin typeface="Arial"/>
                <a:cs typeface="Arial"/>
              </a:rPr>
              <a:t>t</a:t>
            </a:r>
            <a:r>
              <a:rPr sz="1400" b="1" spc="-10">
                <a:latin typeface="Arial"/>
                <a:cs typeface="Arial"/>
              </a:rPr>
              <a:t>h</a:t>
            </a:r>
            <a:r>
              <a:rPr sz="1400" b="1">
                <a:latin typeface="Arial"/>
                <a:cs typeface="Arial"/>
              </a:rPr>
              <a:t>i</a:t>
            </a:r>
            <a:r>
              <a:rPr sz="1400" b="1" spc="-10">
                <a:latin typeface="Arial"/>
                <a:cs typeface="Arial"/>
              </a:rPr>
              <a:t>ng</a:t>
            </a:r>
            <a:r>
              <a:rPr sz="1400" b="1">
                <a:latin typeface="Arial"/>
                <a:cs typeface="Arial"/>
              </a:rPr>
              <a:t>,</a:t>
            </a:r>
            <a:r>
              <a:rPr sz="1400" b="1" spc="5">
                <a:latin typeface="Arial"/>
                <a:cs typeface="Arial"/>
              </a:rPr>
              <a:t> </a:t>
            </a:r>
            <a:r>
              <a:rPr sz="1400" b="1" spc="-10">
                <a:latin typeface="Arial"/>
                <a:cs typeface="Arial"/>
              </a:rPr>
              <a:t>p</a:t>
            </a:r>
            <a:r>
              <a:rPr sz="1400" b="1">
                <a:latin typeface="Arial"/>
                <a:cs typeface="Arial"/>
              </a:rPr>
              <a:t>lease</a:t>
            </a:r>
            <a:r>
              <a:rPr sz="1400" b="1" spc="-45">
                <a:latin typeface="Arial"/>
                <a:cs typeface="Arial"/>
              </a:rPr>
              <a:t> </a:t>
            </a:r>
            <a:r>
              <a:rPr lang="en-US" sz="1400" b="1">
                <a:latin typeface="Arial"/>
                <a:cs typeface="Arial"/>
              </a:rPr>
              <a:t>c</a:t>
            </a:r>
            <a:r>
              <a:rPr lang="en-US" sz="1400" b="1" spc="-10">
                <a:latin typeface="Arial"/>
                <a:cs typeface="Arial"/>
              </a:rPr>
              <a:t>ontact</a:t>
            </a:r>
            <a:r>
              <a:rPr lang="en-US" sz="1400" b="1" spc="-35">
                <a:latin typeface="Arial"/>
                <a:cs typeface="Arial"/>
              </a:rPr>
              <a:t> </a:t>
            </a:r>
            <a:r>
              <a:rPr sz="1400" b="1">
                <a:latin typeface="Arial"/>
                <a:cs typeface="Arial"/>
              </a:rPr>
              <a:t>St</a:t>
            </a:r>
            <a:r>
              <a:rPr sz="1400" b="1" spc="-10">
                <a:latin typeface="Arial"/>
                <a:cs typeface="Arial"/>
              </a:rPr>
              <a:t>ud</a:t>
            </a:r>
            <a:r>
              <a:rPr sz="1400" b="1">
                <a:latin typeface="Arial"/>
                <a:cs typeface="Arial"/>
              </a:rPr>
              <a:t>e</a:t>
            </a:r>
            <a:r>
              <a:rPr sz="1400" b="1" spc="-10">
                <a:latin typeface="Arial"/>
                <a:cs typeface="Arial"/>
              </a:rPr>
              <a:t>n</a:t>
            </a:r>
            <a:r>
              <a:rPr sz="1400" b="1">
                <a:latin typeface="Arial"/>
                <a:cs typeface="Arial"/>
              </a:rPr>
              <a:t>t</a:t>
            </a:r>
            <a:r>
              <a:rPr sz="1400" b="1" spc="-80">
                <a:latin typeface="Arial"/>
                <a:cs typeface="Arial"/>
              </a:rPr>
              <a:t> </a:t>
            </a:r>
            <a:r>
              <a:rPr sz="1400" b="1" spc="-45">
                <a:latin typeface="Arial"/>
                <a:cs typeface="Arial"/>
              </a:rPr>
              <a:t>A</a:t>
            </a:r>
            <a:r>
              <a:rPr sz="1400" b="1">
                <a:latin typeface="Arial"/>
                <a:cs typeface="Arial"/>
              </a:rPr>
              <a:t>cti</a:t>
            </a:r>
            <a:r>
              <a:rPr sz="1400" b="1" spc="-15">
                <a:latin typeface="Arial"/>
                <a:cs typeface="Arial"/>
              </a:rPr>
              <a:t>v</a:t>
            </a:r>
            <a:r>
              <a:rPr sz="1400" b="1">
                <a:latin typeface="Arial"/>
                <a:cs typeface="Arial"/>
              </a:rPr>
              <a:t>ities</a:t>
            </a:r>
            <a:r>
              <a:rPr lang="en-US" sz="1400" b="1">
                <a:latin typeface="Arial"/>
                <a:cs typeface="Arial"/>
              </a:rPr>
              <a:t>.</a:t>
            </a:r>
            <a:endParaRPr lang="en-US" sz="1400" b="1" spc="-1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2425700" y="340785"/>
            <a:ext cx="138430" cy="127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/>
            <a:r>
              <a:rPr sz="800" spc="-5">
                <a:latin typeface="Arial"/>
                <a:cs typeface="Arial"/>
              </a:rPr>
              <a:t>23</a:t>
            </a:r>
            <a:endParaRPr sz="8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9627907" y="340785"/>
            <a:ext cx="138430" cy="127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/>
            <a:r>
              <a:rPr sz="800" spc="-5">
                <a:latin typeface="Arial"/>
                <a:cs typeface="Arial"/>
              </a:rPr>
              <a:t>23</a:t>
            </a:r>
            <a:endParaRPr sz="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C73D54-0D67-832C-ABDA-3F3CBB78E2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ea typeface="Calibri Light"/>
                <a:cs typeface="Calibri Light"/>
              </a:rPr>
              <a:t>Funding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7D583D-0115-A96E-9EA8-7276A3D1A2B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GB" dirty="0">
                <a:ea typeface="Calibri"/>
                <a:cs typeface="Calibri"/>
              </a:rPr>
              <a:t>Grants/emergency support funds</a:t>
            </a:r>
          </a:p>
          <a:p>
            <a:r>
              <a:rPr lang="en-GB" dirty="0">
                <a:ea typeface="Calibri"/>
                <a:cs typeface="Calibri"/>
              </a:rPr>
              <a:t>Other funding opportunities</a:t>
            </a:r>
          </a:p>
          <a:p>
            <a:r>
              <a:rPr lang="en-GB" dirty="0">
                <a:ea typeface="Calibri"/>
                <a:cs typeface="Calibri"/>
              </a:rPr>
              <a:t>How to raise money and donations page</a:t>
            </a:r>
          </a:p>
          <a:p>
            <a:r>
              <a:rPr lang="en-GB" dirty="0">
                <a:ea typeface="Calibri"/>
                <a:cs typeface="Calibri"/>
              </a:rPr>
              <a:t>Sponsorships</a:t>
            </a:r>
          </a:p>
          <a:p>
            <a:endParaRPr lang="en-GB" dirty="0">
              <a:ea typeface="Calibri"/>
              <a:cs typeface="Calibri"/>
            </a:endParaRPr>
          </a:p>
          <a:p>
            <a:endParaRPr lang="en-GB" dirty="0"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92685201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845563" y="989075"/>
            <a:ext cx="8534400" cy="0"/>
          </a:xfrm>
          <a:custGeom>
            <a:avLst/>
            <a:gdLst/>
            <a:ahLst/>
            <a:cxnLst/>
            <a:rect l="l" t="t" r="r" b="b"/>
            <a:pathLst>
              <a:path w="8534400">
                <a:moveTo>
                  <a:pt x="0" y="0"/>
                </a:moveTo>
                <a:lnTo>
                  <a:pt x="8534400" y="0"/>
                </a:lnTo>
              </a:path>
            </a:pathLst>
          </a:custGeom>
          <a:ln w="6350">
            <a:solidFill>
              <a:srgbClr val="5C5D6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9781031" y="6161532"/>
            <a:ext cx="676656" cy="52882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524000" y="5625085"/>
            <a:ext cx="1437132" cy="123291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3587946" y="2471221"/>
            <a:ext cx="4935855" cy="22313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ct val="100000"/>
              </a:lnSpc>
            </a:pPr>
            <a:r>
              <a:rPr b="1">
                <a:latin typeface="Arial"/>
                <a:cs typeface="Arial"/>
              </a:rPr>
              <a:t>O</a:t>
            </a:r>
            <a:r>
              <a:rPr b="1" spc="5">
                <a:latin typeface="Arial"/>
                <a:cs typeface="Arial"/>
              </a:rPr>
              <a:t>p</a:t>
            </a:r>
            <a:r>
              <a:rPr b="1">
                <a:latin typeface="Arial"/>
                <a:cs typeface="Arial"/>
              </a:rPr>
              <a:t>eni</a:t>
            </a:r>
            <a:r>
              <a:rPr b="1" spc="5">
                <a:latin typeface="Arial"/>
                <a:cs typeface="Arial"/>
              </a:rPr>
              <a:t>n</a:t>
            </a:r>
            <a:r>
              <a:rPr b="1">
                <a:latin typeface="Arial"/>
                <a:cs typeface="Arial"/>
              </a:rPr>
              <a:t>g</a:t>
            </a:r>
            <a:r>
              <a:rPr b="1" spc="-20">
                <a:latin typeface="Arial"/>
                <a:cs typeface="Arial"/>
              </a:rPr>
              <a:t> </a:t>
            </a:r>
            <a:r>
              <a:rPr b="1" spc="-35">
                <a:latin typeface="Arial"/>
                <a:cs typeface="Arial"/>
              </a:rPr>
              <a:t>T</a:t>
            </a:r>
            <a:r>
              <a:rPr b="1">
                <a:latin typeface="Arial"/>
                <a:cs typeface="Arial"/>
              </a:rPr>
              <a:t>im</a:t>
            </a:r>
            <a:r>
              <a:rPr b="1" spc="-10">
                <a:latin typeface="Arial"/>
                <a:cs typeface="Arial"/>
              </a:rPr>
              <a:t>e</a:t>
            </a:r>
            <a:r>
              <a:rPr b="1">
                <a:latin typeface="Arial"/>
                <a:cs typeface="Arial"/>
              </a:rPr>
              <a:t>s</a:t>
            </a:r>
            <a:endParaRPr>
              <a:latin typeface="Arial"/>
              <a:cs typeface="Arial"/>
            </a:endParaRPr>
          </a:p>
          <a:p>
            <a:pPr algn="ctr">
              <a:lnSpc>
                <a:spcPct val="100000"/>
              </a:lnSpc>
            </a:pPr>
            <a:r>
              <a:rPr>
                <a:latin typeface="Arial"/>
                <a:cs typeface="Arial"/>
              </a:rPr>
              <a:t>Fi</a:t>
            </a:r>
            <a:r>
              <a:rPr spc="-10">
                <a:latin typeface="Arial"/>
                <a:cs typeface="Arial"/>
              </a:rPr>
              <a:t>nan</a:t>
            </a:r>
            <a:r>
              <a:rPr>
                <a:latin typeface="Arial"/>
                <a:cs typeface="Arial"/>
              </a:rPr>
              <a:t>ce</a:t>
            </a:r>
            <a:r>
              <a:rPr spc="5">
                <a:latin typeface="Arial"/>
                <a:cs typeface="Arial"/>
              </a:rPr>
              <a:t> </a:t>
            </a:r>
            <a:r>
              <a:rPr>
                <a:latin typeface="Arial"/>
                <a:cs typeface="Arial"/>
              </a:rPr>
              <a:t>D</a:t>
            </a:r>
            <a:r>
              <a:rPr spc="-15">
                <a:latin typeface="Arial"/>
                <a:cs typeface="Arial"/>
              </a:rPr>
              <a:t>e</a:t>
            </a:r>
            <a:r>
              <a:rPr spc="-10">
                <a:latin typeface="Arial"/>
                <a:cs typeface="Arial"/>
              </a:rPr>
              <a:t>pa</a:t>
            </a:r>
            <a:r>
              <a:rPr>
                <a:latin typeface="Arial"/>
                <a:cs typeface="Arial"/>
              </a:rPr>
              <a:t>rtme</a:t>
            </a:r>
            <a:r>
              <a:rPr spc="-15">
                <a:latin typeface="Arial"/>
                <a:cs typeface="Arial"/>
              </a:rPr>
              <a:t>n</a:t>
            </a:r>
            <a:r>
              <a:rPr>
                <a:latin typeface="Arial"/>
                <a:cs typeface="Arial"/>
              </a:rPr>
              <a:t>t</a:t>
            </a:r>
          </a:p>
          <a:p>
            <a:pPr algn="ctr">
              <a:lnSpc>
                <a:spcPct val="100000"/>
              </a:lnSpc>
            </a:pPr>
            <a:r>
              <a:rPr spc="-30">
                <a:latin typeface="Arial"/>
                <a:cs typeface="Arial"/>
              </a:rPr>
              <a:t>W</a:t>
            </a:r>
            <a:r>
              <a:rPr>
                <a:latin typeface="Arial"/>
                <a:cs typeface="Arial"/>
              </a:rPr>
              <a:t>e c</a:t>
            </a:r>
            <a:r>
              <a:rPr spc="-10">
                <a:latin typeface="Arial"/>
                <a:cs typeface="Arial"/>
              </a:rPr>
              <a:t>o</a:t>
            </a:r>
            <a:r>
              <a:rPr>
                <a:latin typeface="Arial"/>
                <a:cs typeface="Arial"/>
              </a:rPr>
              <a:t>nti</a:t>
            </a:r>
            <a:r>
              <a:rPr spc="-10">
                <a:latin typeface="Arial"/>
                <a:cs typeface="Arial"/>
              </a:rPr>
              <a:t>n</a:t>
            </a:r>
            <a:r>
              <a:rPr>
                <a:latin typeface="Arial"/>
                <a:cs typeface="Arial"/>
              </a:rPr>
              <a:t>ue</a:t>
            </a:r>
            <a:r>
              <a:rPr spc="5">
                <a:latin typeface="Arial"/>
                <a:cs typeface="Arial"/>
              </a:rPr>
              <a:t> </a:t>
            </a:r>
            <a:r>
              <a:rPr>
                <a:latin typeface="Arial"/>
                <a:cs typeface="Arial"/>
              </a:rPr>
              <a:t>to o</a:t>
            </a:r>
            <a:r>
              <a:rPr spc="-10">
                <a:latin typeface="Arial"/>
                <a:cs typeface="Arial"/>
              </a:rPr>
              <a:t>p</a:t>
            </a:r>
            <a:r>
              <a:rPr>
                <a:latin typeface="Arial"/>
                <a:cs typeface="Arial"/>
              </a:rPr>
              <a:t>er</a:t>
            </a:r>
            <a:r>
              <a:rPr spc="-10">
                <a:latin typeface="Arial"/>
                <a:cs typeface="Arial"/>
              </a:rPr>
              <a:t>a</a:t>
            </a:r>
            <a:r>
              <a:rPr>
                <a:latin typeface="Arial"/>
                <a:cs typeface="Arial"/>
              </a:rPr>
              <a:t>te</a:t>
            </a:r>
            <a:r>
              <a:rPr spc="10">
                <a:latin typeface="Arial"/>
                <a:cs typeface="Arial"/>
              </a:rPr>
              <a:t> </a:t>
            </a:r>
            <a:r>
              <a:rPr>
                <a:latin typeface="Arial"/>
                <a:cs typeface="Arial"/>
              </a:rPr>
              <a:t>d</a:t>
            </a:r>
            <a:r>
              <a:rPr spc="-10">
                <a:latin typeface="Arial"/>
                <a:cs typeface="Arial"/>
              </a:rPr>
              <a:t>u</a:t>
            </a:r>
            <a:r>
              <a:rPr>
                <a:latin typeface="Arial"/>
                <a:cs typeface="Arial"/>
              </a:rPr>
              <a:t>ri</a:t>
            </a:r>
            <a:r>
              <a:rPr spc="-10">
                <a:latin typeface="Arial"/>
                <a:cs typeface="Arial"/>
              </a:rPr>
              <a:t>n</a:t>
            </a:r>
            <a:r>
              <a:rPr>
                <a:latin typeface="Arial"/>
                <a:cs typeface="Arial"/>
              </a:rPr>
              <a:t>g</a:t>
            </a:r>
            <a:r>
              <a:rPr spc="5">
                <a:latin typeface="Arial"/>
                <a:cs typeface="Arial"/>
              </a:rPr>
              <a:t> </a:t>
            </a:r>
            <a:r>
              <a:rPr>
                <a:latin typeface="Arial"/>
                <a:cs typeface="Arial"/>
              </a:rPr>
              <a:t>vac</a:t>
            </a:r>
            <a:r>
              <a:rPr spc="-10">
                <a:latin typeface="Arial"/>
                <a:cs typeface="Arial"/>
              </a:rPr>
              <a:t>a</a:t>
            </a:r>
            <a:r>
              <a:rPr>
                <a:latin typeface="Arial"/>
                <a:cs typeface="Arial"/>
              </a:rPr>
              <a:t>tion</a:t>
            </a:r>
            <a:r>
              <a:rPr spc="5">
                <a:latin typeface="Arial"/>
                <a:cs typeface="Arial"/>
              </a:rPr>
              <a:t> </a:t>
            </a:r>
            <a:r>
              <a:rPr>
                <a:latin typeface="Arial"/>
                <a:cs typeface="Arial"/>
              </a:rPr>
              <a:t>time to</a:t>
            </a:r>
            <a:r>
              <a:rPr spc="-10">
                <a:latin typeface="Arial"/>
                <a:cs typeface="Arial"/>
              </a:rPr>
              <a:t>o</a:t>
            </a:r>
            <a:r>
              <a:rPr>
                <a:latin typeface="Arial"/>
                <a:cs typeface="Arial"/>
              </a:rPr>
              <a:t>!</a:t>
            </a:r>
          </a:p>
          <a:p>
            <a:pPr>
              <a:spcBef>
                <a:spcPts val="32"/>
              </a:spcBef>
            </a:pPr>
            <a:endParaRPr sz="1850"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</a:pPr>
            <a:r>
              <a:rPr>
                <a:latin typeface="Arial"/>
                <a:cs typeface="Arial"/>
              </a:rPr>
              <a:t>1</a:t>
            </a:r>
            <a:r>
              <a:rPr spc="-10">
                <a:latin typeface="Arial"/>
                <a:cs typeface="Arial"/>
              </a:rPr>
              <a:t>0</a:t>
            </a:r>
            <a:r>
              <a:rPr>
                <a:latin typeface="Arial"/>
                <a:cs typeface="Arial"/>
              </a:rPr>
              <a:t>.0</a:t>
            </a:r>
            <a:r>
              <a:rPr spc="-10">
                <a:latin typeface="Arial"/>
                <a:cs typeface="Arial"/>
              </a:rPr>
              <a:t>0</a:t>
            </a:r>
            <a:r>
              <a:rPr>
                <a:latin typeface="Arial"/>
                <a:cs typeface="Arial"/>
              </a:rPr>
              <a:t>am</a:t>
            </a:r>
            <a:r>
              <a:rPr spc="10">
                <a:latin typeface="Arial"/>
                <a:cs typeface="Arial"/>
              </a:rPr>
              <a:t> </a:t>
            </a:r>
            <a:r>
              <a:rPr>
                <a:latin typeface="Arial"/>
                <a:cs typeface="Arial"/>
              </a:rPr>
              <a:t>–</a:t>
            </a:r>
            <a:r>
              <a:rPr spc="-5">
                <a:latin typeface="Arial"/>
                <a:cs typeface="Arial"/>
              </a:rPr>
              <a:t> </a:t>
            </a:r>
            <a:r>
              <a:rPr>
                <a:latin typeface="Arial"/>
                <a:cs typeface="Arial"/>
              </a:rPr>
              <a:t>3.</a:t>
            </a:r>
            <a:r>
              <a:rPr spc="-10">
                <a:latin typeface="Arial"/>
                <a:cs typeface="Arial"/>
              </a:rPr>
              <a:t>0</a:t>
            </a:r>
            <a:r>
              <a:rPr>
                <a:latin typeface="Arial"/>
                <a:cs typeface="Arial"/>
              </a:rPr>
              <a:t>0</a:t>
            </a:r>
            <a:r>
              <a:rPr spc="-10">
                <a:latin typeface="Arial"/>
                <a:cs typeface="Arial"/>
              </a:rPr>
              <a:t>p</a:t>
            </a:r>
            <a:r>
              <a:rPr>
                <a:latin typeface="Arial"/>
                <a:cs typeface="Arial"/>
              </a:rPr>
              <a:t>m</a:t>
            </a:r>
          </a:p>
          <a:p>
            <a:pPr>
              <a:spcBef>
                <a:spcPts val="35"/>
              </a:spcBef>
            </a:pPr>
            <a:endParaRPr sz="1850">
              <a:latin typeface="Times New Roman"/>
              <a:cs typeface="Times New Roman"/>
            </a:endParaRPr>
          </a:p>
          <a:p>
            <a:pPr marL="1151255" marR="1147445" algn="ctr"/>
            <a:r>
              <a:rPr>
                <a:latin typeface="Arial"/>
                <a:cs typeface="Arial"/>
              </a:rPr>
              <a:t>O</a:t>
            </a:r>
            <a:r>
              <a:rPr spc="-95">
                <a:latin typeface="Arial"/>
                <a:cs typeface="Arial"/>
              </a:rPr>
              <a:t>r</a:t>
            </a:r>
            <a:r>
              <a:rPr>
                <a:latin typeface="Arial"/>
                <a:cs typeface="Arial"/>
              </a:rPr>
              <a:t>, c</a:t>
            </a:r>
            <a:r>
              <a:rPr spc="-10">
                <a:latin typeface="Arial"/>
                <a:cs typeface="Arial"/>
              </a:rPr>
              <a:t>o</a:t>
            </a:r>
            <a:r>
              <a:rPr>
                <a:latin typeface="Arial"/>
                <a:cs typeface="Arial"/>
              </a:rPr>
              <a:t>nt</a:t>
            </a:r>
            <a:r>
              <a:rPr spc="-10">
                <a:latin typeface="Arial"/>
                <a:cs typeface="Arial"/>
              </a:rPr>
              <a:t>a</a:t>
            </a:r>
            <a:r>
              <a:rPr>
                <a:latin typeface="Arial"/>
                <a:cs typeface="Arial"/>
              </a:rPr>
              <a:t>ct</a:t>
            </a:r>
            <a:r>
              <a:rPr spc="5">
                <a:latin typeface="Arial"/>
                <a:cs typeface="Arial"/>
              </a:rPr>
              <a:t> </a:t>
            </a:r>
            <a:r>
              <a:rPr>
                <a:latin typeface="Arial"/>
                <a:cs typeface="Arial"/>
              </a:rPr>
              <a:t>us via</a:t>
            </a:r>
            <a:r>
              <a:rPr spc="-10">
                <a:latin typeface="Arial"/>
                <a:cs typeface="Arial"/>
              </a:rPr>
              <a:t> </a:t>
            </a:r>
            <a:r>
              <a:rPr>
                <a:latin typeface="Arial"/>
                <a:cs typeface="Arial"/>
              </a:rPr>
              <a:t>em</a:t>
            </a:r>
            <a:r>
              <a:rPr spc="-10">
                <a:latin typeface="Arial"/>
                <a:cs typeface="Arial"/>
              </a:rPr>
              <a:t>a</a:t>
            </a:r>
            <a:r>
              <a:rPr>
                <a:latin typeface="Arial"/>
                <a:cs typeface="Arial"/>
              </a:rPr>
              <a:t>il</a:t>
            </a:r>
            <a:r>
              <a:rPr spc="5">
                <a:latin typeface="Arial"/>
                <a:cs typeface="Arial"/>
              </a:rPr>
              <a:t> </a:t>
            </a:r>
            <a:r>
              <a:rPr>
                <a:latin typeface="Arial"/>
                <a:cs typeface="Arial"/>
              </a:rPr>
              <a:t>at </a:t>
            </a:r>
            <a:r>
              <a:rPr u="heavy">
                <a:solidFill>
                  <a:srgbClr val="0562C1"/>
                </a:solidFill>
                <a:latin typeface="Arial"/>
                <a:cs typeface="Arial"/>
                <a:hlinkClick r:id="rId5"/>
              </a:rPr>
              <a:t>fin</a:t>
            </a:r>
            <a:r>
              <a:rPr u="heavy" spc="-10">
                <a:solidFill>
                  <a:srgbClr val="0562C1"/>
                </a:solidFill>
                <a:latin typeface="Arial"/>
                <a:cs typeface="Arial"/>
                <a:hlinkClick r:id="rId5"/>
              </a:rPr>
              <a:t>a</a:t>
            </a:r>
            <a:r>
              <a:rPr u="heavy">
                <a:solidFill>
                  <a:srgbClr val="0562C1"/>
                </a:solidFill>
                <a:latin typeface="Arial"/>
                <a:cs typeface="Arial"/>
                <a:hlinkClick r:id="rId5"/>
              </a:rPr>
              <a:t>nc</a:t>
            </a:r>
            <a:r>
              <a:rPr u="heavy" spc="-10">
                <a:solidFill>
                  <a:srgbClr val="0562C1"/>
                </a:solidFill>
                <a:latin typeface="Arial"/>
                <a:cs typeface="Arial"/>
                <a:hlinkClick r:id="rId5"/>
              </a:rPr>
              <a:t>e</a:t>
            </a:r>
            <a:r>
              <a:rPr u="heavy">
                <a:solidFill>
                  <a:srgbClr val="0562C1"/>
                </a:solidFill>
                <a:latin typeface="Arial"/>
                <a:cs typeface="Arial"/>
                <a:hlinkClick r:id="rId5"/>
              </a:rPr>
              <a:t>@</a:t>
            </a:r>
            <a:r>
              <a:rPr u="heavy" spc="-45">
                <a:solidFill>
                  <a:srgbClr val="0562C1"/>
                </a:solidFill>
                <a:latin typeface="Arial"/>
                <a:cs typeface="Arial"/>
                <a:hlinkClick r:id="rId5"/>
              </a:rPr>
              <a:t>w</a:t>
            </a:r>
            <a:r>
              <a:rPr u="heavy">
                <a:solidFill>
                  <a:srgbClr val="0562C1"/>
                </a:solidFill>
                <a:latin typeface="Arial"/>
                <a:cs typeface="Arial"/>
                <a:hlinkClick r:id="rId5"/>
              </a:rPr>
              <a:t>a</a:t>
            </a:r>
            <a:r>
              <a:rPr u="heavy" spc="5">
                <a:solidFill>
                  <a:srgbClr val="0562C1"/>
                </a:solidFill>
                <a:latin typeface="Arial"/>
                <a:cs typeface="Arial"/>
                <a:hlinkClick r:id="rId5"/>
              </a:rPr>
              <a:t>r</a:t>
            </a:r>
            <a:r>
              <a:rPr u="heavy">
                <a:solidFill>
                  <a:srgbClr val="0562C1"/>
                </a:solidFill>
                <a:latin typeface="Arial"/>
                <a:cs typeface="Arial"/>
                <a:hlinkClick r:id="rId5"/>
              </a:rPr>
              <a:t>w</a:t>
            </a:r>
            <a:r>
              <a:rPr u="heavy" spc="-10">
                <a:solidFill>
                  <a:srgbClr val="0562C1"/>
                </a:solidFill>
                <a:latin typeface="Arial"/>
                <a:cs typeface="Arial"/>
                <a:hlinkClick r:id="rId5"/>
              </a:rPr>
              <a:t>i</a:t>
            </a:r>
            <a:r>
              <a:rPr u="heavy">
                <a:solidFill>
                  <a:srgbClr val="0562C1"/>
                </a:solidFill>
                <a:latin typeface="Arial"/>
                <a:cs typeface="Arial"/>
                <a:hlinkClick r:id="rId5"/>
              </a:rPr>
              <a:t>cksu.c</a:t>
            </a:r>
            <a:r>
              <a:rPr u="heavy" spc="-10">
                <a:solidFill>
                  <a:srgbClr val="0562C1"/>
                </a:solidFill>
                <a:latin typeface="Arial"/>
                <a:cs typeface="Arial"/>
                <a:hlinkClick r:id="rId5"/>
              </a:rPr>
              <a:t>o</a:t>
            </a:r>
            <a:r>
              <a:rPr u="heavy">
                <a:solidFill>
                  <a:srgbClr val="0562C1"/>
                </a:solidFill>
                <a:latin typeface="Arial"/>
                <a:cs typeface="Arial"/>
                <a:hlinkClick r:id="rId5"/>
              </a:rPr>
              <a:t>m</a:t>
            </a:r>
            <a:endParaRPr>
              <a:latin typeface="Arial"/>
              <a:cs typeface="Arial"/>
            </a:endParaRPr>
          </a:p>
        </p:txBody>
      </p:sp>
      <p:sp>
        <p:nvSpPr>
          <p:cNvPr id="9" name="object 9"/>
          <p:cNvSpPr txBox="1">
            <a:spLocks noGrp="1"/>
          </p:cNvSpPr>
          <p:nvPr>
            <p:ph type="ftr" sz="quarter" idx="5"/>
          </p:nvPr>
        </p:nvSpPr>
        <p:spPr>
          <a:xfrm>
            <a:off x="3587946" y="6530258"/>
            <a:ext cx="1968500" cy="127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800" b="0" i="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700"/>
            <a:r>
              <a:rPr lang="en-GB"/>
              <a:t>Exec Training - Iss 3 - May 2024</a:t>
            </a:r>
            <a:endParaRPr spc="-5"/>
          </a:p>
        </p:txBody>
      </p:sp>
      <p:sp>
        <p:nvSpPr>
          <p:cNvPr id="6" name="object 6"/>
          <p:cNvSpPr txBox="1"/>
          <p:nvPr/>
        </p:nvSpPr>
        <p:spPr>
          <a:xfrm>
            <a:off x="3351022" y="1427670"/>
            <a:ext cx="5615940" cy="2769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/>
            <a:r>
              <a:rPr b="1" spc="-135">
                <a:latin typeface="Arial"/>
                <a:cs typeface="Arial"/>
              </a:rPr>
              <a:t>Y</a:t>
            </a:r>
            <a:r>
              <a:rPr b="1">
                <a:latin typeface="Arial"/>
                <a:cs typeface="Arial"/>
              </a:rPr>
              <a:t>our</a:t>
            </a:r>
            <a:r>
              <a:rPr b="1" spc="-15">
                <a:latin typeface="Arial"/>
                <a:cs typeface="Arial"/>
              </a:rPr>
              <a:t> </a:t>
            </a:r>
            <a:r>
              <a:rPr b="1">
                <a:latin typeface="Arial"/>
                <a:cs typeface="Arial"/>
              </a:rPr>
              <a:t>fir</a:t>
            </a:r>
            <a:r>
              <a:rPr b="1" spc="-10">
                <a:latin typeface="Arial"/>
                <a:cs typeface="Arial"/>
              </a:rPr>
              <a:t>s</a:t>
            </a:r>
            <a:r>
              <a:rPr b="1">
                <a:latin typeface="Arial"/>
                <a:cs typeface="Arial"/>
              </a:rPr>
              <a:t>t point</a:t>
            </a:r>
            <a:r>
              <a:rPr b="1" spc="-10">
                <a:latin typeface="Arial"/>
                <a:cs typeface="Arial"/>
              </a:rPr>
              <a:t> </a:t>
            </a:r>
            <a:r>
              <a:rPr b="1">
                <a:latin typeface="Arial"/>
                <a:cs typeface="Arial"/>
              </a:rPr>
              <a:t>of</a:t>
            </a:r>
            <a:r>
              <a:rPr b="1" spc="-10">
                <a:latin typeface="Arial"/>
                <a:cs typeface="Arial"/>
              </a:rPr>
              <a:t> c</a:t>
            </a:r>
            <a:r>
              <a:rPr b="1">
                <a:latin typeface="Arial"/>
                <a:cs typeface="Arial"/>
              </a:rPr>
              <a:t>ont</a:t>
            </a:r>
            <a:r>
              <a:rPr b="1" spc="-10">
                <a:latin typeface="Arial"/>
                <a:cs typeface="Arial"/>
              </a:rPr>
              <a:t>ac</a:t>
            </a:r>
            <a:r>
              <a:rPr b="1">
                <a:latin typeface="Arial"/>
                <a:cs typeface="Arial"/>
              </a:rPr>
              <a:t>t is</a:t>
            </a:r>
            <a:r>
              <a:rPr b="1" spc="-15">
                <a:latin typeface="Arial"/>
                <a:cs typeface="Arial"/>
              </a:rPr>
              <a:t> </a:t>
            </a:r>
            <a:r>
              <a:rPr b="1" spc="35">
                <a:latin typeface="Arial"/>
                <a:cs typeface="Arial"/>
              </a:rPr>
              <a:t>w</a:t>
            </a:r>
            <a:r>
              <a:rPr b="1">
                <a:latin typeface="Arial"/>
                <a:cs typeface="Arial"/>
              </a:rPr>
              <a:t>ith</a:t>
            </a:r>
            <a:r>
              <a:rPr b="1" spc="-45">
                <a:latin typeface="Arial"/>
                <a:cs typeface="Arial"/>
              </a:rPr>
              <a:t> </a:t>
            </a:r>
            <a:r>
              <a:rPr b="1">
                <a:latin typeface="Arial"/>
                <a:cs typeface="Arial"/>
              </a:rPr>
              <a:t>Student</a:t>
            </a:r>
            <a:r>
              <a:rPr b="1" spc="-70">
                <a:latin typeface="Arial"/>
                <a:cs typeface="Arial"/>
              </a:rPr>
              <a:t> </a:t>
            </a:r>
            <a:r>
              <a:rPr b="1" spc="-55">
                <a:latin typeface="Arial"/>
                <a:cs typeface="Arial"/>
              </a:rPr>
              <a:t>A</a:t>
            </a:r>
            <a:r>
              <a:rPr b="1" spc="-10">
                <a:latin typeface="Arial"/>
                <a:cs typeface="Arial"/>
              </a:rPr>
              <a:t>c</a:t>
            </a:r>
            <a:r>
              <a:rPr b="1">
                <a:latin typeface="Arial"/>
                <a:cs typeface="Arial"/>
              </a:rPr>
              <a:t>t</a:t>
            </a:r>
            <a:r>
              <a:rPr b="1" spc="10">
                <a:latin typeface="Arial"/>
                <a:cs typeface="Arial"/>
              </a:rPr>
              <a:t>i</a:t>
            </a:r>
            <a:r>
              <a:rPr b="1" spc="-35">
                <a:latin typeface="Arial"/>
                <a:cs typeface="Arial"/>
              </a:rPr>
              <a:t>v</a:t>
            </a:r>
            <a:r>
              <a:rPr b="1">
                <a:latin typeface="Arial"/>
                <a:cs typeface="Arial"/>
              </a:rPr>
              <a:t>iti</a:t>
            </a:r>
            <a:r>
              <a:rPr b="1" spc="-10">
                <a:latin typeface="Arial"/>
                <a:cs typeface="Arial"/>
              </a:rPr>
              <a:t>es</a:t>
            </a:r>
            <a:r>
              <a:rPr b="1">
                <a:latin typeface="Arial"/>
                <a:cs typeface="Arial"/>
              </a:rPr>
              <a:t>.</a:t>
            </a:r>
            <a:endParaRPr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2425700" y="340785"/>
            <a:ext cx="138430" cy="127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/>
            <a:r>
              <a:rPr sz="800" spc="-5">
                <a:latin typeface="Arial"/>
                <a:cs typeface="Arial"/>
              </a:rPr>
              <a:t>24</a:t>
            </a:r>
            <a:endParaRPr sz="8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9627907" y="340785"/>
            <a:ext cx="138430" cy="127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/>
            <a:r>
              <a:rPr sz="800" spc="-5">
                <a:latin typeface="Arial"/>
                <a:cs typeface="Arial"/>
              </a:rPr>
              <a:t>24</a:t>
            </a:r>
            <a:endParaRPr sz="800">
              <a:latin typeface="Arial"/>
              <a:cs typeface="Arial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FAD9B4C-6DB8-90AF-74E0-0577285B58AE}"/>
              </a:ext>
            </a:extLst>
          </p:cNvPr>
          <p:cNvSpPr txBox="1"/>
          <p:nvPr/>
        </p:nvSpPr>
        <p:spPr>
          <a:xfrm>
            <a:off x="3973286" y="5279571"/>
            <a:ext cx="437605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>
                <a:latin typeface="Arial" panose="020B0604020202020204" pitchFamily="34" charset="0"/>
                <a:cs typeface="Arial" panose="020B0604020202020204" pitchFamily="34" charset="0"/>
              </a:rPr>
              <a:t>Thank you!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845563" y="989075"/>
            <a:ext cx="8534400" cy="0"/>
          </a:xfrm>
          <a:custGeom>
            <a:avLst/>
            <a:gdLst/>
            <a:ahLst/>
            <a:cxnLst/>
            <a:rect l="l" t="t" r="r" b="b"/>
            <a:pathLst>
              <a:path w="8534400">
                <a:moveTo>
                  <a:pt x="0" y="0"/>
                </a:moveTo>
                <a:lnTo>
                  <a:pt x="8534400" y="0"/>
                </a:lnTo>
              </a:path>
            </a:pathLst>
          </a:custGeom>
          <a:ln w="6350">
            <a:solidFill>
              <a:srgbClr val="5C5D6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9781031" y="6161532"/>
            <a:ext cx="676656" cy="52882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524000" y="5625085"/>
            <a:ext cx="1437132" cy="123291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4210304" y="390921"/>
            <a:ext cx="3771900" cy="4616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/>
            <a:r>
              <a:rPr sz="3000" b="1">
                <a:latin typeface="Arial"/>
                <a:cs typeface="Arial"/>
              </a:rPr>
              <a:t>Aims</a:t>
            </a:r>
            <a:r>
              <a:rPr sz="3000" b="1" spc="-15">
                <a:latin typeface="Arial"/>
                <a:cs typeface="Arial"/>
              </a:rPr>
              <a:t> </a:t>
            </a:r>
            <a:r>
              <a:rPr sz="3000" b="1">
                <a:latin typeface="Arial"/>
                <a:cs typeface="Arial"/>
              </a:rPr>
              <a:t>and Objec</a:t>
            </a:r>
            <a:r>
              <a:rPr sz="3000" b="1" spc="-15">
                <a:latin typeface="Arial"/>
                <a:cs typeface="Arial"/>
              </a:rPr>
              <a:t>t</a:t>
            </a:r>
            <a:r>
              <a:rPr sz="3000" b="1">
                <a:latin typeface="Arial"/>
                <a:cs typeface="Arial"/>
              </a:rPr>
              <a:t>iv</a:t>
            </a:r>
            <a:r>
              <a:rPr sz="3000" b="1" spc="-10">
                <a:latin typeface="Arial"/>
                <a:cs typeface="Arial"/>
              </a:rPr>
              <a:t>e</a:t>
            </a:r>
            <a:r>
              <a:rPr sz="3000" b="1">
                <a:latin typeface="Arial"/>
                <a:cs typeface="Arial"/>
              </a:rPr>
              <a:t>s</a:t>
            </a:r>
            <a:endParaRPr sz="30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2491232" y="1871400"/>
            <a:ext cx="5671820" cy="293157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spcBef>
                <a:spcPts val="38"/>
              </a:spcBef>
              <a:buFont typeface="Arial"/>
              <a:buChar char="•"/>
            </a:pPr>
            <a:r>
              <a:rPr lang="en-GB" b="1">
                <a:latin typeface="Arial"/>
                <a:cs typeface="Arial"/>
              </a:rPr>
              <a:t>    Who we are</a:t>
            </a:r>
          </a:p>
          <a:p>
            <a:pPr>
              <a:spcBef>
                <a:spcPts val="38"/>
              </a:spcBef>
              <a:buFont typeface="Arial"/>
              <a:buChar char="•"/>
            </a:pPr>
            <a:endParaRPr sz="2450">
              <a:latin typeface="Times New Roman"/>
              <a:cs typeface="Times New Roman"/>
            </a:endParaRPr>
          </a:p>
          <a:p>
            <a:pPr marL="355600" indent="-342900">
              <a:spcBef>
                <a:spcPts val="52"/>
              </a:spcBef>
              <a:buFont typeface="Arial"/>
              <a:buChar char="•"/>
              <a:tabLst>
                <a:tab pos="355600" algn="l"/>
              </a:tabLst>
            </a:pPr>
            <a:r>
              <a:rPr lang="en-GB" b="1">
                <a:latin typeface="Arial"/>
                <a:cs typeface="Arial"/>
              </a:rPr>
              <a:t>How to access your Society and Club Accounts</a:t>
            </a:r>
          </a:p>
          <a:p>
            <a:pPr>
              <a:spcBef>
                <a:spcPts val="52"/>
              </a:spcBef>
              <a:buFont typeface="Arial"/>
              <a:buChar char="•"/>
            </a:pPr>
            <a:endParaRPr sz="2450">
              <a:latin typeface="Times New Roman"/>
              <a:cs typeface="Times New Roman"/>
            </a:endParaRPr>
          </a:p>
          <a:p>
            <a:pPr marL="355600" indent="-342900">
              <a:buFont typeface="Arial"/>
              <a:buChar char="•"/>
              <a:tabLst>
                <a:tab pos="355600" algn="l"/>
              </a:tabLst>
            </a:pPr>
            <a:r>
              <a:rPr b="1">
                <a:latin typeface="Arial"/>
                <a:cs typeface="Arial"/>
              </a:rPr>
              <a:t>F</a:t>
            </a:r>
            <a:r>
              <a:rPr b="1" spc="5">
                <a:latin typeface="Arial"/>
                <a:cs typeface="Arial"/>
              </a:rPr>
              <a:t>i</a:t>
            </a:r>
            <a:r>
              <a:rPr b="1">
                <a:latin typeface="Arial"/>
                <a:cs typeface="Arial"/>
              </a:rPr>
              <a:t>nance</a:t>
            </a:r>
            <a:r>
              <a:rPr b="1" spc="-15">
                <a:latin typeface="Arial"/>
                <a:cs typeface="Arial"/>
              </a:rPr>
              <a:t> </a:t>
            </a:r>
            <a:r>
              <a:rPr b="1">
                <a:latin typeface="Arial"/>
                <a:cs typeface="Arial"/>
              </a:rPr>
              <a:t>F</a:t>
            </a:r>
            <a:r>
              <a:rPr b="1" spc="5">
                <a:latin typeface="Arial"/>
                <a:cs typeface="Arial"/>
              </a:rPr>
              <a:t>o</a:t>
            </a:r>
            <a:r>
              <a:rPr b="1">
                <a:latin typeface="Arial"/>
                <a:cs typeface="Arial"/>
              </a:rPr>
              <a:t>r</a:t>
            </a:r>
            <a:r>
              <a:rPr b="1" spc="-10">
                <a:latin typeface="Arial"/>
                <a:cs typeface="Arial"/>
              </a:rPr>
              <a:t>m</a:t>
            </a:r>
            <a:r>
              <a:rPr b="1">
                <a:latin typeface="Arial"/>
                <a:cs typeface="Arial"/>
              </a:rPr>
              <a:t>s: I</a:t>
            </a:r>
            <a:r>
              <a:rPr b="1" spc="5">
                <a:latin typeface="Arial"/>
                <a:cs typeface="Arial"/>
              </a:rPr>
              <a:t>n</a:t>
            </a:r>
            <a:r>
              <a:rPr b="1">
                <a:latin typeface="Arial"/>
                <a:cs typeface="Arial"/>
              </a:rPr>
              <a:t>clu</a:t>
            </a:r>
            <a:r>
              <a:rPr b="1" spc="5">
                <a:latin typeface="Arial"/>
                <a:cs typeface="Arial"/>
              </a:rPr>
              <a:t>d</a:t>
            </a:r>
            <a:r>
              <a:rPr b="1">
                <a:latin typeface="Arial"/>
                <a:cs typeface="Arial"/>
              </a:rPr>
              <a:t>i</a:t>
            </a:r>
            <a:r>
              <a:rPr b="1" spc="5">
                <a:latin typeface="Arial"/>
                <a:cs typeface="Arial"/>
              </a:rPr>
              <a:t>n</a:t>
            </a:r>
            <a:r>
              <a:rPr b="1">
                <a:latin typeface="Arial"/>
                <a:cs typeface="Arial"/>
              </a:rPr>
              <a:t>g</a:t>
            </a:r>
            <a:r>
              <a:rPr b="1" spc="-20">
                <a:latin typeface="Arial"/>
                <a:cs typeface="Arial"/>
              </a:rPr>
              <a:t> </a:t>
            </a:r>
            <a:r>
              <a:rPr b="1">
                <a:latin typeface="Arial"/>
                <a:cs typeface="Arial"/>
              </a:rPr>
              <a:t>the</a:t>
            </a:r>
            <a:r>
              <a:rPr b="1" spc="-10">
                <a:latin typeface="Arial"/>
                <a:cs typeface="Arial"/>
              </a:rPr>
              <a:t> </a:t>
            </a:r>
            <a:r>
              <a:rPr b="1">
                <a:latin typeface="Arial"/>
                <a:cs typeface="Arial"/>
              </a:rPr>
              <a:t>o</a:t>
            </a:r>
            <a:r>
              <a:rPr b="1" spc="5">
                <a:latin typeface="Arial"/>
                <a:cs typeface="Arial"/>
              </a:rPr>
              <a:t>n</a:t>
            </a:r>
            <a:r>
              <a:rPr b="1">
                <a:latin typeface="Arial"/>
                <a:cs typeface="Arial"/>
              </a:rPr>
              <a:t>l</a:t>
            </a:r>
            <a:r>
              <a:rPr b="1" spc="5">
                <a:latin typeface="Arial"/>
                <a:cs typeface="Arial"/>
              </a:rPr>
              <a:t>i</a:t>
            </a:r>
            <a:r>
              <a:rPr b="1">
                <a:latin typeface="Arial"/>
                <a:cs typeface="Arial"/>
              </a:rPr>
              <a:t>ne</a:t>
            </a:r>
            <a:r>
              <a:rPr b="1" spc="-10">
                <a:latin typeface="Arial"/>
                <a:cs typeface="Arial"/>
              </a:rPr>
              <a:t> </a:t>
            </a:r>
            <a:r>
              <a:rPr b="1">
                <a:latin typeface="Arial"/>
                <a:cs typeface="Arial"/>
              </a:rPr>
              <a:t>SGF</a:t>
            </a:r>
            <a:r>
              <a:rPr b="1" spc="-5">
                <a:latin typeface="Arial"/>
                <a:cs typeface="Arial"/>
              </a:rPr>
              <a:t> </a:t>
            </a:r>
            <a:r>
              <a:rPr b="1">
                <a:latin typeface="Arial"/>
                <a:cs typeface="Arial"/>
              </a:rPr>
              <a:t>s</a:t>
            </a:r>
            <a:r>
              <a:rPr b="1" spc="-25">
                <a:latin typeface="Arial"/>
                <a:cs typeface="Arial"/>
              </a:rPr>
              <a:t>y</a:t>
            </a:r>
            <a:r>
              <a:rPr b="1">
                <a:latin typeface="Arial"/>
                <a:cs typeface="Arial"/>
              </a:rPr>
              <a:t>st</a:t>
            </a:r>
            <a:r>
              <a:rPr b="1" spc="-10">
                <a:latin typeface="Arial"/>
                <a:cs typeface="Arial"/>
              </a:rPr>
              <a:t>e</a:t>
            </a:r>
            <a:r>
              <a:rPr b="1">
                <a:latin typeface="Arial"/>
                <a:cs typeface="Arial"/>
              </a:rPr>
              <a:t>m</a:t>
            </a:r>
            <a:endParaRPr>
              <a:latin typeface="Arial"/>
              <a:cs typeface="Arial"/>
            </a:endParaRPr>
          </a:p>
          <a:p>
            <a:pPr>
              <a:spcBef>
                <a:spcPts val="50"/>
              </a:spcBef>
              <a:buFont typeface="Arial"/>
              <a:buChar char="•"/>
            </a:pPr>
            <a:endParaRPr sz="2450">
              <a:latin typeface="Times New Roman"/>
              <a:cs typeface="Times New Roman"/>
            </a:endParaRPr>
          </a:p>
          <a:p>
            <a:pPr marL="355600" indent="-342900">
              <a:buFont typeface="Arial"/>
              <a:buChar char="•"/>
              <a:tabLst>
                <a:tab pos="355600" algn="l"/>
              </a:tabLst>
            </a:pPr>
            <a:r>
              <a:rPr b="1">
                <a:latin typeface="Arial"/>
                <a:cs typeface="Arial"/>
              </a:rPr>
              <a:t>How</a:t>
            </a:r>
            <a:r>
              <a:rPr b="1" spc="-15">
                <a:latin typeface="Arial"/>
                <a:cs typeface="Arial"/>
              </a:rPr>
              <a:t> </a:t>
            </a:r>
            <a:r>
              <a:rPr b="1">
                <a:latin typeface="Arial"/>
                <a:cs typeface="Arial"/>
              </a:rPr>
              <a:t>to </a:t>
            </a:r>
            <a:r>
              <a:rPr b="1" spc="-10">
                <a:latin typeface="Arial"/>
                <a:cs typeface="Arial"/>
              </a:rPr>
              <a:t>mak</a:t>
            </a:r>
            <a:r>
              <a:rPr b="1">
                <a:latin typeface="Arial"/>
                <a:cs typeface="Arial"/>
              </a:rPr>
              <a:t>e</a:t>
            </a:r>
            <a:r>
              <a:rPr b="1" spc="5">
                <a:latin typeface="Arial"/>
                <a:cs typeface="Arial"/>
              </a:rPr>
              <a:t> </a:t>
            </a:r>
            <a:r>
              <a:rPr b="1">
                <a:latin typeface="Arial"/>
                <a:cs typeface="Arial"/>
              </a:rPr>
              <a:t>pa</a:t>
            </a:r>
            <a:r>
              <a:rPr b="1" spc="-25">
                <a:latin typeface="Arial"/>
                <a:cs typeface="Arial"/>
              </a:rPr>
              <a:t>y</a:t>
            </a:r>
            <a:r>
              <a:rPr b="1" spc="-10">
                <a:latin typeface="Arial"/>
                <a:cs typeface="Arial"/>
              </a:rPr>
              <a:t>me</a:t>
            </a:r>
            <a:r>
              <a:rPr b="1">
                <a:latin typeface="Arial"/>
                <a:cs typeface="Arial"/>
              </a:rPr>
              <a:t>nts</a:t>
            </a:r>
            <a:endParaRPr>
              <a:latin typeface="Arial"/>
              <a:cs typeface="Arial"/>
            </a:endParaRPr>
          </a:p>
          <a:p>
            <a:pPr>
              <a:spcBef>
                <a:spcPts val="40"/>
              </a:spcBef>
              <a:buFont typeface="Arial"/>
              <a:buChar char="•"/>
            </a:pPr>
            <a:endParaRPr sz="2450">
              <a:latin typeface="Times New Roman"/>
              <a:cs typeface="Times New Roman"/>
            </a:endParaRPr>
          </a:p>
          <a:p>
            <a:pPr marL="355600" indent="-342900">
              <a:buFont typeface="Arial"/>
              <a:buChar char="•"/>
              <a:tabLst>
                <a:tab pos="355600" algn="l"/>
              </a:tabLst>
            </a:pPr>
            <a:r>
              <a:rPr b="1">
                <a:latin typeface="Arial"/>
                <a:cs typeface="Arial"/>
              </a:rPr>
              <a:t>F</a:t>
            </a:r>
            <a:r>
              <a:rPr b="1" spc="5">
                <a:latin typeface="Arial"/>
                <a:cs typeface="Arial"/>
              </a:rPr>
              <a:t>i</a:t>
            </a:r>
            <a:r>
              <a:rPr b="1">
                <a:latin typeface="Arial"/>
                <a:cs typeface="Arial"/>
              </a:rPr>
              <a:t>nance</a:t>
            </a:r>
            <a:r>
              <a:rPr b="1" spc="-15">
                <a:latin typeface="Arial"/>
                <a:cs typeface="Arial"/>
              </a:rPr>
              <a:t> </a:t>
            </a:r>
            <a:r>
              <a:rPr b="1">
                <a:latin typeface="Arial"/>
                <a:cs typeface="Arial"/>
              </a:rPr>
              <a:t>Po</a:t>
            </a:r>
            <a:r>
              <a:rPr b="1" spc="5">
                <a:latin typeface="Arial"/>
                <a:cs typeface="Arial"/>
              </a:rPr>
              <a:t>l</a:t>
            </a:r>
            <a:r>
              <a:rPr b="1">
                <a:latin typeface="Arial"/>
                <a:cs typeface="Arial"/>
              </a:rPr>
              <a:t>icies</a:t>
            </a:r>
            <a:r>
              <a:rPr b="1" spc="-10">
                <a:latin typeface="Arial"/>
                <a:cs typeface="Arial"/>
              </a:rPr>
              <a:t> </a:t>
            </a:r>
            <a:r>
              <a:rPr b="1">
                <a:latin typeface="Arial"/>
                <a:cs typeface="Arial"/>
              </a:rPr>
              <a:t>and</a:t>
            </a:r>
            <a:r>
              <a:rPr b="1" spc="-5">
                <a:latin typeface="Arial"/>
                <a:cs typeface="Arial"/>
              </a:rPr>
              <a:t> </a:t>
            </a:r>
            <a:r>
              <a:rPr b="1">
                <a:latin typeface="Arial"/>
                <a:cs typeface="Arial"/>
              </a:rPr>
              <a:t>Imp</a:t>
            </a:r>
            <a:r>
              <a:rPr b="1" spc="5">
                <a:latin typeface="Arial"/>
                <a:cs typeface="Arial"/>
              </a:rPr>
              <a:t>o</a:t>
            </a:r>
            <a:r>
              <a:rPr b="1">
                <a:latin typeface="Arial"/>
                <a:cs typeface="Arial"/>
              </a:rPr>
              <a:t>rt</a:t>
            </a:r>
            <a:r>
              <a:rPr b="1" spc="-10">
                <a:latin typeface="Arial"/>
                <a:cs typeface="Arial"/>
              </a:rPr>
              <a:t>a</a:t>
            </a:r>
            <a:r>
              <a:rPr b="1">
                <a:latin typeface="Arial"/>
                <a:cs typeface="Arial"/>
              </a:rPr>
              <a:t>nt Inf</a:t>
            </a:r>
            <a:r>
              <a:rPr b="1" spc="5">
                <a:latin typeface="Arial"/>
                <a:cs typeface="Arial"/>
              </a:rPr>
              <a:t>o</a:t>
            </a:r>
            <a:r>
              <a:rPr b="1">
                <a:latin typeface="Arial"/>
                <a:cs typeface="Arial"/>
              </a:rPr>
              <a:t>r</a:t>
            </a:r>
            <a:r>
              <a:rPr b="1" spc="-10">
                <a:latin typeface="Arial"/>
                <a:cs typeface="Arial"/>
              </a:rPr>
              <a:t>m</a:t>
            </a:r>
            <a:r>
              <a:rPr b="1">
                <a:latin typeface="Arial"/>
                <a:cs typeface="Arial"/>
              </a:rPr>
              <a:t>ation</a:t>
            </a:r>
            <a:endParaRPr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7116339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845563" y="989075"/>
            <a:ext cx="8534400" cy="0"/>
          </a:xfrm>
          <a:custGeom>
            <a:avLst/>
            <a:gdLst/>
            <a:ahLst/>
            <a:cxnLst/>
            <a:rect l="l" t="t" r="r" b="b"/>
            <a:pathLst>
              <a:path w="8534400">
                <a:moveTo>
                  <a:pt x="0" y="0"/>
                </a:moveTo>
                <a:lnTo>
                  <a:pt x="8534400" y="0"/>
                </a:lnTo>
              </a:path>
            </a:pathLst>
          </a:custGeom>
          <a:ln w="6350">
            <a:solidFill>
              <a:srgbClr val="5C5D6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9781031" y="6161532"/>
            <a:ext cx="676656" cy="52882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524000" y="5625085"/>
            <a:ext cx="1437132" cy="123291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3635502" y="408821"/>
            <a:ext cx="4947285" cy="4616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/>
            <a:r>
              <a:rPr sz="3000" b="1">
                <a:solidFill>
                  <a:srgbClr val="001F5F"/>
                </a:solidFill>
                <a:latin typeface="Arial"/>
                <a:cs typeface="Arial"/>
              </a:rPr>
              <a:t>Society</a:t>
            </a:r>
            <a:r>
              <a:rPr sz="3000" b="1" spc="-1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3000" b="1">
                <a:solidFill>
                  <a:srgbClr val="001F5F"/>
                </a:solidFill>
                <a:latin typeface="Arial"/>
                <a:cs typeface="Arial"/>
              </a:rPr>
              <a:t>and</a:t>
            </a:r>
            <a:r>
              <a:rPr sz="3000" b="1" spc="5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3000" b="1">
                <a:solidFill>
                  <a:srgbClr val="001F5F"/>
                </a:solidFill>
                <a:latin typeface="Arial"/>
                <a:cs typeface="Arial"/>
              </a:rPr>
              <a:t>Club</a:t>
            </a:r>
            <a:r>
              <a:rPr sz="3000" b="1" spc="-10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3000" b="1">
                <a:solidFill>
                  <a:srgbClr val="001F5F"/>
                </a:solidFill>
                <a:latin typeface="Arial"/>
                <a:cs typeface="Arial"/>
              </a:rPr>
              <a:t>Acc</a:t>
            </a:r>
            <a:r>
              <a:rPr sz="3000" b="1" spc="5">
                <a:solidFill>
                  <a:srgbClr val="001F5F"/>
                </a:solidFill>
                <a:latin typeface="Arial"/>
                <a:cs typeface="Arial"/>
              </a:rPr>
              <a:t>o</a:t>
            </a:r>
            <a:r>
              <a:rPr sz="3000" b="1">
                <a:solidFill>
                  <a:srgbClr val="001F5F"/>
                </a:solidFill>
                <a:latin typeface="Arial"/>
                <a:cs typeface="Arial"/>
              </a:rPr>
              <a:t>unts</a:t>
            </a:r>
            <a:endParaRPr sz="3000">
              <a:latin typeface="Arial"/>
              <a:cs typeface="Arial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1629156" y="1091183"/>
            <a:ext cx="4581525" cy="1752600"/>
          </a:xfrm>
          <a:custGeom>
            <a:avLst/>
            <a:gdLst/>
            <a:ahLst/>
            <a:cxnLst/>
            <a:rect l="l" t="t" r="r" b="b"/>
            <a:pathLst>
              <a:path w="4581525" h="1752600">
                <a:moveTo>
                  <a:pt x="0" y="1752600"/>
                </a:moveTo>
                <a:lnTo>
                  <a:pt x="4581144" y="1752600"/>
                </a:lnTo>
                <a:lnTo>
                  <a:pt x="4581144" y="0"/>
                </a:lnTo>
                <a:lnTo>
                  <a:pt x="0" y="0"/>
                </a:lnTo>
                <a:lnTo>
                  <a:pt x="0" y="1752600"/>
                </a:ln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629156" y="1091183"/>
            <a:ext cx="4581525" cy="1752600"/>
          </a:xfrm>
          <a:custGeom>
            <a:avLst/>
            <a:gdLst/>
            <a:ahLst/>
            <a:cxnLst/>
            <a:rect l="l" t="t" r="r" b="b"/>
            <a:pathLst>
              <a:path w="4581525" h="1752600">
                <a:moveTo>
                  <a:pt x="0" y="1752600"/>
                </a:moveTo>
                <a:lnTo>
                  <a:pt x="4581144" y="1752600"/>
                </a:lnTo>
                <a:lnTo>
                  <a:pt x="4581144" y="0"/>
                </a:lnTo>
                <a:lnTo>
                  <a:pt x="0" y="0"/>
                </a:lnTo>
                <a:lnTo>
                  <a:pt x="0" y="1752600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1707286" y="1130252"/>
            <a:ext cx="78740" cy="48474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/>
            <a:r>
              <a:rPr sz="1200">
                <a:latin typeface="Arial"/>
                <a:cs typeface="Arial"/>
              </a:rPr>
              <a:t>•</a:t>
            </a:r>
          </a:p>
          <a:p>
            <a:pPr marL="12700">
              <a:spcBef>
                <a:spcPts val="865"/>
              </a:spcBef>
            </a:pPr>
            <a:r>
              <a:rPr sz="1200">
                <a:latin typeface="Arial"/>
                <a:cs typeface="Arial"/>
              </a:rPr>
              <a:t>•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2050186" y="1130252"/>
            <a:ext cx="3864610" cy="127470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/>
            <a:r>
              <a:rPr sz="1200" b="1">
                <a:latin typeface="Arial"/>
                <a:cs typeface="Arial"/>
              </a:rPr>
              <a:t>H</a:t>
            </a:r>
            <a:r>
              <a:rPr sz="1200" b="1" spc="-5">
                <a:latin typeface="Arial"/>
                <a:cs typeface="Arial"/>
              </a:rPr>
              <a:t>o</a:t>
            </a:r>
            <a:r>
              <a:rPr sz="1200" b="1">
                <a:latin typeface="Arial"/>
                <a:cs typeface="Arial"/>
              </a:rPr>
              <a:t>w</a:t>
            </a:r>
            <a:r>
              <a:rPr sz="1200" b="1" spc="15">
                <a:latin typeface="Arial"/>
                <a:cs typeface="Arial"/>
              </a:rPr>
              <a:t> </a:t>
            </a:r>
            <a:r>
              <a:rPr sz="1200" b="1">
                <a:latin typeface="Arial"/>
                <a:cs typeface="Arial"/>
              </a:rPr>
              <a:t>to</a:t>
            </a:r>
            <a:r>
              <a:rPr sz="1200" b="1" spc="-5">
                <a:latin typeface="Arial"/>
                <a:cs typeface="Arial"/>
              </a:rPr>
              <a:t> </a:t>
            </a:r>
            <a:r>
              <a:rPr sz="1200" b="1" spc="5">
                <a:latin typeface="Arial"/>
                <a:cs typeface="Arial"/>
              </a:rPr>
              <a:t>a</a:t>
            </a:r>
            <a:r>
              <a:rPr sz="1200" b="1">
                <a:latin typeface="Arial"/>
                <a:cs typeface="Arial"/>
              </a:rPr>
              <a:t>ccess</a:t>
            </a:r>
            <a:r>
              <a:rPr sz="1200" b="1" spc="-45">
                <a:latin typeface="Arial"/>
                <a:cs typeface="Arial"/>
              </a:rPr>
              <a:t> </a:t>
            </a:r>
            <a:r>
              <a:rPr sz="1200" b="1" spc="-35">
                <a:latin typeface="Arial"/>
                <a:cs typeface="Arial"/>
              </a:rPr>
              <a:t>y</a:t>
            </a:r>
            <a:r>
              <a:rPr sz="1200" b="1">
                <a:latin typeface="Arial"/>
                <a:cs typeface="Arial"/>
              </a:rPr>
              <a:t>our</a:t>
            </a:r>
            <a:r>
              <a:rPr sz="1200" b="1" spc="35">
                <a:latin typeface="Arial"/>
                <a:cs typeface="Arial"/>
              </a:rPr>
              <a:t> </a:t>
            </a:r>
            <a:r>
              <a:rPr sz="1200" b="1">
                <a:latin typeface="Arial"/>
                <a:cs typeface="Arial"/>
              </a:rPr>
              <a:t>account</a:t>
            </a:r>
            <a:r>
              <a:rPr sz="1200" b="1" spc="-20">
                <a:latin typeface="Arial"/>
                <a:cs typeface="Arial"/>
              </a:rPr>
              <a:t> </a:t>
            </a:r>
            <a:r>
              <a:rPr sz="1200" b="1">
                <a:latin typeface="Arial"/>
                <a:cs typeface="Arial"/>
              </a:rPr>
              <a:t>and check</a:t>
            </a:r>
            <a:r>
              <a:rPr sz="1200" b="1" spc="-20">
                <a:latin typeface="Arial"/>
                <a:cs typeface="Arial"/>
              </a:rPr>
              <a:t> </a:t>
            </a:r>
            <a:r>
              <a:rPr sz="1200" b="1">
                <a:latin typeface="Arial"/>
                <a:cs typeface="Arial"/>
              </a:rPr>
              <a:t>bal</a:t>
            </a:r>
            <a:r>
              <a:rPr sz="1200" b="1" spc="5">
                <a:latin typeface="Arial"/>
                <a:cs typeface="Arial"/>
              </a:rPr>
              <a:t>a</a:t>
            </a:r>
            <a:r>
              <a:rPr sz="1200" b="1">
                <a:latin typeface="Arial"/>
                <a:cs typeface="Arial"/>
              </a:rPr>
              <a:t>nce</a:t>
            </a:r>
            <a:endParaRPr sz="1200">
              <a:latin typeface="Arial"/>
              <a:cs typeface="Arial"/>
            </a:endParaRPr>
          </a:p>
          <a:p>
            <a:pPr marL="12700" marR="5080">
              <a:lnSpc>
                <a:spcPts val="1300"/>
              </a:lnSpc>
              <a:spcBef>
                <a:spcPts val="1025"/>
              </a:spcBef>
            </a:pPr>
            <a:r>
              <a:rPr sz="1200" b="1">
                <a:latin typeface="Arial"/>
                <a:cs typeface="Arial"/>
              </a:rPr>
              <a:t>Login</a:t>
            </a:r>
            <a:r>
              <a:rPr sz="1200" b="1" spc="20">
                <a:latin typeface="Arial"/>
                <a:cs typeface="Arial"/>
              </a:rPr>
              <a:t> </a:t>
            </a:r>
            <a:r>
              <a:rPr sz="1200" b="1">
                <a:latin typeface="Arial"/>
                <a:cs typeface="Arial"/>
              </a:rPr>
              <a:t>to</a:t>
            </a:r>
            <a:r>
              <a:rPr sz="1200" b="1" spc="10">
                <a:latin typeface="Arial"/>
                <a:cs typeface="Arial"/>
              </a:rPr>
              <a:t> </a:t>
            </a:r>
            <a:r>
              <a:rPr sz="1200" b="1" u="heavy" spc="25">
                <a:solidFill>
                  <a:srgbClr val="4471C4"/>
                </a:solidFill>
                <a:latin typeface="Arial"/>
                <a:cs typeface="Arial"/>
                <a:hlinkClick r:id="rId5"/>
              </a:rPr>
              <a:t>w</a:t>
            </a:r>
            <a:r>
              <a:rPr sz="1200" b="1" u="heavy" spc="15">
                <a:solidFill>
                  <a:srgbClr val="4471C4"/>
                </a:solidFill>
                <a:latin typeface="Arial"/>
                <a:cs typeface="Arial"/>
                <a:hlinkClick r:id="rId5"/>
              </a:rPr>
              <a:t>w</a:t>
            </a:r>
            <a:r>
              <a:rPr sz="1200" b="1" u="heavy" spc="-35">
                <a:solidFill>
                  <a:srgbClr val="4471C4"/>
                </a:solidFill>
                <a:latin typeface="Arial"/>
                <a:cs typeface="Arial"/>
                <a:hlinkClick r:id="rId5"/>
              </a:rPr>
              <a:t>w</a:t>
            </a:r>
            <a:r>
              <a:rPr sz="1200" b="1" u="heavy" spc="-10">
                <a:solidFill>
                  <a:srgbClr val="4471C4"/>
                </a:solidFill>
                <a:latin typeface="Arial"/>
                <a:cs typeface="Arial"/>
                <a:hlinkClick r:id="rId5"/>
              </a:rPr>
              <a:t>.</a:t>
            </a:r>
            <a:r>
              <a:rPr sz="1200" b="1" u="heavy" spc="15">
                <a:solidFill>
                  <a:srgbClr val="4471C4"/>
                </a:solidFill>
                <a:latin typeface="Arial"/>
                <a:cs typeface="Arial"/>
                <a:hlinkClick r:id="rId5"/>
              </a:rPr>
              <a:t>w</a:t>
            </a:r>
            <a:r>
              <a:rPr sz="1200" b="1" u="heavy" spc="-5">
                <a:solidFill>
                  <a:srgbClr val="4471C4"/>
                </a:solidFill>
                <a:latin typeface="Arial"/>
                <a:cs typeface="Arial"/>
                <a:hlinkClick r:id="rId5"/>
              </a:rPr>
              <a:t>a</a:t>
            </a:r>
            <a:r>
              <a:rPr sz="1200" b="1" u="heavy" spc="-15">
                <a:solidFill>
                  <a:srgbClr val="4471C4"/>
                </a:solidFill>
                <a:latin typeface="Arial"/>
                <a:cs typeface="Arial"/>
                <a:hlinkClick r:id="rId5"/>
              </a:rPr>
              <a:t>r</a:t>
            </a:r>
            <a:r>
              <a:rPr sz="1200" b="1" u="heavy" spc="15">
                <a:solidFill>
                  <a:srgbClr val="4471C4"/>
                </a:solidFill>
                <a:latin typeface="Arial"/>
                <a:cs typeface="Arial"/>
                <a:hlinkClick r:id="rId5"/>
              </a:rPr>
              <a:t>w</a:t>
            </a:r>
            <a:r>
              <a:rPr sz="1200" b="1" u="heavy">
                <a:solidFill>
                  <a:srgbClr val="4471C4"/>
                </a:solidFill>
                <a:latin typeface="Arial"/>
                <a:cs typeface="Arial"/>
                <a:hlinkClick r:id="rId5"/>
              </a:rPr>
              <a:t>ic</a:t>
            </a:r>
            <a:r>
              <a:rPr sz="1200" b="1" u="heavy" spc="-10">
                <a:solidFill>
                  <a:srgbClr val="4471C4"/>
                </a:solidFill>
                <a:latin typeface="Arial"/>
                <a:cs typeface="Arial"/>
                <a:hlinkClick r:id="rId5"/>
              </a:rPr>
              <a:t>k</a:t>
            </a:r>
            <a:r>
              <a:rPr sz="1200" b="1" u="heavy" spc="5">
                <a:solidFill>
                  <a:srgbClr val="4471C4"/>
                </a:solidFill>
                <a:latin typeface="Arial"/>
                <a:cs typeface="Arial"/>
                <a:hlinkClick r:id="rId5"/>
              </a:rPr>
              <a:t>s</a:t>
            </a:r>
            <a:r>
              <a:rPr sz="1200" b="1" u="heavy">
                <a:solidFill>
                  <a:srgbClr val="4471C4"/>
                </a:solidFill>
                <a:latin typeface="Arial"/>
                <a:cs typeface="Arial"/>
                <a:hlinkClick r:id="rId5"/>
              </a:rPr>
              <a:t>u.com</a:t>
            </a:r>
            <a:r>
              <a:rPr sz="1200" b="1" spc="-55">
                <a:solidFill>
                  <a:srgbClr val="4471C4"/>
                </a:solidFill>
                <a:latin typeface="Arial"/>
                <a:cs typeface="Arial"/>
                <a:hlinkClick r:id="rId5"/>
              </a:rPr>
              <a:t> </a:t>
            </a:r>
            <a:r>
              <a:rPr sz="1200" b="1">
                <a:latin typeface="Arial"/>
                <a:cs typeface="Arial"/>
              </a:rPr>
              <a:t>Scroll to</a:t>
            </a:r>
            <a:r>
              <a:rPr sz="1200" b="1" spc="10">
                <a:latin typeface="Arial"/>
                <a:cs typeface="Arial"/>
              </a:rPr>
              <a:t> </a:t>
            </a:r>
            <a:r>
              <a:rPr sz="1200" b="1">
                <a:latin typeface="Arial"/>
                <a:cs typeface="Arial"/>
              </a:rPr>
              <a:t>t</a:t>
            </a:r>
            <a:r>
              <a:rPr sz="1200" b="1" spc="-5">
                <a:latin typeface="Arial"/>
                <a:cs typeface="Arial"/>
              </a:rPr>
              <a:t>h</a:t>
            </a:r>
            <a:r>
              <a:rPr sz="1200" b="1">
                <a:latin typeface="Arial"/>
                <a:cs typeface="Arial"/>
              </a:rPr>
              <a:t>e bot</a:t>
            </a:r>
            <a:r>
              <a:rPr sz="1200" b="1" spc="-10">
                <a:latin typeface="Arial"/>
                <a:cs typeface="Arial"/>
              </a:rPr>
              <a:t>t</a:t>
            </a:r>
            <a:r>
              <a:rPr sz="1200" b="1">
                <a:latin typeface="Arial"/>
                <a:cs typeface="Arial"/>
              </a:rPr>
              <a:t>om</a:t>
            </a:r>
            <a:r>
              <a:rPr sz="1200" b="1" spc="10">
                <a:latin typeface="Arial"/>
                <a:cs typeface="Arial"/>
              </a:rPr>
              <a:t> </a:t>
            </a:r>
            <a:r>
              <a:rPr sz="1200" b="1">
                <a:latin typeface="Arial"/>
                <a:cs typeface="Arial"/>
              </a:rPr>
              <a:t>to “Club</a:t>
            </a:r>
            <a:r>
              <a:rPr sz="1200" b="1" spc="10">
                <a:latin typeface="Arial"/>
                <a:cs typeface="Arial"/>
              </a:rPr>
              <a:t> </a:t>
            </a:r>
            <a:r>
              <a:rPr sz="1200" b="1">
                <a:latin typeface="Arial"/>
                <a:cs typeface="Arial"/>
              </a:rPr>
              <a:t>&amp; Soci</a:t>
            </a:r>
            <a:r>
              <a:rPr sz="1200" b="1" spc="5">
                <a:latin typeface="Arial"/>
                <a:cs typeface="Arial"/>
              </a:rPr>
              <a:t>e</a:t>
            </a:r>
            <a:r>
              <a:rPr sz="1200" b="1">
                <a:latin typeface="Arial"/>
                <a:cs typeface="Arial"/>
              </a:rPr>
              <a:t>ty</a:t>
            </a:r>
            <a:r>
              <a:rPr sz="1200" b="1" spc="-25">
                <a:latin typeface="Arial"/>
                <a:cs typeface="Arial"/>
              </a:rPr>
              <a:t> </a:t>
            </a:r>
            <a:r>
              <a:rPr sz="1200" b="1">
                <a:latin typeface="Arial"/>
                <a:cs typeface="Arial"/>
              </a:rPr>
              <a:t>Finance </a:t>
            </a:r>
            <a:r>
              <a:rPr sz="1200" b="1" spc="-85">
                <a:latin typeface="Arial"/>
                <a:cs typeface="Arial"/>
              </a:rPr>
              <a:t>T</a:t>
            </a:r>
            <a:r>
              <a:rPr sz="1200" b="1">
                <a:latin typeface="Arial"/>
                <a:cs typeface="Arial"/>
              </a:rPr>
              <a:t>ools”</a:t>
            </a:r>
            <a:endParaRPr sz="1200">
              <a:latin typeface="Arial"/>
              <a:cs typeface="Arial"/>
            </a:endParaRPr>
          </a:p>
          <a:p>
            <a:pPr marL="12700" marR="19050">
              <a:lnSpc>
                <a:spcPts val="1300"/>
              </a:lnSpc>
              <a:spcBef>
                <a:spcPts val="995"/>
              </a:spcBef>
            </a:pPr>
            <a:r>
              <a:rPr sz="1200" b="1" spc="-95">
                <a:latin typeface="Arial"/>
                <a:cs typeface="Arial"/>
              </a:rPr>
              <a:t>Y</a:t>
            </a:r>
            <a:r>
              <a:rPr sz="1200" b="1">
                <a:latin typeface="Arial"/>
                <a:cs typeface="Arial"/>
              </a:rPr>
              <a:t>ou</a:t>
            </a:r>
            <a:r>
              <a:rPr sz="1200" b="1" spc="10">
                <a:latin typeface="Arial"/>
                <a:cs typeface="Arial"/>
              </a:rPr>
              <a:t> </a:t>
            </a:r>
            <a:r>
              <a:rPr sz="1200" b="1" spc="25">
                <a:latin typeface="Arial"/>
                <a:cs typeface="Arial"/>
              </a:rPr>
              <a:t>w</a:t>
            </a:r>
            <a:r>
              <a:rPr sz="1200" b="1">
                <a:latin typeface="Arial"/>
                <a:cs typeface="Arial"/>
              </a:rPr>
              <a:t>ill</a:t>
            </a:r>
            <a:r>
              <a:rPr sz="1200" b="1" spc="-10">
                <a:latin typeface="Arial"/>
                <a:cs typeface="Arial"/>
              </a:rPr>
              <a:t> </a:t>
            </a:r>
            <a:r>
              <a:rPr sz="1200" b="1">
                <a:latin typeface="Arial"/>
                <a:cs typeface="Arial"/>
              </a:rPr>
              <a:t>need</a:t>
            </a:r>
            <a:r>
              <a:rPr sz="1200" b="1" spc="-15">
                <a:latin typeface="Arial"/>
                <a:cs typeface="Arial"/>
              </a:rPr>
              <a:t> </a:t>
            </a:r>
            <a:r>
              <a:rPr sz="1200" b="1" spc="-35">
                <a:latin typeface="Arial"/>
                <a:cs typeface="Arial"/>
              </a:rPr>
              <a:t>y</a:t>
            </a:r>
            <a:r>
              <a:rPr sz="1200" b="1">
                <a:latin typeface="Arial"/>
                <a:cs typeface="Arial"/>
              </a:rPr>
              <a:t>our</a:t>
            </a:r>
            <a:r>
              <a:rPr sz="1200" b="1" spc="35">
                <a:latin typeface="Arial"/>
                <a:cs typeface="Arial"/>
              </a:rPr>
              <a:t> </a:t>
            </a:r>
            <a:r>
              <a:rPr sz="1200" b="1">
                <a:latin typeface="Arial"/>
                <a:cs typeface="Arial"/>
              </a:rPr>
              <a:t>Club</a:t>
            </a:r>
            <a:r>
              <a:rPr sz="1200" b="1" spc="10">
                <a:latin typeface="Arial"/>
                <a:cs typeface="Arial"/>
              </a:rPr>
              <a:t> </a:t>
            </a:r>
            <a:r>
              <a:rPr sz="1200" b="1">
                <a:latin typeface="Arial"/>
                <a:cs typeface="Arial"/>
              </a:rPr>
              <a:t>or Soci</a:t>
            </a:r>
            <a:r>
              <a:rPr sz="1200" b="1" spc="5">
                <a:latin typeface="Arial"/>
                <a:cs typeface="Arial"/>
              </a:rPr>
              <a:t>e</a:t>
            </a:r>
            <a:r>
              <a:rPr sz="1200" b="1">
                <a:latin typeface="Arial"/>
                <a:cs typeface="Arial"/>
              </a:rPr>
              <a:t>ty</a:t>
            </a:r>
            <a:r>
              <a:rPr sz="1200" b="1" spc="-10">
                <a:latin typeface="Arial"/>
                <a:cs typeface="Arial"/>
              </a:rPr>
              <a:t> </a:t>
            </a:r>
            <a:r>
              <a:rPr sz="1200" b="1">
                <a:latin typeface="Arial"/>
                <a:cs typeface="Arial"/>
              </a:rPr>
              <a:t>SU</a:t>
            </a:r>
            <a:r>
              <a:rPr sz="1200" b="1" spc="-15">
                <a:latin typeface="Arial"/>
                <a:cs typeface="Arial"/>
              </a:rPr>
              <a:t> </a:t>
            </a:r>
            <a:r>
              <a:rPr sz="1200" b="1">
                <a:latin typeface="Arial"/>
                <a:cs typeface="Arial"/>
              </a:rPr>
              <a:t>N</a:t>
            </a:r>
            <a:r>
              <a:rPr sz="1200" b="1" spc="-5">
                <a:latin typeface="Arial"/>
                <a:cs typeface="Arial"/>
              </a:rPr>
              <a:t>u</a:t>
            </a:r>
            <a:r>
              <a:rPr sz="1200" b="1">
                <a:latin typeface="Arial"/>
                <a:cs typeface="Arial"/>
              </a:rPr>
              <a:t>mber </a:t>
            </a:r>
            <a:r>
              <a:rPr sz="1200" b="1" spc="5">
                <a:latin typeface="Arial"/>
                <a:cs typeface="Arial"/>
              </a:rPr>
              <a:t>a</a:t>
            </a:r>
            <a:r>
              <a:rPr sz="1200" b="1">
                <a:latin typeface="Arial"/>
                <a:cs typeface="Arial"/>
              </a:rPr>
              <a:t>nd Pas</a:t>
            </a:r>
            <a:r>
              <a:rPr sz="1200" b="1" spc="-10">
                <a:latin typeface="Arial"/>
                <a:cs typeface="Arial"/>
              </a:rPr>
              <a:t>s</a:t>
            </a:r>
            <a:r>
              <a:rPr sz="1200" b="1" spc="10">
                <a:latin typeface="Arial"/>
                <a:cs typeface="Arial"/>
              </a:rPr>
              <a:t>w</a:t>
            </a:r>
            <a:r>
              <a:rPr sz="1200" b="1">
                <a:latin typeface="Arial"/>
                <a:cs typeface="Arial"/>
              </a:rPr>
              <a:t>ord</a:t>
            </a:r>
            <a:r>
              <a:rPr sz="1200" b="1" spc="-20">
                <a:latin typeface="Arial"/>
                <a:cs typeface="Arial"/>
              </a:rPr>
              <a:t> </a:t>
            </a:r>
            <a:r>
              <a:rPr sz="1200" b="1">
                <a:latin typeface="Arial"/>
                <a:cs typeface="Arial"/>
              </a:rPr>
              <a:t>-</a:t>
            </a:r>
            <a:r>
              <a:rPr sz="1200" b="1" spc="-5">
                <a:latin typeface="Arial"/>
                <a:cs typeface="Arial"/>
              </a:rPr>
              <a:t> </a:t>
            </a:r>
            <a:r>
              <a:rPr sz="1200" b="1">
                <a:latin typeface="Arial"/>
                <a:cs typeface="Arial"/>
              </a:rPr>
              <a:t>usually</a:t>
            </a:r>
            <a:r>
              <a:rPr sz="1200" b="1" spc="-10">
                <a:latin typeface="Arial"/>
                <a:cs typeface="Arial"/>
              </a:rPr>
              <a:t> </a:t>
            </a:r>
            <a:r>
              <a:rPr sz="1200" b="1">
                <a:latin typeface="Arial"/>
                <a:cs typeface="Arial"/>
              </a:rPr>
              <a:t>gi</a:t>
            </a:r>
            <a:r>
              <a:rPr sz="1200" b="1" spc="-20">
                <a:latin typeface="Arial"/>
                <a:cs typeface="Arial"/>
              </a:rPr>
              <a:t>v</a:t>
            </a:r>
            <a:r>
              <a:rPr sz="1200" b="1">
                <a:latin typeface="Arial"/>
                <a:cs typeface="Arial"/>
              </a:rPr>
              <a:t>en</a:t>
            </a:r>
            <a:r>
              <a:rPr sz="1200" b="1" spc="20">
                <a:latin typeface="Arial"/>
                <a:cs typeface="Arial"/>
              </a:rPr>
              <a:t> </a:t>
            </a:r>
            <a:r>
              <a:rPr sz="1200" b="1">
                <a:latin typeface="Arial"/>
                <a:cs typeface="Arial"/>
              </a:rPr>
              <a:t>to</a:t>
            </a:r>
            <a:r>
              <a:rPr sz="1200" b="1" spc="5">
                <a:latin typeface="Arial"/>
                <a:cs typeface="Arial"/>
              </a:rPr>
              <a:t> </a:t>
            </a:r>
            <a:r>
              <a:rPr sz="1200" b="1" spc="-35">
                <a:latin typeface="Arial"/>
                <a:cs typeface="Arial"/>
              </a:rPr>
              <a:t>y</a:t>
            </a:r>
            <a:r>
              <a:rPr sz="1200" b="1">
                <a:latin typeface="Arial"/>
                <a:cs typeface="Arial"/>
              </a:rPr>
              <a:t>ou</a:t>
            </a:r>
            <a:r>
              <a:rPr sz="1200" b="1" spc="30">
                <a:latin typeface="Arial"/>
                <a:cs typeface="Arial"/>
              </a:rPr>
              <a:t> </a:t>
            </a:r>
            <a:r>
              <a:rPr sz="1200" b="1">
                <a:latin typeface="Arial"/>
                <a:cs typeface="Arial"/>
              </a:rPr>
              <a:t>in</a:t>
            </a:r>
            <a:r>
              <a:rPr sz="1200" b="1" spc="10">
                <a:latin typeface="Arial"/>
                <a:cs typeface="Arial"/>
              </a:rPr>
              <a:t> </a:t>
            </a:r>
            <a:r>
              <a:rPr sz="1200" b="1" spc="-35">
                <a:latin typeface="Arial"/>
                <a:cs typeface="Arial"/>
              </a:rPr>
              <a:t>y</a:t>
            </a:r>
            <a:r>
              <a:rPr sz="1200" b="1">
                <a:latin typeface="Arial"/>
                <a:cs typeface="Arial"/>
              </a:rPr>
              <a:t>our</a:t>
            </a:r>
            <a:r>
              <a:rPr sz="1200" b="1" spc="35">
                <a:latin typeface="Arial"/>
                <a:cs typeface="Arial"/>
              </a:rPr>
              <a:t> </a:t>
            </a:r>
            <a:r>
              <a:rPr sz="1200" b="1">
                <a:latin typeface="Arial"/>
                <a:cs typeface="Arial"/>
              </a:rPr>
              <a:t>hando</a:t>
            </a:r>
            <a:r>
              <a:rPr sz="1200" b="1" spc="-25">
                <a:latin typeface="Arial"/>
                <a:cs typeface="Arial"/>
              </a:rPr>
              <a:t>v</a:t>
            </a:r>
            <a:r>
              <a:rPr sz="1200" b="1">
                <a:latin typeface="Arial"/>
                <a:cs typeface="Arial"/>
              </a:rPr>
              <a:t>er</a:t>
            </a:r>
            <a:r>
              <a:rPr sz="1200" b="1" spc="10">
                <a:latin typeface="Arial"/>
                <a:cs typeface="Arial"/>
              </a:rPr>
              <a:t> </a:t>
            </a:r>
            <a:r>
              <a:rPr sz="1200" b="1">
                <a:latin typeface="Arial"/>
                <a:cs typeface="Arial"/>
              </a:rPr>
              <a:t>by t</a:t>
            </a:r>
            <a:r>
              <a:rPr sz="1200" b="1" spc="-5">
                <a:latin typeface="Arial"/>
                <a:cs typeface="Arial"/>
              </a:rPr>
              <a:t>h</a:t>
            </a:r>
            <a:r>
              <a:rPr sz="1200" b="1">
                <a:latin typeface="Arial"/>
                <a:cs typeface="Arial"/>
              </a:rPr>
              <a:t>e </a:t>
            </a:r>
            <a:r>
              <a:rPr sz="1200" b="1" spc="-60">
                <a:latin typeface="Arial"/>
                <a:cs typeface="Arial"/>
              </a:rPr>
              <a:t>T</a:t>
            </a:r>
            <a:r>
              <a:rPr sz="1200" b="1">
                <a:latin typeface="Arial"/>
                <a:cs typeface="Arial"/>
              </a:rPr>
              <a:t>reasur</a:t>
            </a:r>
            <a:r>
              <a:rPr sz="1200" b="1" spc="-10">
                <a:latin typeface="Arial"/>
                <a:cs typeface="Arial"/>
              </a:rPr>
              <a:t>e</a:t>
            </a:r>
            <a:r>
              <a:rPr sz="1200" b="1" spc="-75">
                <a:latin typeface="Arial"/>
                <a:cs typeface="Arial"/>
              </a:rPr>
              <a:t>r</a:t>
            </a:r>
            <a:r>
              <a:rPr sz="1200" b="1">
                <a:latin typeface="Arial"/>
                <a:cs typeface="Arial"/>
              </a:rPr>
              <a:t>.</a:t>
            </a:r>
            <a:endParaRPr sz="120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707286" y="1878789"/>
            <a:ext cx="78740" cy="18466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/>
            <a:r>
              <a:rPr sz="1200">
                <a:latin typeface="Arial"/>
                <a:cs typeface="Arial"/>
              </a:rPr>
              <a:t>•</a:t>
            </a:r>
          </a:p>
        </p:txBody>
      </p:sp>
      <p:sp>
        <p:nvSpPr>
          <p:cNvPr id="11" name="object 11"/>
          <p:cNvSpPr/>
          <p:nvPr/>
        </p:nvSpPr>
        <p:spPr>
          <a:xfrm>
            <a:off x="4486656" y="2750821"/>
            <a:ext cx="2098547" cy="1767839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4681727" y="2945893"/>
            <a:ext cx="1528572" cy="1197863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629156" y="4245864"/>
            <a:ext cx="4581525" cy="1752600"/>
          </a:xfrm>
          <a:custGeom>
            <a:avLst/>
            <a:gdLst/>
            <a:ahLst/>
            <a:cxnLst/>
            <a:rect l="l" t="t" r="r" b="b"/>
            <a:pathLst>
              <a:path w="4581525" h="1752600">
                <a:moveTo>
                  <a:pt x="0" y="1752600"/>
                </a:moveTo>
                <a:lnTo>
                  <a:pt x="4581144" y="1752600"/>
                </a:lnTo>
                <a:lnTo>
                  <a:pt x="4581144" y="0"/>
                </a:lnTo>
                <a:lnTo>
                  <a:pt x="0" y="0"/>
                </a:lnTo>
                <a:lnTo>
                  <a:pt x="0" y="1752600"/>
                </a:lnTo>
                <a:close/>
              </a:path>
            </a:pathLst>
          </a:custGeom>
          <a:solidFill>
            <a:schemeClr val="tx2">
              <a:lumMod val="20000"/>
              <a:lumOff val="80000"/>
            </a:scheme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1629156" y="4245864"/>
            <a:ext cx="4581525" cy="1752600"/>
          </a:xfrm>
          <a:custGeom>
            <a:avLst/>
            <a:gdLst/>
            <a:ahLst/>
            <a:cxnLst/>
            <a:rect l="l" t="t" r="r" b="b"/>
            <a:pathLst>
              <a:path w="4581525" h="1752600">
                <a:moveTo>
                  <a:pt x="0" y="1752600"/>
                </a:moveTo>
                <a:lnTo>
                  <a:pt x="4581144" y="1752600"/>
                </a:lnTo>
                <a:lnTo>
                  <a:pt x="4581144" y="0"/>
                </a:lnTo>
                <a:lnTo>
                  <a:pt x="0" y="0"/>
                </a:lnTo>
                <a:lnTo>
                  <a:pt x="0" y="1752600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/>
          <p:nvPr/>
        </p:nvSpPr>
        <p:spPr>
          <a:xfrm>
            <a:off x="1707286" y="4285820"/>
            <a:ext cx="78740" cy="18466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/>
            <a:r>
              <a:rPr sz="1200">
                <a:latin typeface="Arial"/>
                <a:cs typeface="Arial"/>
              </a:rPr>
              <a:t>•</a:t>
            </a:r>
          </a:p>
        </p:txBody>
      </p:sp>
      <p:sp>
        <p:nvSpPr>
          <p:cNvPr id="16" name="object 16"/>
          <p:cNvSpPr txBox="1"/>
          <p:nvPr/>
        </p:nvSpPr>
        <p:spPr>
          <a:xfrm>
            <a:off x="2050187" y="4285821"/>
            <a:ext cx="3860165" cy="9264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ts val="1300"/>
              </a:lnSpc>
            </a:pPr>
            <a:r>
              <a:rPr sz="1200" b="1">
                <a:latin typeface="Arial"/>
                <a:cs typeface="Arial"/>
              </a:rPr>
              <a:t>If</a:t>
            </a:r>
            <a:r>
              <a:rPr sz="1200" b="1" spc="10">
                <a:latin typeface="Arial"/>
                <a:cs typeface="Arial"/>
              </a:rPr>
              <a:t> </a:t>
            </a:r>
            <a:r>
              <a:rPr sz="1200" b="1" spc="-35">
                <a:latin typeface="Arial"/>
                <a:cs typeface="Arial"/>
              </a:rPr>
              <a:t>y</a:t>
            </a:r>
            <a:r>
              <a:rPr sz="1200" b="1">
                <a:latin typeface="Arial"/>
                <a:cs typeface="Arial"/>
              </a:rPr>
              <a:t>ou</a:t>
            </a:r>
            <a:r>
              <a:rPr sz="1200" b="1" spc="30">
                <a:latin typeface="Arial"/>
                <a:cs typeface="Arial"/>
              </a:rPr>
              <a:t> </a:t>
            </a:r>
            <a:r>
              <a:rPr sz="1200" b="1">
                <a:latin typeface="Arial"/>
                <a:cs typeface="Arial"/>
              </a:rPr>
              <a:t>do</a:t>
            </a:r>
            <a:r>
              <a:rPr sz="1200" b="1" spc="10">
                <a:latin typeface="Arial"/>
                <a:cs typeface="Arial"/>
              </a:rPr>
              <a:t> </a:t>
            </a:r>
            <a:r>
              <a:rPr sz="1200" b="1">
                <a:latin typeface="Arial"/>
                <a:cs typeface="Arial"/>
              </a:rPr>
              <a:t>not</a:t>
            </a:r>
            <a:r>
              <a:rPr sz="1200" b="1" spc="5">
                <a:latin typeface="Arial"/>
                <a:cs typeface="Arial"/>
              </a:rPr>
              <a:t> </a:t>
            </a:r>
            <a:r>
              <a:rPr sz="1200" b="1">
                <a:latin typeface="Arial"/>
                <a:cs typeface="Arial"/>
              </a:rPr>
              <a:t>know</a:t>
            </a:r>
            <a:r>
              <a:rPr sz="1200" b="1" spc="10">
                <a:latin typeface="Arial"/>
                <a:cs typeface="Arial"/>
              </a:rPr>
              <a:t> </a:t>
            </a:r>
            <a:r>
              <a:rPr sz="1200" b="1" spc="-35">
                <a:latin typeface="Arial"/>
                <a:cs typeface="Arial"/>
              </a:rPr>
              <a:t>y</a:t>
            </a:r>
            <a:r>
              <a:rPr sz="1200" b="1">
                <a:latin typeface="Arial"/>
                <a:cs typeface="Arial"/>
              </a:rPr>
              <a:t>our</a:t>
            </a:r>
            <a:r>
              <a:rPr sz="1200" b="1" spc="20">
                <a:latin typeface="Arial"/>
                <a:cs typeface="Arial"/>
              </a:rPr>
              <a:t> </a:t>
            </a:r>
            <a:r>
              <a:rPr sz="1200" b="1">
                <a:latin typeface="Arial"/>
                <a:cs typeface="Arial"/>
              </a:rPr>
              <a:t>SU number and pass</a:t>
            </a:r>
            <a:r>
              <a:rPr sz="1200" b="1" spc="10">
                <a:latin typeface="Arial"/>
                <a:cs typeface="Arial"/>
              </a:rPr>
              <a:t>w</a:t>
            </a:r>
            <a:r>
              <a:rPr sz="1200" b="1">
                <a:latin typeface="Arial"/>
                <a:cs typeface="Arial"/>
              </a:rPr>
              <a:t>ord</a:t>
            </a:r>
            <a:r>
              <a:rPr sz="1200" b="1" spc="-25">
                <a:latin typeface="Arial"/>
                <a:cs typeface="Arial"/>
              </a:rPr>
              <a:t> </a:t>
            </a:r>
            <a:r>
              <a:rPr sz="1200" b="1">
                <a:latin typeface="Arial"/>
                <a:cs typeface="Arial"/>
              </a:rPr>
              <a:t>to login,</a:t>
            </a:r>
            <a:r>
              <a:rPr sz="1200" b="1" spc="25">
                <a:latin typeface="Arial"/>
                <a:cs typeface="Arial"/>
              </a:rPr>
              <a:t> </a:t>
            </a:r>
            <a:r>
              <a:rPr sz="1200" b="1">
                <a:latin typeface="Arial"/>
                <a:cs typeface="Arial"/>
              </a:rPr>
              <a:t>please</a:t>
            </a:r>
            <a:r>
              <a:rPr sz="1200" b="1" spc="-30">
                <a:latin typeface="Arial"/>
                <a:cs typeface="Arial"/>
              </a:rPr>
              <a:t> </a:t>
            </a:r>
            <a:r>
              <a:rPr sz="1200" b="1">
                <a:latin typeface="Arial"/>
                <a:cs typeface="Arial"/>
              </a:rPr>
              <a:t>email</a:t>
            </a:r>
            <a:endParaRPr sz="1200">
              <a:latin typeface="Arial"/>
              <a:cs typeface="Arial"/>
            </a:endParaRPr>
          </a:p>
          <a:p>
            <a:pPr marL="12700" marR="554990">
              <a:lnSpc>
                <a:spcPts val="2290"/>
              </a:lnSpc>
              <a:spcBef>
                <a:spcPts val="210"/>
              </a:spcBef>
            </a:pPr>
            <a:r>
              <a:rPr sz="1200" b="1">
                <a:latin typeface="Arial"/>
                <a:cs typeface="Arial"/>
              </a:rPr>
              <a:t>Soci</a:t>
            </a:r>
            <a:r>
              <a:rPr sz="1200" b="1" spc="5">
                <a:latin typeface="Arial"/>
                <a:cs typeface="Arial"/>
              </a:rPr>
              <a:t>e</a:t>
            </a:r>
            <a:r>
              <a:rPr sz="1200" b="1">
                <a:latin typeface="Arial"/>
                <a:cs typeface="Arial"/>
              </a:rPr>
              <a:t>ties</a:t>
            </a:r>
            <a:r>
              <a:rPr sz="1200" b="1" spc="-10">
                <a:latin typeface="Arial"/>
                <a:cs typeface="Arial"/>
              </a:rPr>
              <a:t> </a:t>
            </a:r>
            <a:r>
              <a:rPr sz="1200" b="1">
                <a:latin typeface="Arial"/>
                <a:cs typeface="Arial"/>
              </a:rPr>
              <a:t>-</a:t>
            </a:r>
            <a:r>
              <a:rPr sz="1200" b="1" spc="-5">
                <a:latin typeface="Arial"/>
                <a:cs typeface="Arial"/>
              </a:rPr>
              <a:t> </a:t>
            </a:r>
            <a:r>
              <a:rPr sz="1200" b="1" u="heavy">
                <a:solidFill>
                  <a:srgbClr val="4471C4"/>
                </a:solidFill>
                <a:latin typeface="Arial"/>
                <a:cs typeface="Arial"/>
                <a:hlinkClick r:id="rId8"/>
              </a:rPr>
              <a:t>st</a:t>
            </a:r>
            <a:r>
              <a:rPr sz="1200" b="1" u="heavy" spc="-5">
                <a:solidFill>
                  <a:srgbClr val="4471C4"/>
                </a:solidFill>
                <a:latin typeface="Arial"/>
                <a:cs typeface="Arial"/>
                <a:hlinkClick r:id="rId8"/>
              </a:rPr>
              <a:t>u</a:t>
            </a:r>
            <a:r>
              <a:rPr sz="1200" b="1" u="heavy">
                <a:solidFill>
                  <a:srgbClr val="4471C4"/>
                </a:solidFill>
                <a:latin typeface="Arial"/>
                <a:cs typeface="Arial"/>
                <a:hlinkClick r:id="rId8"/>
              </a:rPr>
              <a:t>den</a:t>
            </a:r>
            <a:r>
              <a:rPr sz="1200" b="1" u="heavy" spc="-5">
                <a:solidFill>
                  <a:srgbClr val="4471C4"/>
                </a:solidFill>
                <a:latin typeface="Arial"/>
                <a:cs typeface="Arial"/>
                <a:hlinkClick r:id="rId8"/>
              </a:rPr>
              <a:t>t</a:t>
            </a:r>
            <a:r>
              <a:rPr sz="1200" b="1" u="heavy">
                <a:solidFill>
                  <a:srgbClr val="4471C4"/>
                </a:solidFill>
                <a:latin typeface="Arial"/>
                <a:cs typeface="Arial"/>
                <a:hlinkClick r:id="rId8"/>
              </a:rPr>
              <a:t>acti</a:t>
            </a:r>
            <a:r>
              <a:rPr sz="1200" b="1" u="heavy" spc="-25">
                <a:solidFill>
                  <a:srgbClr val="4471C4"/>
                </a:solidFill>
                <a:latin typeface="Arial"/>
                <a:cs typeface="Arial"/>
                <a:hlinkClick r:id="rId8"/>
              </a:rPr>
              <a:t>v</a:t>
            </a:r>
            <a:r>
              <a:rPr sz="1200" b="1" u="heavy">
                <a:solidFill>
                  <a:srgbClr val="4471C4"/>
                </a:solidFill>
                <a:latin typeface="Arial"/>
                <a:cs typeface="Arial"/>
                <a:hlinkClick r:id="rId8"/>
              </a:rPr>
              <a:t>ities@</a:t>
            </a:r>
            <a:r>
              <a:rPr sz="1200" b="1" u="heavy" spc="25">
                <a:solidFill>
                  <a:srgbClr val="4471C4"/>
                </a:solidFill>
                <a:latin typeface="Arial"/>
                <a:cs typeface="Arial"/>
                <a:hlinkClick r:id="rId8"/>
              </a:rPr>
              <a:t>w</a:t>
            </a:r>
            <a:r>
              <a:rPr sz="1200" b="1" u="heavy">
                <a:solidFill>
                  <a:srgbClr val="4471C4"/>
                </a:solidFill>
                <a:latin typeface="Arial"/>
                <a:cs typeface="Arial"/>
                <a:hlinkClick r:id="rId8"/>
              </a:rPr>
              <a:t>a</a:t>
            </a:r>
            <a:r>
              <a:rPr sz="1200" b="1" u="heavy" spc="-15">
                <a:solidFill>
                  <a:srgbClr val="4471C4"/>
                </a:solidFill>
                <a:latin typeface="Arial"/>
                <a:cs typeface="Arial"/>
                <a:hlinkClick r:id="rId8"/>
              </a:rPr>
              <a:t>r</a:t>
            </a:r>
            <a:r>
              <a:rPr sz="1200" b="1" u="heavy" spc="10">
                <a:solidFill>
                  <a:srgbClr val="4471C4"/>
                </a:solidFill>
                <a:latin typeface="Arial"/>
                <a:cs typeface="Arial"/>
                <a:hlinkClick r:id="rId8"/>
              </a:rPr>
              <a:t>w</a:t>
            </a:r>
            <a:r>
              <a:rPr sz="1200" b="1" u="heavy">
                <a:solidFill>
                  <a:srgbClr val="4471C4"/>
                </a:solidFill>
                <a:latin typeface="Arial"/>
                <a:cs typeface="Arial"/>
                <a:hlinkClick r:id="rId8"/>
              </a:rPr>
              <a:t>i</a:t>
            </a:r>
            <a:r>
              <a:rPr sz="1200" b="1" u="heavy" spc="-5">
                <a:solidFill>
                  <a:srgbClr val="4471C4"/>
                </a:solidFill>
                <a:latin typeface="Arial"/>
                <a:cs typeface="Arial"/>
                <a:hlinkClick r:id="rId8"/>
              </a:rPr>
              <a:t>c</a:t>
            </a:r>
            <a:r>
              <a:rPr sz="1200" b="1" u="heavy" spc="-10">
                <a:solidFill>
                  <a:srgbClr val="4471C4"/>
                </a:solidFill>
                <a:latin typeface="Arial"/>
                <a:cs typeface="Arial"/>
                <a:hlinkClick r:id="rId8"/>
              </a:rPr>
              <a:t>ks</a:t>
            </a:r>
            <a:r>
              <a:rPr sz="1200" b="1" u="heavy">
                <a:solidFill>
                  <a:srgbClr val="4471C4"/>
                </a:solidFill>
                <a:latin typeface="Arial"/>
                <a:cs typeface="Arial"/>
                <a:hlinkClick r:id="rId8"/>
              </a:rPr>
              <a:t>u.com</a:t>
            </a:r>
            <a:r>
              <a:rPr sz="1200" b="1">
                <a:solidFill>
                  <a:srgbClr val="4471C4"/>
                </a:solidFill>
                <a:latin typeface="Arial"/>
                <a:cs typeface="Arial"/>
              </a:rPr>
              <a:t> </a:t>
            </a:r>
            <a:r>
              <a:rPr sz="1200" b="1">
                <a:latin typeface="Arial"/>
                <a:cs typeface="Arial"/>
              </a:rPr>
              <a:t>Clubs –</a:t>
            </a:r>
            <a:r>
              <a:rPr sz="1200" b="1" spc="5">
                <a:latin typeface="Arial"/>
                <a:cs typeface="Arial"/>
              </a:rPr>
              <a:t> </a:t>
            </a:r>
            <a:r>
              <a:rPr sz="1200" b="1" u="heavy" spc="5">
                <a:solidFill>
                  <a:srgbClr val="0562C1"/>
                </a:solidFill>
                <a:latin typeface="Arial"/>
                <a:cs typeface="Arial"/>
                <a:hlinkClick r:id="rId9"/>
              </a:rPr>
              <a:t>c</a:t>
            </a:r>
            <a:r>
              <a:rPr sz="1200" b="1" u="heavy">
                <a:solidFill>
                  <a:srgbClr val="0562C1"/>
                </a:solidFill>
                <a:latin typeface="Arial"/>
                <a:cs typeface="Arial"/>
                <a:hlinkClick r:id="rId9"/>
              </a:rPr>
              <a:t>lub</a:t>
            </a:r>
            <a:r>
              <a:rPr sz="1200" b="1" u="heavy" spc="5">
                <a:solidFill>
                  <a:srgbClr val="0562C1"/>
                </a:solidFill>
                <a:latin typeface="Arial"/>
                <a:cs typeface="Arial"/>
                <a:hlinkClick r:id="rId9"/>
              </a:rPr>
              <a:t>a</a:t>
            </a:r>
            <a:r>
              <a:rPr sz="1200" b="1" u="heavy">
                <a:solidFill>
                  <a:srgbClr val="0562C1"/>
                </a:solidFill>
                <a:latin typeface="Arial"/>
                <a:cs typeface="Arial"/>
                <a:hlinkClick r:id="rId9"/>
              </a:rPr>
              <a:t>dmin</a:t>
            </a:r>
            <a:r>
              <a:rPr sz="1200" b="1" u="heavy" spc="10">
                <a:solidFill>
                  <a:srgbClr val="0562C1"/>
                </a:solidFill>
                <a:latin typeface="Arial"/>
                <a:cs typeface="Arial"/>
                <a:hlinkClick r:id="rId9"/>
              </a:rPr>
              <a:t>@</a:t>
            </a:r>
            <a:r>
              <a:rPr sz="1200" b="1" u="heavy" spc="25">
                <a:solidFill>
                  <a:srgbClr val="0562C1"/>
                </a:solidFill>
                <a:latin typeface="Arial"/>
                <a:cs typeface="Arial"/>
                <a:hlinkClick r:id="rId9"/>
              </a:rPr>
              <a:t>w</a:t>
            </a:r>
            <a:r>
              <a:rPr sz="1200" b="1" u="heavy" spc="5">
                <a:solidFill>
                  <a:srgbClr val="0562C1"/>
                </a:solidFill>
                <a:latin typeface="Arial"/>
                <a:cs typeface="Arial"/>
                <a:hlinkClick r:id="rId9"/>
              </a:rPr>
              <a:t>a</a:t>
            </a:r>
            <a:r>
              <a:rPr sz="1200" b="1" u="heavy" spc="-15">
                <a:solidFill>
                  <a:srgbClr val="0562C1"/>
                </a:solidFill>
                <a:latin typeface="Arial"/>
                <a:cs typeface="Arial"/>
                <a:hlinkClick r:id="rId9"/>
              </a:rPr>
              <a:t>r</a:t>
            </a:r>
            <a:r>
              <a:rPr sz="1200" b="1" u="heavy" spc="15">
                <a:solidFill>
                  <a:srgbClr val="0562C1"/>
                </a:solidFill>
                <a:latin typeface="Arial"/>
                <a:cs typeface="Arial"/>
                <a:hlinkClick r:id="rId9"/>
              </a:rPr>
              <a:t>w</a:t>
            </a:r>
            <a:r>
              <a:rPr sz="1200" b="1" u="heavy">
                <a:solidFill>
                  <a:srgbClr val="0562C1"/>
                </a:solidFill>
                <a:latin typeface="Arial"/>
                <a:cs typeface="Arial"/>
                <a:hlinkClick r:id="rId9"/>
              </a:rPr>
              <a:t>ic</a:t>
            </a:r>
            <a:r>
              <a:rPr sz="1200" b="1" u="heavy" spc="-10">
                <a:solidFill>
                  <a:srgbClr val="0562C1"/>
                </a:solidFill>
                <a:latin typeface="Arial"/>
                <a:cs typeface="Arial"/>
                <a:hlinkClick r:id="rId9"/>
              </a:rPr>
              <a:t>k</a:t>
            </a:r>
            <a:r>
              <a:rPr sz="1200" b="1" u="heavy" spc="-5">
                <a:solidFill>
                  <a:srgbClr val="0562C1"/>
                </a:solidFill>
                <a:latin typeface="Arial"/>
                <a:cs typeface="Arial"/>
                <a:hlinkClick r:id="rId9"/>
              </a:rPr>
              <a:t>s</a:t>
            </a:r>
            <a:r>
              <a:rPr sz="1200" b="1" u="heavy">
                <a:solidFill>
                  <a:srgbClr val="0562C1"/>
                </a:solidFill>
                <a:latin typeface="Arial"/>
                <a:cs typeface="Arial"/>
                <a:hlinkClick r:id="rId9"/>
              </a:rPr>
              <a:t>u.</a:t>
            </a:r>
            <a:r>
              <a:rPr sz="1200" b="1" u="heavy" spc="5">
                <a:solidFill>
                  <a:srgbClr val="0562C1"/>
                </a:solidFill>
                <a:latin typeface="Arial"/>
                <a:cs typeface="Arial"/>
                <a:hlinkClick r:id="rId9"/>
              </a:rPr>
              <a:t>c</a:t>
            </a:r>
            <a:r>
              <a:rPr sz="1200" b="1" u="heavy">
                <a:solidFill>
                  <a:srgbClr val="0562C1"/>
                </a:solidFill>
                <a:latin typeface="Arial"/>
                <a:cs typeface="Arial"/>
                <a:hlinkClick r:id="rId9"/>
              </a:rPr>
              <a:t>om</a:t>
            </a:r>
            <a:endParaRPr sz="1200">
              <a:latin typeface="Arial"/>
              <a:cs typeface="Arial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1707286" y="4743020"/>
            <a:ext cx="78740" cy="48474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/>
            <a:r>
              <a:rPr sz="1200">
                <a:latin typeface="Arial"/>
                <a:cs typeface="Arial"/>
              </a:rPr>
              <a:t>•</a:t>
            </a:r>
          </a:p>
          <a:p>
            <a:pPr marL="12700">
              <a:spcBef>
                <a:spcPts val="855"/>
              </a:spcBef>
            </a:pPr>
            <a:r>
              <a:rPr sz="1200">
                <a:latin typeface="Arial"/>
                <a:cs typeface="Arial"/>
              </a:rPr>
              <a:t>•</a:t>
            </a:r>
          </a:p>
        </p:txBody>
      </p:sp>
      <p:sp>
        <p:nvSpPr>
          <p:cNvPr id="18" name="object 18"/>
          <p:cNvSpPr txBox="1"/>
          <p:nvPr/>
        </p:nvSpPr>
        <p:spPr>
          <a:xfrm>
            <a:off x="1707286" y="5325570"/>
            <a:ext cx="4071620" cy="5073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ts val="1300"/>
              </a:lnSpc>
            </a:pPr>
            <a:r>
              <a:rPr sz="1200" b="1">
                <a:latin typeface="Arial"/>
                <a:cs typeface="Arial"/>
              </a:rPr>
              <a:t>TIP:</a:t>
            </a:r>
            <a:r>
              <a:rPr sz="1200" b="1" spc="-15">
                <a:latin typeface="Arial"/>
                <a:cs typeface="Arial"/>
              </a:rPr>
              <a:t> </a:t>
            </a:r>
            <a:r>
              <a:rPr sz="1200" b="1" spc="-95">
                <a:latin typeface="Arial"/>
                <a:cs typeface="Arial"/>
              </a:rPr>
              <a:t>Y</a:t>
            </a:r>
            <a:r>
              <a:rPr sz="1200" b="1">
                <a:latin typeface="Arial"/>
                <a:cs typeface="Arial"/>
              </a:rPr>
              <a:t>our</a:t>
            </a:r>
            <a:r>
              <a:rPr sz="1200" b="1" spc="10">
                <a:latin typeface="Arial"/>
                <a:cs typeface="Arial"/>
              </a:rPr>
              <a:t> </a:t>
            </a:r>
            <a:r>
              <a:rPr sz="1200" b="1">
                <a:latin typeface="Arial"/>
                <a:cs typeface="Arial"/>
              </a:rPr>
              <a:t>SU</a:t>
            </a:r>
            <a:r>
              <a:rPr sz="1200" b="1" spc="-15">
                <a:latin typeface="Arial"/>
                <a:cs typeface="Arial"/>
              </a:rPr>
              <a:t> </a:t>
            </a:r>
            <a:r>
              <a:rPr sz="1200" b="1">
                <a:latin typeface="Arial"/>
                <a:cs typeface="Arial"/>
              </a:rPr>
              <a:t>number and pass</a:t>
            </a:r>
            <a:r>
              <a:rPr sz="1200" b="1" spc="25">
                <a:latin typeface="Arial"/>
                <a:cs typeface="Arial"/>
              </a:rPr>
              <a:t>w</a:t>
            </a:r>
            <a:r>
              <a:rPr sz="1200" b="1">
                <a:latin typeface="Arial"/>
                <a:cs typeface="Arial"/>
              </a:rPr>
              <a:t>ord</a:t>
            </a:r>
            <a:r>
              <a:rPr sz="1200" b="1" spc="-35">
                <a:latin typeface="Arial"/>
                <a:cs typeface="Arial"/>
              </a:rPr>
              <a:t> </a:t>
            </a:r>
            <a:r>
              <a:rPr sz="1200" b="1">
                <a:latin typeface="Arial"/>
                <a:cs typeface="Arial"/>
              </a:rPr>
              <a:t>can</a:t>
            </a:r>
            <a:r>
              <a:rPr sz="1200" b="1" spc="-15">
                <a:latin typeface="Arial"/>
                <a:cs typeface="Arial"/>
              </a:rPr>
              <a:t> </a:t>
            </a:r>
            <a:r>
              <a:rPr sz="1200" b="1">
                <a:latin typeface="Arial"/>
                <a:cs typeface="Arial"/>
              </a:rPr>
              <a:t>al</a:t>
            </a:r>
            <a:r>
              <a:rPr sz="1200" b="1" spc="5">
                <a:latin typeface="Arial"/>
                <a:cs typeface="Arial"/>
              </a:rPr>
              <a:t>s</a:t>
            </a:r>
            <a:r>
              <a:rPr sz="1200" b="1">
                <a:latin typeface="Arial"/>
                <a:cs typeface="Arial"/>
              </a:rPr>
              <a:t>o</a:t>
            </a:r>
            <a:r>
              <a:rPr sz="1200" b="1" spc="-15">
                <a:latin typeface="Arial"/>
                <a:cs typeface="Arial"/>
              </a:rPr>
              <a:t> </a:t>
            </a:r>
            <a:r>
              <a:rPr sz="1200" b="1">
                <a:latin typeface="Arial"/>
                <a:cs typeface="Arial"/>
              </a:rPr>
              <a:t>be used to login</a:t>
            </a:r>
            <a:r>
              <a:rPr sz="1200" b="1" spc="25">
                <a:latin typeface="Arial"/>
                <a:cs typeface="Arial"/>
              </a:rPr>
              <a:t> </a:t>
            </a:r>
            <a:r>
              <a:rPr sz="1200" b="1">
                <a:latin typeface="Arial"/>
                <a:cs typeface="Arial"/>
              </a:rPr>
              <a:t>to</a:t>
            </a:r>
            <a:r>
              <a:rPr sz="1200" b="1" spc="5">
                <a:latin typeface="Arial"/>
                <a:cs typeface="Arial"/>
              </a:rPr>
              <a:t> </a:t>
            </a:r>
            <a:r>
              <a:rPr sz="1200" b="1" spc="-35">
                <a:latin typeface="Arial"/>
                <a:cs typeface="Arial"/>
              </a:rPr>
              <a:t>y</a:t>
            </a:r>
            <a:r>
              <a:rPr sz="1200" b="1">
                <a:latin typeface="Arial"/>
                <a:cs typeface="Arial"/>
              </a:rPr>
              <a:t>our</a:t>
            </a:r>
            <a:r>
              <a:rPr sz="1200" b="1" spc="20">
                <a:latin typeface="Arial"/>
                <a:cs typeface="Arial"/>
              </a:rPr>
              <a:t> </a:t>
            </a:r>
            <a:r>
              <a:rPr sz="1200" b="1">
                <a:latin typeface="Arial"/>
                <a:cs typeface="Arial"/>
              </a:rPr>
              <a:t>club/</a:t>
            </a:r>
            <a:r>
              <a:rPr sz="1200" b="1" spc="5">
                <a:latin typeface="Arial"/>
                <a:cs typeface="Arial"/>
              </a:rPr>
              <a:t>s</a:t>
            </a:r>
            <a:r>
              <a:rPr sz="1200" b="1">
                <a:latin typeface="Arial"/>
                <a:cs typeface="Arial"/>
              </a:rPr>
              <a:t>oci</a:t>
            </a:r>
            <a:r>
              <a:rPr sz="1200" b="1" spc="5">
                <a:latin typeface="Arial"/>
                <a:cs typeface="Arial"/>
              </a:rPr>
              <a:t>e</a:t>
            </a:r>
            <a:r>
              <a:rPr sz="1200" b="1">
                <a:latin typeface="Arial"/>
                <a:cs typeface="Arial"/>
              </a:rPr>
              <a:t>ty</a:t>
            </a:r>
            <a:r>
              <a:rPr sz="1200" b="1" spc="-10">
                <a:latin typeface="Arial"/>
                <a:cs typeface="Arial"/>
              </a:rPr>
              <a:t> </a:t>
            </a:r>
            <a:r>
              <a:rPr sz="1200" b="1">
                <a:latin typeface="Arial"/>
                <a:cs typeface="Arial"/>
              </a:rPr>
              <a:t>email</a:t>
            </a:r>
            <a:r>
              <a:rPr sz="1200" b="1" spc="-20">
                <a:latin typeface="Arial"/>
                <a:cs typeface="Arial"/>
              </a:rPr>
              <a:t> </a:t>
            </a:r>
            <a:r>
              <a:rPr sz="1200" b="1">
                <a:latin typeface="Arial"/>
                <a:cs typeface="Arial"/>
              </a:rPr>
              <a:t>account</a:t>
            </a:r>
            <a:r>
              <a:rPr sz="1200" b="1" spc="-10">
                <a:latin typeface="Arial"/>
                <a:cs typeface="Arial"/>
              </a:rPr>
              <a:t> </a:t>
            </a:r>
            <a:r>
              <a:rPr sz="1200" b="1" spc="5">
                <a:latin typeface="Arial"/>
                <a:cs typeface="Arial"/>
              </a:rPr>
              <a:t>e</a:t>
            </a:r>
            <a:r>
              <a:rPr sz="1200" b="1">
                <a:latin typeface="Arial"/>
                <a:cs typeface="Arial"/>
              </a:rPr>
              <a:t>.g.</a:t>
            </a:r>
            <a:endParaRPr sz="1200">
              <a:latin typeface="Arial"/>
              <a:cs typeface="Arial"/>
            </a:endParaRPr>
          </a:p>
          <a:p>
            <a:pPr marL="12700">
              <a:lnSpc>
                <a:spcPts val="1275"/>
              </a:lnSpc>
            </a:pPr>
            <a:r>
              <a:rPr sz="1200" b="1" u="heavy">
                <a:latin typeface="Arial"/>
                <a:cs typeface="Arial"/>
                <a:hlinkClick r:id="rId10"/>
              </a:rPr>
              <a:t>SU6</a:t>
            </a:r>
            <a:r>
              <a:rPr sz="1200" b="1" u="heavy" spc="5">
                <a:latin typeface="Arial"/>
                <a:cs typeface="Arial"/>
                <a:hlinkClick r:id="rId10"/>
              </a:rPr>
              <a:t>5</a:t>
            </a:r>
            <a:r>
              <a:rPr sz="1200" b="1" u="heavy">
                <a:latin typeface="Arial"/>
                <a:cs typeface="Arial"/>
                <a:hlinkClick r:id="rId10"/>
              </a:rPr>
              <a:t>7</a:t>
            </a:r>
            <a:r>
              <a:rPr sz="1200" b="1" u="heavy" spc="-10">
                <a:latin typeface="Arial"/>
                <a:cs typeface="Arial"/>
                <a:hlinkClick r:id="rId10"/>
              </a:rPr>
              <a:t>@</a:t>
            </a:r>
            <a:r>
              <a:rPr sz="1200" b="1" u="heavy" spc="10">
                <a:latin typeface="Arial"/>
                <a:cs typeface="Arial"/>
                <a:hlinkClick r:id="rId10"/>
              </a:rPr>
              <a:t>w</a:t>
            </a:r>
            <a:r>
              <a:rPr sz="1200" b="1" u="heavy" spc="-10">
                <a:latin typeface="Arial"/>
                <a:cs typeface="Arial"/>
                <a:hlinkClick r:id="rId10"/>
              </a:rPr>
              <a:t>a</a:t>
            </a:r>
            <a:r>
              <a:rPr sz="1200" b="1" u="heavy" spc="-15">
                <a:latin typeface="Arial"/>
                <a:cs typeface="Arial"/>
                <a:hlinkClick r:id="rId10"/>
              </a:rPr>
              <a:t>r</a:t>
            </a:r>
            <a:r>
              <a:rPr sz="1200" b="1" u="heavy" spc="10">
                <a:latin typeface="Arial"/>
                <a:cs typeface="Arial"/>
                <a:hlinkClick r:id="rId10"/>
              </a:rPr>
              <a:t>w</a:t>
            </a:r>
            <a:r>
              <a:rPr sz="1200" b="1" u="heavy">
                <a:latin typeface="Arial"/>
                <a:cs typeface="Arial"/>
                <a:hlinkClick r:id="rId10"/>
              </a:rPr>
              <a:t>i</a:t>
            </a:r>
            <a:r>
              <a:rPr sz="1200" b="1" u="heavy" spc="-5">
                <a:latin typeface="Arial"/>
                <a:cs typeface="Arial"/>
                <a:hlinkClick r:id="rId10"/>
              </a:rPr>
              <a:t>c</a:t>
            </a:r>
            <a:r>
              <a:rPr sz="1200" b="1" u="heavy">
                <a:latin typeface="Arial"/>
                <a:cs typeface="Arial"/>
                <a:hlinkClick r:id="rId10"/>
              </a:rPr>
              <a:t>k</a:t>
            </a:r>
            <a:r>
              <a:rPr sz="1200" b="1" u="heavy" spc="-10">
                <a:latin typeface="Arial"/>
                <a:cs typeface="Arial"/>
                <a:hlinkClick r:id="rId10"/>
              </a:rPr>
              <a:t>s</a:t>
            </a:r>
            <a:r>
              <a:rPr sz="1200" b="1" u="heavy">
                <a:latin typeface="Arial"/>
                <a:cs typeface="Arial"/>
                <a:hlinkClick r:id="rId10"/>
              </a:rPr>
              <a:t>u.com</a:t>
            </a:r>
            <a:endParaRPr sz="1200">
              <a:latin typeface="Arial"/>
              <a:cs typeface="Arial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6329171" y="1656588"/>
            <a:ext cx="4172712" cy="4287012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 txBox="1"/>
          <p:nvPr/>
        </p:nvSpPr>
        <p:spPr>
          <a:xfrm>
            <a:off x="1763980" y="3212925"/>
            <a:ext cx="2703195" cy="55399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065" marR="5080" algn="ctr"/>
            <a:r>
              <a:rPr sz="1200">
                <a:latin typeface="Arial"/>
                <a:cs typeface="Arial"/>
              </a:rPr>
              <a:t>Access</a:t>
            </a:r>
            <a:r>
              <a:rPr sz="1200" spc="-10">
                <a:latin typeface="Arial"/>
                <a:cs typeface="Arial"/>
              </a:rPr>
              <a:t> </a:t>
            </a:r>
            <a:r>
              <a:rPr sz="1200">
                <a:latin typeface="Arial"/>
                <a:cs typeface="Arial"/>
              </a:rPr>
              <a:t>is a</a:t>
            </a:r>
            <a:r>
              <a:rPr sz="1200" spc="-15">
                <a:latin typeface="Arial"/>
                <a:cs typeface="Arial"/>
              </a:rPr>
              <a:t>v</a:t>
            </a:r>
            <a:r>
              <a:rPr sz="1200">
                <a:latin typeface="Arial"/>
                <a:cs typeface="Arial"/>
              </a:rPr>
              <a:t>ai</a:t>
            </a:r>
            <a:r>
              <a:rPr sz="1200" spc="-5">
                <a:latin typeface="Arial"/>
                <a:cs typeface="Arial"/>
              </a:rPr>
              <a:t>l</a:t>
            </a:r>
            <a:r>
              <a:rPr sz="1200">
                <a:latin typeface="Arial"/>
                <a:cs typeface="Arial"/>
              </a:rPr>
              <a:t>able</a:t>
            </a:r>
            <a:r>
              <a:rPr sz="1200" spc="-35">
                <a:latin typeface="Arial"/>
                <a:cs typeface="Arial"/>
              </a:rPr>
              <a:t> </a:t>
            </a:r>
            <a:r>
              <a:rPr sz="1200">
                <a:latin typeface="Arial"/>
                <a:cs typeface="Arial"/>
              </a:rPr>
              <a:t>to</a:t>
            </a:r>
            <a:r>
              <a:rPr sz="1200" spc="-5">
                <a:latin typeface="Arial"/>
                <a:cs typeface="Arial"/>
              </a:rPr>
              <a:t> </a:t>
            </a:r>
            <a:r>
              <a:rPr sz="1200">
                <a:latin typeface="Arial"/>
                <a:cs typeface="Arial"/>
              </a:rPr>
              <a:t>E</a:t>
            </a:r>
            <a:r>
              <a:rPr sz="1200" spc="-15">
                <a:latin typeface="Arial"/>
                <a:cs typeface="Arial"/>
              </a:rPr>
              <a:t>x</a:t>
            </a:r>
            <a:r>
              <a:rPr sz="1200">
                <a:latin typeface="Arial"/>
                <a:cs typeface="Arial"/>
              </a:rPr>
              <a:t>ec </a:t>
            </a:r>
            <a:r>
              <a:rPr sz="1200" spc="5">
                <a:latin typeface="Arial"/>
                <a:cs typeface="Arial"/>
              </a:rPr>
              <a:t>m</a:t>
            </a:r>
            <a:r>
              <a:rPr sz="1200">
                <a:latin typeface="Arial"/>
                <a:cs typeface="Arial"/>
              </a:rPr>
              <a:t>e</a:t>
            </a:r>
            <a:r>
              <a:rPr sz="1200" spc="5">
                <a:latin typeface="Arial"/>
                <a:cs typeface="Arial"/>
              </a:rPr>
              <a:t>m</a:t>
            </a:r>
            <a:r>
              <a:rPr sz="1200">
                <a:latin typeface="Arial"/>
                <a:cs typeface="Arial"/>
              </a:rPr>
              <a:t>bers </a:t>
            </a:r>
            <a:r>
              <a:rPr sz="1200" spc="-15">
                <a:latin typeface="Arial"/>
                <a:cs typeface="Arial"/>
              </a:rPr>
              <a:t>w</a:t>
            </a:r>
            <a:r>
              <a:rPr sz="1200">
                <a:latin typeface="Arial"/>
                <a:cs typeface="Arial"/>
              </a:rPr>
              <a:t>ho</a:t>
            </a:r>
            <a:r>
              <a:rPr sz="1200" spc="-10">
                <a:latin typeface="Arial"/>
                <a:cs typeface="Arial"/>
              </a:rPr>
              <a:t> </a:t>
            </a:r>
            <a:r>
              <a:rPr sz="1200">
                <a:latin typeface="Arial"/>
                <a:cs typeface="Arial"/>
              </a:rPr>
              <a:t>ha</a:t>
            </a:r>
            <a:r>
              <a:rPr sz="1200" spc="-15">
                <a:latin typeface="Arial"/>
                <a:cs typeface="Arial"/>
              </a:rPr>
              <a:t>v</a:t>
            </a:r>
            <a:r>
              <a:rPr sz="1200">
                <a:latin typeface="Arial"/>
                <a:cs typeface="Arial"/>
              </a:rPr>
              <a:t>e</a:t>
            </a:r>
            <a:r>
              <a:rPr sz="1200" spc="-10">
                <a:latin typeface="Arial"/>
                <a:cs typeface="Arial"/>
              </a:rPr>
              <a:t> </a:t>
            </a:r>
            <a:r>
              <a:rPr sz="1200">
                <a:latin typeface="Arial"/>
                <a:cs typeface="Arial"/>
              </a:rPr>
              <a:t>sub</a:t>
            </a:r>
            <a:r>
              <a:rPr sz="1200" spc="5">
                <a:latin typeface="Arial"/>
                <a:cs typeface="Arial"/>
              </a:rPr>
              <a:t>m</a:t>
            </a:r>
            <a:r>
              <a:rPr sz="1200">
                <a:latin typeface="Arial"/>
                <a:cs typeface="Arial"/>
              </a:rPr>
              <a:t>itt</a:t>
            </a:r>
            <a:r>
              <a:rPr sz="1200" spc="5">
                <a:latin typeface="Arial"/>
                <a:cs typeface="Arial"/>
              </a:rPr>
              <a:t>e</a:t>
            </a:r>
            <a:r>
              <a:rPr sz="1200">
                <a:latin typeface="Arial"/>
                <a:cs typeface="Arial"/>
              </a:rPr>
              <a:t>d</a:t>
            </a:r>
            <a:r>
              <a:rPr sz="1200" spc="-10">
                <a:latin typeface="Arial"/>
                <a:cs typeface="Arial"/>
              </a:rPr>
              <a:t> </a:t>
            </a:r>
            <a:r>
              <a:rPr sz="1200" spc="5">
                <a:latin typeface="Arial"/>
                <a:cs typeface="Arial"/>
              </a:rPr>
              <a:t>a</a:t>
            </a:r>
            <a:r>
              <a:rPr sz="1200">
                <a:latin typeface="Arial"/>
                <a:cs typeface="Arial"/>
              </a:rPr>
              <a:t>n</a:t>
            </a:r>
            <a:r>
              <a:rPr sz="1200" spc="-45">
                <a:latin typeface="Arial"/>
                <a:cs typeface="Arial"/>
              </a:rPr>
              <a:t> </a:t>
            </a:r>
            <a:r>
              <a:rPr sz="1200">
                <a:latin typeface="Arial"/>
                <a:cs typeface="Arial"/>
              </a:rPr>
              <a:t>u</a:t>
            </a:r>
            <a:r>
              <a:rPr sz="1200" spc="20">
                <a:latin typeface="Arial"/>
                <a:cs typeface="Arial"/>
              </a:rPr>
              <a:t>p</a:t>
            </a:r>
            <a:r>
              <a:rPr sz="1200" spc="-5">
                <a:latin typeface="Arial"/>
                <a:cs typeface="Arial"/>
              </a:rPr>
              <a:t>-</a:t>
            </a:r>
            <a:r>
              <a:rPr sz="1200">
                <a:latin typeface="Arial"/>
                <a:cs typeface="Arial"/>
              </a:rPr>
              <a:t>to</a:t>
            </a:r>
            <a:r>
              <a:rPr sz="1200" spc="-5">
                <a:latin typeface="Arial"/>
                <a:cs typeface="Arial"/>
              </a:rPr>
              <a:t>-</a:t>
            </a:r>
            <a:r>
              <a:rPr sz="1200">
                <a:latin typeface="Arial"/>
                <a:cs typeface="Arial"/>
              </a:rPr>
              <a:t>date</a:t>
            </a:r>
            <a:r>
              <a:rPr sz="1200" spc="-40">
                <a:latin typeface="Arial"/>
                <a:cs typeface="Arial"/>
              </a:rPr>
              <a:t> </a:t>
            </a:r>
            <a:r>
              <a:rPr sz="1200">
                <a:latin typeface="Arial"/>
                <a:cs typeface="Arial"/>
              </a:rPr>
              <a:t>E</a:t>
            </a:r>
            <a:r>
              <a:rPr sz="1200" spc="-15">
                <a:latin typeface="Arial"/>
                <a:cs typeface="Arial"/>
              </a:rPr>
              <a:t>x</a:t>
            </a:r>
            <a:r>
              <a:rPr sz="1200">
                <a:latin typeface="Arial"/>
                <a:cs typeface="Arial"/>
              </a:rPr>
              <a:t>ec </a:t>
            </a:r>
            <a:r>
              <a:rPr sz="1200" spc="5">
                <a:latin typeface="Arial"/>
                <a:cs typeface="Arial"/>
              </a:rPr>
              <a:t>m</a:t>
            </a:r>
            <a:r>
              <a:rPr sz="1200">
                <a:latin typeface="Arial"/>
                <a:cs typeface="Arial"/>
              </a:rPr>
              <a:t>e</a:t>
            </a:r>
            <a:r>
              <a:rPr sz="1200" spc="5">
                <a:latin typeface="Arial"/>
                <a:cs typeface="Arial"/>
              </a:rPr>
              <a:t>m</a:t>
            </a:r>
            <a:r>
              <a:rPr sz="1200">
                <a:latin typeface="Arial"/>
                <a:cs typeface="Arial"/>
              </a:rPr>
              <a:t>b</a:t>
            </a:r>
            <a:r>
              <a:rPr sz="1200" spc="-10">
                <a:latin typeface="Arial"/>
                <a:cs typeface="Arial"/>
              </a:rPr>
              <a:t>e</a:t>
            </a:r>
            <a:r>
              <a:rPr sz="1200">
                <a:latin typeface="Arial"/>
                <a:cs typeface="Arial"/>
              </a:rPr>
              <a:t>r</a:t>
            </a:r>
            <a:r>
              <a:rPr sz="1200" spc="-30">
                <a:latin typeface="Arial"/>
                <a:cs typeface="Arial"/>
              </a:rPr>
              <a:t> </a:t>
            </a:r>
            <a:r>
              <a:rPr sz="1200">
                <a:latin typeface="Arial"/>
                <a:cs typeface="Arial"/>
              </a:rPr>
              <a:t>l</a:t>
            </a:r>
            <a:r>
              <a:rPr sz="1200" spc="-5">
                <a:latin typeface="Arial"/>
                <a:cs typeface="Arial"/>
              </a:rPr>
              <a:t>i</a:t>
            </a:r>
            <a:r>
              <a:rPr sz="1200">
                <a:latin typeface="Arial"/>
                <a:cs typeface="Arial"/>
              </a:rPr>
              <a:t>st to</a:t>
            </a:r>
            <a:r>
              <a:rPr sz="1200" spc="-5">
                <a:latin typeface="Arial"/>
                <a:cs typeface="Arial"/>
              </a:rPr>
              <a:t> </a:t>
            </a:r>
            <a:r>
              <a:rPr sz="1200">
                <a:latin typeface="Arial"/>
                <a:cs typeface="Arial"/>
              </a:rPr>
              <a:t>St</a:t>
            </a:r>
            <a:r>
              <a:rPr sz="1200" spc="5">
                <a:latin typeface="Arial"/>
                <a:cs typeface="Arial"/>
              </a:rPr>
              <a:t>u</a:t>
            </a:r>
            <a:r>
              <a:rPr sz="1200">
                <a:latin typeface="Arial"/>
                <a:cs typeface="Arial"/>
              </a:rPr>
              <a:t>dent</a:t>
            </a:r>
            <a:r>
              <a:rPr sz="1200" spc="-95">
                <a:latin typeface="Arial"/>
                <a:cs typeface="Arial"/>
              </a:rPr>
              <a:t> </a:t>
            </a:r>
            <a:r>
              <a:rPr sz="1200">
                <a:latin typeface="Arial"/>
                <a:cs typeface="Arial"/>
              </a:rPr>
              <a:t>Acti</a:t>
            </a:r>
            <a:r>
              <a:rPr sz="1200" spc="-15">
                <a:latin typeface="Arial"/>
                <a:cs typeface="Arial"/>
              </a:rPr>
              <a:t>v</a:t>
            </a:r>
            <a:r>
              <a:rPr sz="1200">
                <a:latin typeface="Arial"/>
                <a:cs typeface="Arial"/>
              </a:rPr>
              <a:t>ities</a:t>
            </a:r>
          </a:p>
        </p:txBody>
      </p:sp>
      <p:sp>
        <p:nvSpPr>
          <p:cNvPr id="21" name="object 21"/>
          <p:cNvSpPr/>
          <p:nvPr/>
        </p:nvSpPr>
        <p:spPr>
          <a:xfrm>
            <a:off x="5857622" y="1549400"/>
            <a:ext cx="2531745" cy="3748404"/>
          </a:xfrm>
          <a:custGeom>
            <a:avLst/>
            <a:gdLst/>
            <a:ahLst/>
            <a:cxnLst/>
            <a:rect l="l" t="t" r="r" b="b"/>
            <a:pathLst>
              <a:path w="2531745" h="3748404">
                <a:moveTo>
                  <a:pt x="2483893" y="3688629"/>
                </a:moveTo>
                <a:lnTo>
                  <a:pt x="2457577" y="3706367"/>
                </a:lnTo>
                <a:lnTo>
                  <a:pt x="2531745" y="3748278"/>
                </a:lnTo>
                <a:lnTo>
                  <a:pt x="2525314" y="3699129"/>
                </a:lnTo>
                <a:lnTo>
                  <a:pt x="2490978" y="3699129"/>
                </a:lnTo>
                <a:lnTo>
                  <a:pt x="2483893" y="3688629"/>
                </a:lnTo>
                <a:close/>
              </a:path>
              <a:path w="2531745" h="3748404">
                <a:moveTo>
                  <a:pt x="2494437" y="3681522"/>
                </a:moveTo>
                <a:lnTo>
                  <a:pt x="2483893" y="3688629"/>
                </a:lnTo>
                <a:lnTo>
                  <a:pt x="2490978" y="3699129"/>
                </a:lnTo>
                <a:lnTo>
                  <a:pt x="2501519" y="3692016"/>
                </a:lnTo>
                <a:lnTo>
                  <a:pt x="2494437" y="3681522"/>
                </a:lnTo>
                <a:close/>
              </a:path>
              <a:path w="2531745" h="3748404">
                <a:moveTo>
                  <a:pt x="2520696" y="3663823"/>
                </a:moveTo>
                <a:lnTo>
                  <a:pt x="2494437" y="3681522"/>
                </a:lnTo>
                <a:lnTo>
                  <a:pt x="2501519" y="3692016"/>
                </a:lnTo>
                <a:lnTo>
                  <a:pt x="2490978" y="3699129"/>
                </a:lnTo>
                <a:lnTo>
                  <a:pt x="2525314" y="3699129"/>
                </a:lnTo>
                <a:lnTo>
                  <a:pt x="2520696" y="3663823"/>
                </a:lnTo>
                <a:close/>
              </a:path>
              <a:path w="2531745" h="3748404">
                <a:moveTo>
                  <a:pt x="10413" y="0"/>
                </a:moveTo>
                <a:lnTo>
                  <a:pt x="0" y="7112"/>
                </a:lnTo>
                <a:lnTo>
                  <a:pt x="2483893" y="3688629"/>
                </a:lnTo>
                <a:lnTo>
                  <a:pt x="2494437" y="3681522"/>
                </a:lnTo>
                <a:lnTo>
                  <a:pt x="10413" y="0"/>
                </a:lnTo>
                <a:close/>
              </a:path>
            </a:pathLst>
          </a:custGeom>
          <a:solidFill>
            <a:srgbClr val="4471C4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6146" name="Picture 2" descr="List of 8 stunning grey cat breeds (with pictures and descriptions)">
            <a:extLst>
              <a:ext uri="{FF2B5EF4-FFF2-40B4-BE49-F238E27FC236}">
                <a16:creationId xmlns:a16="http://schemas.microsoft.com/office/drawing/2014/main" id="{24EFB6DF-6761-6396-8BBF-755BC004FC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9944" b="90338" l="9313" r="97125">
                        <a14:foregroundMark x1="25438" y1="32552" x2="21938" y2="54128"/>
                        <a14:foregroundMark x1="21938" y1="54128" x2="22125" y2="63133"/>
                        <a14:foregroundMark x1="22125" y1="75704" x2="10375" y2="81895"/>
                        <a14:foregroundMark x1="27063" y1="90338" x2="48000" y2="85929"/>
                        <a14:foregroundMark x1="9313" y1="79268" x2="9438" y2="84803"/>
                        <a14:foregroundMark x1="26188" y1="92402" x2="37750" y2="95028"/>
                        <a14:foregroundMark x1="37750" y1="95028" x2="67688" y2="91370"/>
                        <a14:foregroundMark x1="67688" y1="91370" x2="85188" y2="93715"/>
                        <a14:foregroundMark x1="85188" y1="93715" x2="98875" y2="92777"/>
                        <a14:foregroundMark x1="98875" y1="92777" x2="92313" y2="52627"/>
                        <a14:foregroundMark x1="92313" y1="52627" x2="68938" y2="41839"/>
                        <a14:foregroundMark x1="68938" y1="41839" x2="59000" y2="42589"/>
                        <a14:foregroundMark x1="84438" y1="44090" x2="89063" y2="46248"/>
                        <a14:foregroundMark x1="89063" y1="46248" x2="96625" y2="59381"/>
                        <a14:foregroundMark x1="96625" y1="59381" x2="97125" y2="66135"/>
                        <a14:foregroundMark x1="54813" y1="14259" x2="56563" y2="14259"/>
                        <a14:foregroundMark x1="54313" y1="12946" x2="57125" y2="1106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01149" y="5131843"/>
            <a:ext cx="1300734" cy="8666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845563" y="989075"/>
            <a:ext cx="8534400" cy="0"/>
          </a:xfrm>
          <a:custGeom>
            <a:avLst/>
            <a:gdLst/>
            <a:ahLst/>
            <a:cxnLst/>
            <a:rect l="l" t="t" r="r" b="b"/>
            <a:pathLst>
              <a:path w="8534400">
                <a:moveTo>
                  <a:pt x="0" y="0"/>
                </a:moveTo>
                <a:lnTo>
                  <a:pt x="8534400" y="0"/>
                </a:lnTo>
              </a:path>
            </a:pathLst>
          </a:custGeom>
          <a:ln w="6350">
            <a:solidFill>
              <a:srgbClr val="5C5D6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9781031" y="6161532"/>
            <a:ext cx="676656" cy="52882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524000" y="5625085"/>
            <a:ext cx="1437132" cy="123291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4551679" y="408821"/>
            <a:ext cx="3316604" cy="4616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/>
            <a:r>
              <a:rPr sz="3000" b="1" spc="-225">
                <a:solidFill>
                  <a:srgbClr val="001F5F"/>
                </a:solidFill>
                <a:latin typeface="Arial"/>
                <a:cs typeface="Arial"/>
              </a:rPr>
              <a:t>Y</a:t>
            </a:r>
            <a:r>
              <a:rPr sz="3000" b="1">
                <a:solidFill>
                  <a:srgbClr val="001F5F"/>
                </a:solidFill>
                <a:latin typeface="Arial"/>
                <a:cs typeface="Arial"/>
              </a:rPr>
              <a:t>our</a:t>
            </a:r>
            <a:r>
              <a:rPr sz="3000" b="1" spc="5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3000" b="1">
                <a:solidFill>
                  <a:srgbClr val="001F5F"/>
                </a:solidFill>
                <a:latin typeface="Arial"/>
                <a:cs typeface="Arial"/>
              </a:rPr>
              <a:t>Finance </a:t>
            </a:r>
            <a:r>
              <a:rPr sz="3000" b="1" spc="-40">
                <a:solidFill>
                  <a:srgbClr val="001F5F"/>
                </a:solidFill>
                <a:latin typeface="Arial"/>
                <a:cs typeface="Arial"/>
              </a:rPr>
              <a:t>W</a:t>
            </a:r>
            <a:r>
              <a:rPr sz="3000" b="1">
                <a:solidFill>
                  <a:srgbClr val="001F5F"/>
                </a:solidFill>
                <a:latin typeface="Arial"/>
                <a:cs typeface="Arial"/>
              </a:rPr>
              <a:t>eb</a:t>
            </a:r>
            <a:endParaRPr sz="3000">
              <a:latin typeface="Arial"/>
              <a:cs typeface="Arial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2990088" y="1146047"/>
            <a:ext cx="6458712" cy="4963668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845563" y="989075"/>
            <a:ext cx="8534400" cy="0"/>
          </a:xfrm>
          <a:custGeom>
            <a:avLst/>
            <a:gdLst/>
            <a:ahLst/>
            <a:cxnLst/>
            <a:rect l="l" t="t" r="r" b="b"/>
            <a:pathLst>
              <a:path w="8534400">
                <a:moveTo>
                  <a:pt x="0" y="0"/>
                </a:moveTo>
                <a:lnTo>
                  <a:pt x="8534400" y="0"/>
                </a:lnTo>
              </a:path>
            </a:pathLst>
          </a:custGeom>
          <a:ln w="6350">
            <a:solidFill>
              <a:srgbClr val="5C5D6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9781031" y="6161532"/>
            <a:ext cx="676656" cy="52882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524000" y="5625085"/>
            <a:ext cx="1437132" cy="123291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 txBox="1">
            <a:spLocks noGrp="1"/>
          </p:cNvSpPr>
          <p:nvPr>
            <p:ph type="ftr" sz="quarter" idx="5"/>
          </p:nvPr>
        </p:nvSpPr>
        <p:spPr>
          <a:xfrm>
            <a:off x="3587946" y="6530258"/>
            <a:ext cx="1968500" cy="127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800" b="0" i="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700"/>
            <a:r>
              <a:rPr lang="en-GB"/>
              <a:t>Exec Training - Iss 3 - May 2024</a:t>
            </a:r>
            <a:endParaRPr spc="-5"/>
          </a:p>
        </p:txBody>
      </p:sp>
      <p:sp>
        <p:nvSpPr>
          <p:cNvPr id="6" name="object 6"/>
          <p:cNvSpPr txBox="1"/>
          <p:nvPr/>
        </p:nvSpPr>
        <p:spPr>
          <a:xfrm>
            <a:off x="3336798" y="366149"/>
            <a:ext cx="4937760" cy="4616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/>
            <a:r>
              <a:rPr sz="3000" b="1">
                <a:solidFill>
                  <a:srgbClr val="001F5F"/>
                </a:solidFill>
                <a:latin typeface="Arial"/>
                <a:cs typeface="Arial"/>
              </a:rPr>
              <a:t>What </a:t>
            </a:r>
            <a:r>
              <a:rPr sz="3000" b="1" spc="5">
                <a:solidFill>
                  <a:srgbClr val="001F5F"/>
                </a:solidFill>
                <a:latin typeface="Arial"/>
                <a:cs typeface="Arial"/>
              </a:rPr>
              <a:t>D</a:t>
            </a:r>
            <a:r>
              <a:rPr sz="3000" b="1">
                <a:solidFill>
                  <a:srgbClr val="001F5F"/>
                </a:solidFill>
                <a:latin typeface="Arial"/>
                <a:cs typeface="Arial"/>
              </a:rPr>
              <a:t>o The </a:t>
            </a:r>
            <a:r>
              <a:rPr sz="3000" b="1" spc="10">
                <a:solidFill>
                  <a:srgbClr val="001F5F"/>
                </a:solidFill>
                <a:latin typeface="Arial"/>
                <a:cs typeface="Arial"/>
              </a:rPr>
              <a:t>C</a:t>
            </a:r>
            <a:r>
              <a:rPr sz="3000" b="1">
                <a:solidFill>
                  <a:srgbClr val="001F5F"/>
                </a:solidFill>
                <a:latin typeface="Arial"/>
                <a:cs typeface="Arial"/>
              </a:rPr>
              <a:t>odes</a:t>
            </a:r>
            <a:r>
              <a:rPr sz="3000" b="1" spc="-15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3000" b="1">
                <a:solidFill>
                  <a:srgbClr val="001F5F"/>
                </a:solidFill>
                <a:latin typeface="Arial"/>
                <a:cs typeface="Arial"/>
              </a:rPr>
              <a:t>Mean?</a:t>
            </a:r>
            <a:endParaRPr sz="30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868221" y="1168809"/>
            <a:ext cx="3986529" cy="207749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pPr marL="12700"/>
            <a:r>
              <a:rPr sz="1350" b="1" spc="-5">
                <a:latin typeface="Arial"/>
                <a:cs typeface="Arial"/>
              </a:rPr>
              <a:t>E</a:t>
            </a:r>
            <a:r>
              <a:rPr sz="1350" b="1">
                <a:latin typeface="Arial"/>
                <a:cs typeface="Arial"/>
              </a:rPr>
              <a:t>ach</a:t>
            </a:r>
            <a:r>
              <a:rPr sz="1350" b="1" spc="-65">
                <a:latin typeface="Arial"/>
                <a:cs typeface="Arial"/>
              </a:rPr>
              <a:t> </a:t>
            </a:r>
            <a:r>
              <a:rPr sz="1350" b="1" spc="-60">
                <a:latin typeface="Arial"/>
                <a:cs typeface="Arial"/>
              </a:rPr>
              <a:t>A</a:t>
            </a:r>
            <a:r>
              <a:rPr sz="1350" b="1">
                <a:latin typeface="Arial"/>
                <a:cs typeface="Arial"/>
              </a:rPr>
              <a:t>ccount</a:t>
            </a:r>
            <a:r>
              <a:rPr sz="1350" b="1" spc="20">
                <a:latin typeface="Arial"/>
                <a:cs typeface="Arial"/>
              </a:rPr>
              <a:t> </a:t>
            </a:r>
            <a:r>
              <a:rPr sz="1350" b="1">
                <a:latin typeface="Arial"/>
                <a:cs typeface="Arial"/>
              </a:rPr>
              <a:t>nu</a:t>
            </a:r>
            <a:r>
              <a:rPr sz="1350" b="1" spc="-10">
                <a:latin typeface="Arial"/>
                <a:cs typeface="Arial"/>
              </a:rPr>
              <a:t>m</a:t>
            </a:r>
            <a:r>
              <a:rPr sz="1350" b="1">
                <a:latin typeface="Arial"/>
                <a:cs typeface="Arial"/>
              </a:rPr>
              <a:t>ber</a:t>
            </a:r>
            <a:r>
              <a:rPr sz="1350" b="1" spc="-15">
                <a:latin typeface="Arial"/>
                <a:cs typeface="Arial"/>
              </a:rPr>
              <a:t> </a:t>
            </a:r>
            <a:r>
              <a:rPr sz="1350" b="1">
                <a:latin typeface="Arial"/>
                <a:cs typeface="Arial"/>
              </a:rPr>
              <a:t>consists</a:t>
            </a:r>
            <a:r>
              <a:rPr lang="en-US" sz="1350" b="1" spc="-40">
                <a:latin typeface="Arial"/>
                <a:cs typeface="Arial"/>
              </a:rPr>
              <a:t> of</a:t>
            </a:r>
            <a:r>
              <a:rPr lang="en-US" sz="1350" b="1">
                <a:latin typeface="Arial"/>
                <a:cs typeface="Arial"/>
              </a:rPr>
              <a:t> </a:t>
            </a:r>
            <a:r>
              <a:rPr sz="1350" b="1">
                <a:latin typeface="Arial"/>
                <a:cs typeface="Arial"/>
              </a:rPr>
              <a:t>three</a:t>
            </a:r>
            <a:r>
              <a:rPr sz="1350" b="1" spc="-25">
                <a:latin typeface="Arial"/>
                <a:cs typeface="Arial"/>
              </a:rPr>
              <a:t> </a:t>
            </a:r>
            <a:r>
              <a:rPr sz="1350" b="1">
                <a:latin typeface="Arial"/>
                <a:cs typeface="Arial"/>
              </a:rPr>
              <a:t>codes</a:t>
            </a:r>
            <a:r>
              <a:rPr sz="1350" b="1" spc="20">
                <a:latin typeface="Arial"/>
                <a:cs typeface="Arial"/>
              </a:rPr>
              <a:t>:</a:t>
            </a:r>
            <a:r>
              <a:rPr sz="1350" b="1">
                <a:latin typeface="Arial"/>
                <a:cs typeface="Arial"/>
              </a:rPr>
              <a:t>-</a:t>
            </a:r>
            <a:endParaRPr sz="135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868221" y="1480982"/>
            <a:ext cx="721995" cy="20774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/>
            <a:r>
              <a:rPr sz="1350" b="1" spc="-60">
                <a:latin typeface="Arial"/>
                <a:cs typeface="Arial"/>
              </a:rPr>
              <a:t>A</a:t>
            </a:r>
            <a:r>
              <a:rPr sz="1350" b="1">
                <a:latin typeface="Arial"/>
                <a:cs typeface="Arial"/>
              </a:rPr>
              <a:t>cc</a:t>
            </a:r>
            <a:r>
              <a:rPr sz="1350" b="1" spc="30">
                <a:latin typeface="Arial"/>
                <a:cs typeface="Arial"/>
              </a:rPr>
              <a:t> </a:t>
            </a:r>
            <a:r>
              <a:rPr sz="1350" b="1">
                <a:latin typeface="Arial"/>
                <a:cs typeface="Arial"/>
              </a:rPr>
              <a:t>No</a:t>
            </a:r>
            <a:r>
              <a:rPr sz="1350" b="1" spc="-5">
                <a:latin typeface="Arial"/>
                <a:cs typeface="Arial"/>
              </a:rPr>
              <a:t> </a:t>
            </a:r>
            <a:r>
              <a:rPr sz="1350" b="1">
                <a:latin typeface="Arial"/>
                <a:cs typeface="Arial"/>
              </a:rPr>
              <a:t>-</a:t>
            </a:r>
            <a:endParaRPr sz="135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2782569" y="1480982"/>
            <a:ext cx="6475514" cy="207749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pPr marL="12700"/>
            <a:r>
              <a:rPr sz="1350" b="1">
                <a:latin typeface="Arial"/>
                <a:cs typeface="Arial"/>
              </a:rPr>
              <a:t>A</a:t>
            </a:r>
            <a:r>
              <a:rPr sz="1350" b="1" spc="-65">
                <a:latin typeface="Arial"/>
                <a:cs typeface="Arial"/>
              </a:rPr>
              <a:t> </a:t>
            </a:r>
            <a:r>
              <a:rPr sz="1350" b="1">
                <a:latin typeface="Arial"/>
                <a:cs typeface="Arial"/>
              </a:rPr>
              <a:t>four</a:t>
            </a:r>
            <a:r>
              <a:rPr sz="1350" b="1" spc="-20">
                <a:latin typeface="Arial"/>
                <a:cs typeface="Arial"/>
              </a:rPr>
              <a:t> </a:t>
            </a:r>
            <a:r>
              <a:rPr sz="1350" b="1">
                <a:latin typeface="Arial"/>
                <a:cs typeface="Arial"/>
              </a:rPr>
              <a:t>d</a:t>
            </a:r>
            <a:r>
              <a:rPr sz="1350" b="1" spc="-10">
                <a:latin typeface="Arial"/>
                <a:cs typeface="Arial"/>
              </a:rPr>
              <a:t>i</a:t>
            </a:r>
            <a:r>
              <a:rPr sz="1350" b="1">
                <a:latin typeface="Arial"/>
                <a:cs typeface="Arial"/>
              </a:rPr>
              <a:t>g</a:t>
            </a:r>
            <a:r>
              <a:rPr sz="1350" b="1" spc="-10">
                <a:latin typeface="Arial"/>
                <a:cs typeface="Arial"/>
              </a:rPr>
              <a:t>i</a:t>
            </a:r>
            <a:r>
              <a:rPr sz="1350" b="1">
                <a:latin typeface="Arial"/>
                <a:cs typeface="Arial"/>
              </a:rPr>
              <a:t>t co</a:t>
            </a:r>
            <a:r>
              <a:rPr sz="1350" b="1" spc="-10">
                <a:latin typeface="Arial"/>
                <a:cs typeface="Arial"/>
              </a:rPr>
              <a:t>d</a:t>
            </a:r>
            <a:r>
              <a:rPr sz="1350" b="1">
                <a:latin typeface="Arial"/>
                <a:cs typeface="Arial"/>
              </a:rPr>
              <a:t>e</a:t>
            </a:r>
            <a:r>
              <a:rPr sz="1350" b="1" spc="-15">
                <a:latin typeface="Arial"/>
                <a:cs typeface="Arial"/>
              </a:rPr>
              <a:t> </a:t>
            </a:r>
            <a:r>
              <a:rPr sz="1350" b="1">
                <a:latin typeface="Arial"/>
                <a:cs typeface="Arial"/>
              </a:rPr>
              <a:t>to</a:t>
            </a:r>
            <a:r>
              <a:rPr sz="1350" b="1" spc="-15">
                <a:latin typeface="Arial"/>
                <a:cs typeface="Arial"/>
              </a:rPr>
              <a:t> </a:t>
            </a:r>
            <a:r>
              <a:rPr sz="1350" b="1">
                <a:latin typeface="Arial"/>
                <a:cs typeface="Arial"/>
              </a:rPr>
              <a:t>represent</a:t>
            </a:r>
            <a:r>
              <a:rPr sz="1350" b="1" spc="-40">
                <a:latin typeface="Arial"/>
                <a:cs typeface="Arial"/>
              </a:rPr>
              <a:t> </a:t>
            </a:r>
            <a:r>
              <a:rPr sz="1350" b="1">
                <a:latin typeface="Arial"/>
                <a:cs typeface="Arial"/>
              </a:rPr>
              <a:t>a</a:t>
            </a:r>
            <a:r>
              <a:rPr sz="1350" b="1" spc="-5">
                <a:latin typeface="Arial"/>
                <a:cs typeface="Arial"/>
              </a:rPr>
              <a:t> </a:t>
            </a:r>
            <a:r>
              <a:rPr sz="1350" b="1">
                <a:latin typeface="Arial"/>
                <a:cs typeface="Arial"/>
              </a:rPr>
              <a:t>category</a:t>
            </a:r>
            <a:r>
              <a:rPr sz="1350" b="1" spc="-45">
                <a:latin typeface="Arial"/>
                <a:cs typeface="Arial"/>
              </a:rPr>
              <a:t> </a:t>
            </a:r>
            <a:r>
              <a:rPr sz="1350" b="1">
                <a:latin typeface="Arial"/>
                <a:cs typeface="Arial"/>
              </a:rPr>
              <a:t>of</a:t>
            </a:r>
            <a:r>
              <a:rPr sz="1350" b="1" spc="-15">
                <a:latin typeface="Arial"/>
                <a:cs typeface="Arial"/>
              </a:rPr>
              <a:t> </a:t>
            </a:r>
            <a:r>
              <a:rPr sz="1350" b="1" spc="-10">
                <a:latin typeface="Arial"/>
                <a:cs typeface="Arial"/>
              </a:rPr>
              <a:t>i</a:t>
            </a:r>
            <a:r>
              <a:rPr sz="1350" b="1">
                <a:latin typeface="Arial"/>
                <a:cs typeface="Arial"/>
              </a:rPr>
              <a:t>nco</a:t>
            </a:r>
            <a:r>
              <a:rPr sz="1350" b="1" spc="-15">
                <a:latin typeface="Arial"/>
                <a:cs typeface="Arial"/>
              </a:rPr>
              <a:t>m</a:t>
            </a:r>
            <a:r>
              <a:rPr sz="1350" b="1">
                <a:latin typeface="Arial"/>
                <a:cs typeface="Arial"/>
              </a:rPr>
              <a:t>e</a:t>
            </a:r>
            <a:r>
              <a:rPr lang="en-US" sz="1350" b="1">
                <a:latin typeface="Arial"/>
                <a:cs typeface="Arial"/>
              </a:rPr>
              <a:t> (1###) </a:t>
            </a:r>
            <a:r>
              <a:rPr sz="1350" b="1">
                <a:latin typeface="Arial"/>
                <a:cs typeface="Arial"/>
              </a:rPr>
              <a:t>or</a:t>
            </a:r>
            <a:r>
              <a:rPr sz="1350" b="1" spc="-10">
                <a:latin typeface="Arial"/>
                <a:cs typeface="Arial"/>
              </a:rPr>
              <a:t> </a:t>
            </a:r>
            <a:r>
              <a:rPr sz="1350" b="1">
                <a:latin typeface="Arial"/>
                <a:cs typeface="Arial"/>
              </a:rPr>
              <a:t>expense</a:t>
            </a:r>
            <a:r>
              <a:rPr lang="en-US" sz="1350" b="1">
                <a:latin typeface="Arial"/>
                <a:cs typeface="Arial"/>
              </a:rPr>
              <a:t> (4###)</a:t>
            </a:r>
            <a:endParaRPr sz="135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868220" y="2104799"/>
            <a:ext cx="378460" cy="20774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/>
            <a:r>
              <a:rPr sz="1350" b="1" spc="5">
                <a:latin typeface="Arial"/>
                <a:cs typeface="Arial"/>
              </a:rPr>
              <a:t>C</a:t>
            </a:r>
            <a:r>
              <a:rPr sz="1350" b="1">
                <a:latin typeface="Arial"/>
                <a:cs typeface="Arial"/>
              </a:rPr>
              <a:t>C</a:t>
            </a:r>
            <a:r>
              <a:rPr sz="1350" b="1" spc="-15">
                <a:latin typeface="Arial"/>
                <a:cs typeface="Arial"/>
              </a:rPr>
              <a:t> </a:t>
            </a:r>
            <a:r>
              <a:rPr sz="1350" b="1">
                <a:latin typeface="Arial"/>
                <a:cs typeface="Arial"/>
              </a:rPr>
              <a:t>-</a:t>
            </a:r>
            <a:endParaRPr sz="135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2782570" y="2104798"/>
            <a:ext cx="5766435" cy="11353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/>
            <a:r>
              <a:rPr sz="1350" b="1">
                <a:latin typeface="Arial"/>
                <a:cs typeface="Arial"/>
              </a:rPr>
              <a:t>Cost</a:t>
            </a:r>
            <a:r>
              <a:rPr sz="1350" b="1" spc="-25">
                <a:latin typeface="Arial"/>
                <a:cs typeface="Arial"/>
              </a:rPr>
              <a:t> </a:t>
            </a:r>
            <a:r>
              <a:rPr sz="1350" b="1">
                <a:latin typeface="Arial"/>
                <a:cs typeface="Arial"/>
              </a:rPr>
              <a:t>Centre</a:t>
            </a:r>
            <a:r>
              <a:rPr sz="1350" b="1" spc="-25">
                <a:latin typeface="Arial"/>
                <a:cs typeface="Arial"/>
              </a:rPr>
              <a:t> </a:t>
            </a:r>
            <a:r>
              <a:rPr sz="1350" b="1">
                <a:latin typeface="Arial"/>
                <a:cs typeface="Arial"/>
              </a:rPr>
              <a:t>Code</a:t>
            </a:r>
            <a:r>
              <a:rPr sz="1350" b="1" spc="-20">
                <a:latin typeface="Arial"/>
                <a:cs typeface="Arial"/>
              </a:rPr>
              <a:t> </a:t>
            </a:r>
            <a:r>
              <a:rPr sz="1350" b="1">
                <a:latin typeface="Arial"/>
                <a:cs typeface="Arial"/>
              </a:rPr>
              <a:t>– </a:t>
            </a:r>
            <a:r>
              <a:rPr sz="1350" b="1" spc="-5">
                <a:latin typeface="Arial"/>
                <a:cs typeface="Arial"/>
              </a:rPr>
              <a:t> </a:t>
            </a:r>
            <a:r>
              <a:rPr sz="1350" b="1">
                <a:latin typeface="Arial"/>
                <a:cs typeface="Arial"/>
              </a:rPr>
              <a:t>a three</a:t>
            </a:r>
            <a:r>
              <a:rPr sz="1350" b="1" spc="-25">
                <a:latin typeface="Arial"/>
                <a:cs typeface="Arial"/>
              </a:rPr>
              <a:t> </a:t>
            </a:r>
            <a:r>
              <a:rPr sz="1350" b="1">
                <a:latin typeface="Arial"/>
                <a:cs typeface="Arial"/>
              </a:rPr>
              <a:t>d</a:t>
            </a:r>
            <a:r>
              <a:rPr sz="1350" b="1" spc="-10">
                <a:latin typeface="Arial"/>
                <a:cs typeface="Arial"/>
              </a:rPr>
              <a:t>i</a:t>
            </a:r>
            <a:r>
              <a:rPr sz="1350" b="1">
                <a:latin typeface="Arial"/>
                <a:cs typeface="Arial"/>
              </a:rPr>
              <a:t>g</a:t>
            </a:r>
            <a:r>
              <a:rPr sz="1350" b="1" spc="-10">
                <a:latin typeface="Arial"/>
                <a:cs typeface="Arial"/>
              </a:rPr>
              <a:t>i</a:t>
            </a:r>
            <a:r>
              <a:rPr sz="1350" b="1">
                <a:latin typeface="Arial"/>
                <a:cs typeface="Arial"/>
              </a:rPr>
              <a:t>t</a:t>
            </a:r>
            <a:r>
              <a:rPr sz="1350" b="1" spc="-5">
                <a:latin typeface="Arial"/>
                <a:cs typeface="Arial"/>
              </a:rPr>
              <a:t> </a:t>
            </a:r>
            <a:r>
              <a:rPr sz="1350" b="1">
                <a:latin typeface="Arial"/>
                <a:cs typeface="Arial"/>
              </a:rPr>
              <a:t>code</a:t>
            </a:r>
            <a:endParaRPr sz="1350">
              <a:latin typeface="Arial"/>
              <a:cs typeface="Arial"/>
            </a:endParaRPr>
          </a:p>
          <a:p>
            <a:pPr marL="12700">
              <a:spcBef>
                <a:spcPts val="840"/>
              </a:spcBef>
            </a:pPr>
            <a:r>
              <a:rPr sz="1350" b="1" spc="-5">
                <a:latin typeface="Arial"/>
                <a:cs typeface="Arial"/>
              </a:rPr>
              <a:t>S</a:t>
            </a:r>
            <a:r>
              <a:rPr sz="1350" b="1">
                <a:latin typeface="Arial"/>
                <a:cs typeface="Arial"/>
              </a:rPr>
              <a:t>ocieties</a:t>
            </a:r>
            <a:r>
              <a:rPr sz="1350" b="1" spc="-30">
                <a:latin typeface="Arial"/>
                <a:cs typeface="Arial"/>
              </a:rPr>
              <a:t> </a:t>
            </a:r>
            <a:r>
              <a:rPr sz="1350" b="1">
                <a:latin typeface="Arial"/>
                <a:cs typeface="Arial"/>
              </a:rPr>
              <a:t>begin</a:t>
            </a:r>
            <a:r>
              <a:rPr sz="1350" b="1" spc="-20">
                <a:latin typeface="Arial"/>
                <a:cs typeface="Arial"/>
              </a:rPr>
              <a:t> </a:t>
            </a:r>
            <a:r>
              <a:rPr sz="1350" b="1" spc="20">
                <a:latin typeface="Arial"/>
                <a:cs typeface="Arial"/>
              </a:rPr>
              <a:t>w</a:t>
            </a:r>
            <a:r>
              <a:rPr sz="1350" b="1" spc="-10">
                <a:latin typeface="Arial"/>
                <a:cs typeface="Arial"/>
              </a:rPr>
              <a:t>i</a:t>
            </a:r>
            <a:r>
              <a:rPr sz="1350" b="1">
                <a:latin typeface="Arial"/>
                <a:cs typeface="Arial"/>
              </a:rPr>
              <a:t>th</a:t>
            </a:r>
            <a:r>
              <a:rPr sz="1350" b="1" spc="-30">
                <a:latin typeface="Arial"/>
                <a:cs typeface="Arial"/>
              </a:rPr>
              <a:t> </a:t>
            </a:r>
            <a:r>
              <a:rPr sz="1350" b="1">
                <a:latin typeface="Arial"/>
                <a:cs typeface="Arial"/>
              </a:rPr>
              <a:t>a</a:t>
            </a:r>
            <a:r>
              <a:rPr sz="1350" b="1" spc="-15">
                <a:latin typeface="Arial"/>
                <a:cs typeface="Arial"/>
              </a:rPr>
              <a:t> </a:t>
            </a:r>
            <a:r>
              <a:rPr sz="1350" b="1" spc="-10">
                <a:latin typeface="Arial"/>
                <a:cs typeface="Arial"/>
              </a:rPr>
              <a:t>l</a:t>
            </a:r>
            <a:r>
              <a:rPr sz="1350" b="1">
                <a:latin typeface="Arial"/>
                <a:cs typeface="Arial"/>
              </a:rPr>
              <a:t>e</a:t>
            </a:r>
            <a:r>
              <a:rPr sz="1350" b="1" spc="5">
                <a:latin typeface="Arial"/>
                <a:cs typeface="Arial"/>
              </a:rPr>
              <a:t>t</a:t>
            </a:r>
            <a:r>
              <a:rPr sz="1350" b="1">
                <a:latin typeface="Arial"/>
                <a:cs typeface="Arial"/>
              </a:rPr>
              <a:t>ter</a:t>
            </a:r>
            <a:r>
              <a:rPr sz="1350" b="1" spc="-15">
                <a:latin typeface="Arial"/>
                <a:cs typeface="Arial"/>
              </a:rPr>
              <a:t> </a:t>
            </a:r>
            <a:r>
              <a:rPr sz="1350" b="1">
                <a:latin typeface="Arial"/>
                <a:cs typeface="Arial"/>
              </a:rPr>
              <a:t>usual</a:t>
            </a:r>
            <a:r>
              <a:rPr sz="1350" b="1" spc="-10">
                <a:latin typeface="Arial"/>
                <a:cs typeface="Arial"/>
              </a:rPr>
              <a:t>l</a:t>
            </a:r>
            <a:r>
              <a:rPr sz="1350" b="1">
                <a:latin typeface="Arial"/>
                <a:cs typeface="Arial"/>
              </a:rPr>
              <a:t>y</a:t>
            </a:r>
            <a:r>
              <a:rPr sz="1350" b="1" spc="-30">
                <a:latin typeface="Arial"/>
                <a:cs typeface="Arial"/>
              </a:rPr>
              <a:t> </a:t>
            </a:r>
            <a:r>
              <a:rPr sz="1350" b="1">
                <a:latin typeface="Arial"/>
                <a:cs typeface="Arial"/>
              </a:rPr>
              <a:t>bet</a:t>
            </a:r>
            <a:r>
              <a:rPr sz="1350" b="1" spc="20">
                <a:latin typeface="Arial"/>
                <a:cs typeface="Arial"/>
              </a:rPr>
              <a:t>w</a:t>
            </a:r>
            <a:r>
              <a:rPr sz="1350" b="1" spc="-10">
                <a:latin typeface="Arial"/>
                <a:cs typeface="Arial"/>
              </a:rPr>
              <a:t>e</a:t>
            </a:r>
            <a:r>
              <a:rPr sz="1350" b="1">
                <a:latin typeface="Arial"/>
                <a:cs typeface="Arial"/>
              </a:rPr>
              <a:t>en</a:t>
            </a:r>
            <a:r>
              <a:rPr sz="1350" b="1" spc="-100">
                <a:latin typeface="Arial"/>
                <a:cs typeface="Arial"/>
              </a:rPr>
              <a:t> </a:t>
            </a:r>
            <a:r>
              <a:rPr sz="1350" b="1">
                <a:latin typeface="Arial"/>
                <a:cs typeface="Arial"/>
              </a:rPr>
              <a:t>A</a:t>
            </a:r>
            <a:r>
              <a:rPr sz="1350" b="1" spc="-30">
                <a:latin typeface="Arial"/>
                <a:cs typeface="Arial"/>
              </a:rPr>
              <a:t> </a:t>
            </a:r>
            <a:r>
              <a:rPr sz="1350" b="1">
                <a:latin typeface="Arial"/>
                <a:cs typeface="Arial"/>
              </a:rPr>
              <a:t>-</a:t>
            </a:r>
            <a:r>
              <a:rPr sz="1350" b="1" spc="-15">
                <a:latin typeface="Arial"/>
                <a:cs typeface="Arial"/>
              </a:rPr>
              <a:t> </a:t>
            </a:r>
            <a:r>
              <a:rPr sz="1350" b="1">
                <a:latin typeface="Arial"/>
                <a:cs typeface="Arial"/>
              </a:rPr>
              <a:t>V fo</a:t>
            </a:r>
            <a:r>
              <a:rPr sz="1350" b="1" spc="-10">
                <a:latin typeface="Arial"/>
                <a:cs typeface="Arial"/>
              </a:rPr>
              <a:t>ll</a:t>
            </a:r>
            <a:r>
              <a:rPr sz="1350" b="1">
                <a:latin typeface="Arial"/>
                <a:cs typeface="Arial"/>
              </a:rPr>
              <a:t>o</a:t>
            </a:r>
            <a:r>
              <a:rPr sz="1350" b="1" spc="20">
                <a:latin typeface="Arial"/>
                <a:cs typeface="Arial"/>
              </a:rPr>
              <a:t>w</a:t>
            </a:r>
            <a:r>
              <a:rPr sz="1350" b="1" spc="-10">
                <a:latin typeface="Arial"/>
                <a:cs typeface="Arial"/>
              </a:rPr>
              <a:t>e</a:t>
            </a:r>
            <a:r>
              <a:rPr sz="1350" b="1">
                <a:latin typeface="Arial"/>
                <a:cs typeface="Arial"/>
              </a:rPr>
              <a:t>d</a:t>
            </a:r>
            <a:r>
              <a:rPr sz="1350" b="1" spc="-45">
                <a:latin typeface="Arial"/>
                <a:cs typeface="Arial"/>
              </a:rPr>
              <a:t> </a:t>
            </a:r>
            <a:r>
              <a:rPr sz="1350" b="1">
                <a:latin typeface="Arial"/>
                <a:cs typeface="Arial"/>
              </a:rPr>
              <a:t>by</a:t>
            </a:r>
            <a:r>
              <a:rPr sz="1350" b="1" spc="-5">
                <a:latin typeface="Arial"/>
                <a:cs typeface="Arial"/>
              </a:rPr>
              <a:t> </a:t>
            </a:r>
            <a:r>
              <a:rPr sz="1350" b="1">
                <a:latin typeface="Arial"/>
                <a:cs typeface="Arial"/>
              </a:rPr>
              <a:t>2</a:t>
            </a:r>
            <a:r>
              <a:rPr sz="1350" b="1" spc="-15">
                <a:latin typeface="Arial"/>
                <a:cs typeface="Arial"/>
              </a:rPr>
              <a:t> </a:t>
            </a:r>
            <a:r>
              <a:rPr sz="1350" b="1">
                <a:latin typeface="Arial"/>
                <a:cs typeface="Arial"/>
              </a:rPr>
              <a:t>d</a:t>
            </a:r>
            <a:r>
              <a:rPr sz="1350" b="1" spc="-10">
                <a:latin typeface="Arial"/>
                <a:cs typeface="Arial"/>
              </a:rPr>
              <a:t>i</a:t>
            </a:r>
            <a:r>
              <a:rPr sz="1350" b="1">
                <a:latin typeface="Arial"/>
                <a:cs typeface="Arial"/>
              </a:rPr>
              <a:t>g</a:t>
            </a:r>
            <a:r>
              <a:rPr sz="1350" b="1" spc="-10">
                <a:latin typeface="Arial"/>
                <a:cs typeface="Arial"/>
              </a:rPr>
              <a:t>i</a:t>
            </a:r>
            <a:r>
              <a:rPr sz="1350" b="1">
                <a:latin typeface="Arial"/>
                <a:cs typeface="Arial"/>
              </a:rPr>
              <a:t>ts.</a:t>
            </a:r>
            <a:endParaRPr sz="1350">
              <a:latin typeface="Arial"/>
              <a:cs typeface="Arial"/>
            </a:endParaRPr>
          </a:p>
          <a:p>
            <a:pPr marL="12700">
              <a:spcBef>
                <a:spcPts val="840"/>
              </a:spcBef>
            </a:pPr>
            <a:r>
              <a:rPr sz="1350" b="1" spc="-60">
                <a:latin typeface="Arial"/>
                <a:cs typeface="Arial"/>
              </a:rPr>
              <a:t>A</a:t>
            </a:r>
            <a:r>
              <a:rPr sz="1350" b="1" spc="-10">
                <a:latin typeface="Arial"/>
                <a:cs typeface="Arial"/>
              </a:rPr>
              <a:t>l</a:t>
            </a:r>
            <a:r>
              <a:rPr sz="1350" b="1">
                <a:latin typeface="Arial"/>
                <a:cs typeface="Arial"/>
              </a:rPr>
              <a:t>l</a:t>
            </a:r>
            <a:r>
              <a:rPr sz="1350" b="1" spc="45">
                <a:latin typeface="Arial"/>
                <a:cs typeface="Arial"/>
              </a:rPr>
              <a:t> </a:t>
            </a:r>
            <a:r>
              <a:rPr sz="1350" b="1">
                <a:latin typeface="Arial"/>
                <a:cs typeface="Arial"/>
              </a:rPr>
              <a:t>sport</a:t>
            </a:r>
            <a:r>
              <a:rPr sz="1350" b="1" spc="-30">
                <a:latin typeface="Arial"/>
                <a:cs typeface="Arial"/>
              </a:rPr>
              <a:t> </a:t>
            </a:r>
            <a:r>
              <a:rPr sz="1350" b="1">
                <a:latin typeface="Arial"/>
                <a:cs typeface="Arial"/>
              </a:rPr>
              <a:t>c</a:t>
            </a:r>
            <a:r>
              <a:rPr sz="1350" b="1" spc="-10">
                <a:latin typeface="Arial"/>
                <a:cs typeface="Arial"/>
              </a:rPr>
              <a:t>l</a:t>
            </a:r>
            <a:r>
              <a:rPr sz="1350" b="1">
                <a:latin typeface="Arial"/>
                <a:cs typeface="Arial"/>
              </a:rPr>
              <a:t>ubs</a:t>
            </a:r>
            <a:r>
              <a:rPr sz="1350" b="1" spc="-20">
                <a:latin typeface="Arial"/>
                <a:cs typeface="Arial"/>
              </a:rPr>
              <a:t> </a:t>
            </a:r>
            <a:r>
              <a:rPr sz="1350" b="1">
                <a:latin typeface="Arial"/>
                <a:cs typeface="Arial"/>
              </a:rPr>
              <a:t>beg</a:t>
            </a:r>
            <a:r>
              <a:rPr sz="1350" b="1" spc="-10">
                <a:latin typeface="Arial"/>
                <a:cs typeface="Arial"/>
              </a:rPr>
              <a:t>i</a:t>
            </a:r>
            <a:r>
              <a:rPr sz="1350" b="1">
                <a:latin typeface="Arial"/>
                <a:cs typeface="Arial"/>
              </a:rPr>
              <a:t>n</a:t>
            </a:r>
            <a:r>
              <a:rPr sz="1350" b="1" spc="-10">
                <a:latin typeface="Arial"/>
                <a:cs typeface="Arial"/>
              </a:rPr>
              <a:t> </a:t>
            </a:r>
            <a:r>
              <a:rPr sz="1350" b="1" spc="20">
                <a:latin typeface="Arial"/>
                <a:cs typeface="Arial"/>
              </a:rPr>
              <a:t>w</a:t>
            </a:r>
            <a:r>
              <a:rPr sz="1350" b="1" spc="-10">
                <a:latin typeface="Arial"/>
                <a:cs typeface="Arial"/>
              </a:rPr>
              <a:t>i</a:t>
            </a:r>
            <a:r>
              <a:rPr sz="1350" b="1">
                <a:latin typeface="Arial"/>
                <a:cs typeface="Arial"/>
              </a:rPr>
              <a:t>th</a:t>
            </a:r>
            <a:r>
              <a:rPr sz="1350" b="1" spc="-40">
                <a:latin typeface="Arial"/>
                <a:cs typeface="Arial"/>
              </a:rPr>
              <a:t> </a:t>
            </a:r>
            <a:r>
              <a:rPr sz="1350" b="1">
                <a:latin typeface="Arial"/>
                <a:cs typeface="Arial"/>
              </a:rPr>
              <a:t>a</a:t>
            </a:r>
            <a:r>
              <a:rPr sz="1350" b="1" spc="-5">
                <a:latin typeface="Arial"/>
                <a:cs typeface="Arial"/>
              </a:rPr>
              <a:t> </a:t>
            </a:r>
            <a:r>
              <a:rPr sz="1350" b="1">
                <a:latin typeface="Arial"/>
                <a:cs typeface="Arial"/>
              </a:rPr>
              <a:t>W</a:t>
            </a:r>
            <a:r>
              <a:rPr sz="1350" b="1" spc="-15">
                <a:latin typeface="Arial"/>
                <a:cs typeface="Arial"/>
              </a:rPr>
              <a:t> </a:t>
            </a:r>
            <a:r>
              <a:rPr sz="1350" b="1">
                <a:latin typeface="Arial"/>
                <a:cs typeface="Arial"/>
              </a:rPr>
              <a:t>fol</a:t>
            </a:r>
            <a:r>
              <a:rPr sz="1350" b="1" spc="-10">
                <a:latin typeface="Arial"/>
                <a:cs typeface="Arial"/>
              </a:rPr>
              <a:t>l</a:t>
            </a:r>
            <a:r>
              <a:rPr sz="1350" b="1">
                <a:latin typeface="Arial"/>
                <a:cs typeface="Arial"/>
              </a:rPr>
              <a:t>o</a:t>
            </a:r>
            <a:r>
              <a:rPr sz="1350" b="1" spc="20">
                <a:latin typeface="Arial"/>
                <a:cs typeface="Arial"/>
              </a:rPr>
              <a:t>w</a:t>
            </a:r>
            <a:r>
              <a:rPr sz="1350" b="1">
                <a:latin typeface="Arial"/>
                <a:cs typeface="Arial"/>
              </a:rPr>
              <a:t>ed</a:t>
            </a:r>
            <a:r>
              <a:rPr sz="1350" b="1" spc="-45">
                <a:latin typeface="Arial"/>
                <a:cs typeface="Arial"/>
              </a:rPr>
              <a:t> </a:t>
            </a:r>
            <a:r>
              <a:rPr sz="1350" b="1">
                <a:latin typeface="Arial"/>
                <a:cs typeface="Arial"/>
              </a:rPr>
              <a:t>by</a:t>
            </a:r>
            <a:r>
              <a:rPr sz="1350" b="1" spc="-20">
                <a:latin typeface="Arial"/>
                <a:cs typeface="Arial"/>
              </a:rPr>
              <a:t> </a:t>
            </a:r>
            <a:r>
              <a:rPr sz="1350" b="1">
                <a:latin typeface="Arial"/>
                <a:cs typeface="Arial"/>
              </a:rPr>
              <a:t>2</a:t>
            </a:r>
            <a:r>
              <a:rPr sz="1350" b="1" spc="-5">
                <a:latin typeface="Arial"/>
                <a:cs typeface="Arial"/>
              </a:rPr>
              <a:t> </a:t>
            </a:r>
            <a:r>
              <a:rPr sz="1350" b="1">
                <a:latin typeface="Arial"/>
                <a:cs typeface="Arial"/>
              </a:rPr>
              <a:t>d</a:t>
            </a:r>
            <a:r>
              <a:rPr sz="1350" b="1" spc="-10">
                <a:latin typeface="Arial"/>
                <a:cs typeface="Arial"/>
              </a:rPr>
              <a:t>i</a:t>
            </a:r>
            <a:r>
              <a:rPr sz="1350" b="1">
                <a:latin typeface="Arial"/>
                <a:cs typeface="Arial"/>
              </a:rPr>
              <a:t>g</a:t>
            </a:r>
            <a:r>
              <a:rPr sz="1350" b="1" spc="-10">
                <a:latin typeface="Arial"/>
                <a:cs typeface="Arial"/>
              </a:rPr>
              <a:t>i</a:t>
            </a:r>
            <a:r>
              <a:rPr sz="1350" b="1">
                <a:latin typeface="Arial"/>
                <a:cs typeface="Arial"/>
              </a:rPr>
              <a:t>ts.</a:t>
            </a:r>
            <a:endParaRPr sz="1350">
              <a:latin typeface="Arial"/>
              <a:cs typeface="Arial"/>
            </a:endParaRPr>
          </a:p>
          <a:p>
            <a:pPr marL="12700">
              <a:spcBef>
                <a:spcPts val="840"/>
              </a:spcBef>
            </a:pPr>
            <a:r>
              <a:rPr sz="1350" b="1" spc="-5">
                <a:latin typeface="Arial"/>
                <a:cs typeface="Arial"/>
              </a:rPr>
              <a:t>E</a:t>
            </a:r>
            <a:r>
              <a:rPr sz="1350" b="1" spc="-10">
                <a:latin typeface="Arial"/>
                <a:cs typeface="Arial"/>
              </a:rPr>
              <a:t>v</a:t>
            </a:r>
            <a:r>
              <a:rPr sz="1350" b="1">
                <a:latin typeface="Arial"/>
                <a:cs typeface="Arial"/>
              </a:rPr>
              <a:t>ery</a:t>
            </a:r>
            <a:r>
              <a:rPr sz="1350" b="1" spc="-15">
                <a:latin typeface="Arial"/>
                <a:cs typeface="Arial"/>
              </a:rPr>
              <a:t> </a:t>
            </a:r>
            <a:r>
              <a:rPr sz="1350" b="1">
                <a:latin typeface="Arial"/>
                <a:cs typeface="Arial"/>
              </a:rPr>
              <a:t>club</a:t>
            </a:r>
            <a:r>
              <a:rPr sz="1350" b="1" spc="-10">
                <a:latin typeface="Arial"/>
                <a:cs typeface="Arial"/>
              </a:rPr>
              <a:t> </a:t>
            </a:r>
            <a:r>
              <a:rPr sz="1350" b="1">
                <a:latin typeface="Arial"/>
                <a:cs typeface="Arial"/>
              </a:rPr>
              <a:t>and</a:t>
            </a:r>
            <a:r>
              <a:rPr sz="1350" b="1" spc="-15">
                <a:latin typeface="Arial"/>
                <a:cs typeface="Arial"/>
              </a:rPr>
              <a:t> </a:t>
            </a:r>
            <a:r>
              <a:rPr sz="1350" b="1">
                <a:latin typeface="Arial"/>
                <a:cs typeface="Arial"/>
              </a:rPr>
              <a:t>society</a:t>
            </a:r>
            <a:r>
              <a:rPr sz="1350" b="1" spc="-30">
                <a:latin typeface="Arial"/>
                <a:cs typeface="Arial"/>
              </a:rPr>
              <a:t> </a:t>
            </a:r>
            <a:r>
              <a:rPr sz="1350" b="1" spc="20">
                <a:latin typeface="Arial"/>
                <a:cs typeface="Arial"/>
              </a:rPr>
              <a:t>w</a:t>
            </a:r>
            <a:r>
              <a:rPr sz="1350" b="1" spc="-10">
                <a:latin typeface="Arial"/>
                <a:cs typeface="Arial"/>
              </a:rPr>
              <a:t>il</a:t>
            </a:r>
            <a:r>
              <a:rPr sz="1350" b="1">
                <a:latin typeface="Arial"/>
                <a:cs typeface="Arial"/>
              </a:rPr>
              <a:t>l</a:t>
            </a:r>
            <a:r>
              <a:rPr sz="1350" b="1" spc="-25">
                <a:latin typeface="Arial"/>
                <a:cs typeface="Arial"/>
              </a:rPr>
              <a:t> </a:t>
            </a:r>
            <a:r>
              <a:rPr sz="1350" b="1">
                <a:latin typeface="Arial"/>
                <a:cs typeface="Arial"/>
              </a:rPr>
              <a:t>ha</a:t>
            </a:r>
            <a:r>
              <a:rPr sz="1350" b="1" spc="-10">
                <a:latin typeface="Arial"/>
                <a:cs typeface="Arial"/>
              </a:rPr>
              <a:t>v</a:t>
            </a:r>
            <a:r>
              <a:rPr sz="1350" b="1">
                <a:latin typeface="Arial"/>
                <a:cs typeface="Arial"/>
              </a:rPr>
              <a:t>e</a:t>
            </a:r>
            <a:r>
              <a:rPr sz="1350" b="1" spc="-15">
                <a:latin typeface="Arial"/>
                <a:cs typeface="Arial"/>
              </a:rPr>
              <a:t> </a:t>
            </a:r>
            <a:r>
              <a:rPr sz="1350" b="1">
                <a:latin typeface="Arial"/>
                <a:cs typeface="Arial"/>
              </a:rPr>
              <a:t>their</a:t>
            </a:r>
            <a:r>
              <a:rPr sz="1350" b="1" spc="-20">
                <a:latin typeface="Arial"/>
                <a:cs typeface="Arial"/>
              </a:rPr>
              <a:t> </a:t>
            </a:r>
            <a:r>
              <a:rPr sz="1350" b="1">
                <a:latin typeface="Arial"/>
                <a:cs typeface="Arial"/>
              </a:rPr>
              <a:t>o</a:t>
            </a:r>
            <a:r>
              <a:rPr sz="1350" b="1" spc="20">
                <a:latin typeface="Arial"/>
                <a:cs typeface="Arial"/>
              </a:rPr>
              <a:t>w</a:t>
            </a:r>
            <a:r>
              <a:rPr sz="1350" b="1">
                <a:latin typeface="Arial"/>
                <a:cs typeface="Arial"/>
              </a:rPr>
              <a:t>n</a:t>
            </a:r>
            <a:r>
              <a:rPr sz="1350" b="1" spc="-45">
                <a:latin typeface="Arial"/>
                <a:cs typeface="Arial"/>
              </a:rPr>
              <a:t> </a:t>
            </a:r>
            <a:r>
              <a:rPr sz="1350" b="1">
                <a:latin typeface="Arial"/>
                <a:cs typeface="Arial"/>
              </a:rPr>
              <a:t>un</a:t>
            </a:r>
            <a:r>
              <a:rPr sz="1350" b="1" spc="-10">
                <a:latin typeface="Arial"/>
                <a:cs typeface="Arial"/>
              </a:rPr>
              <a:t>i</a:t>
            </a:r>
            <a:r>
              <a:rPr sz="1350" b="1">
                <a:latin typeface="Arial"/>
                <a:cs typeface="Arial"/>
              </a:rPr>
              <a:t>que</a:t>
            </a:r>
            <a:r>
              <a:rPr sz="1350" b="1" spc="-15">
                <a:latin typeface="Arial"/>
                <a:cs typeface="Arial"/>
              </a:rPr>
              <a:t> </a:t>
            </a:r>
            <a:r>
              <a:rPr sz="1350" b="1">
                <a:latin typeface="Arial"/>
                <a:cs typeface="Arial"/>
              </a:rPr>
              <a:t>nu</a:t>
            </a:r>
            <a:r>
              <a:rPr sz="1350" b="1" spc="-10">
                <a:latin typeface="Arial"/>
                <a:cs typeface="Arial"/>
              </a:rPr>
              <a:t>m</a:t>
            </a:r>
            <a:r>
              <a:rPr sz="1350" b="1">
                <a:latin typeface="Arial"/>
                <a:cs typeface="Arial"/>
              </a:rPr>
              <a:t>be</a:t>
            </a:r>
            <a:r>
              <a:rPr sz="1350" b="1" spc="-75">
                <a:latin typeface="Arial"/>
                <a:cs typeface="Arial"/>
              </a:rPr>
              <a:t>r</a:t>
            </a:r>
            <a:r>
              <a:rPr sz="1350" b="1">
                <a:latin typeface="Arial"/>
                <a:cs typeface="Arial"/>
              </a:rPr>
              <a:t>.</a:t>
            </a:r>
            <a:endParaRPr sz="135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1868220" y="3618385"/>
            <a:ext cx="549910" cy="20774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/>
            <a:r>
              <a:rPr sz="1350" b="1">
                <a:latin typeface="Arial"/>
                <a:cs typeface="Arial"/>
              </a:rPr>
              <a:t>Dept</a:t>
            </a:r>
            <a:r>
              <a:rPr sz="1350" b="1" spc="-25">
                <a:latin typeface="Arial"/>
                <a:cs typeface="Arial"/>
              </a:rPr>
              <a:t> </a:t>
            </a:r>
            <a:r>
              <a:rPr sz="1350" b="1">
                <a:latin typeface="Arial"/>
                <a:cs typeface="Arial"/>
              </a:rPr>
              <a:t>–</a:t>
            </a:r>
            <a:endParaRPr sz="1350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2782569" y="3618385"/>
            <a:ext cx="6238240" cy="51809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/>
            <a:r>
              <a:rPr sz="1350" b="1" spc="-5">
                <a:latin typeface="Arial"/>
                <a:cs typeface="Arial"/>
              </a:rPr>
              <a:t>X</a:t>
            </a:r>
            <a:r>
              <a:rPr sz="1350" b="1">
                <a:latin typeface="Arial"/>
                <a:cs typeface="Arial"/>
              </a:rPr>
              <a:t>01</a:t>
            </a:r>
            <a:r>
              <a:rPr sz="1350" b="1" spc="-15">
                <a:latin typeface="Arial"/>
                <a:cs typeface="Arial"/>
              </a:rPr>
              <a:t> </a:t>
            </a:r>
            <a:r>
              <a:rPr sz="1350" b="1" spc="-10">
                <a:latin typeface="Arial"/>
                <a:cs typeface="Arial"/>
              </a:rPr>
              <a:t>i</a:t>
            </a:r>
            <a:r>
              <a:rPr sz="1350" b="1">
                <a:latin typeface="Arial"/>
                <a:cs typeface="Arial"/>
              </a:rPr>
              <a:t>s used</a:t>
            </a:r>
            <a:r>
              <a:rPr sz="1350" b="1" spc="-15">
                <a:latin typeface="Arial"/>
                <a:cs typeface="Arial"/>
              </a:rPr>
              <a:t> </a:t>
            </a:r>
            <a:r>
              <a:rPr sz="1350" b="1">
                <a:latin typeface="Arial"/>
                <a:cs typeface="Arial"/>
              </a:rPr>
              <a:t>by</a:t>
            </a:r>
            <a:r>
              <a:rPr sz="1350" b="1" spc="-20">
                <a:latin typeface="Arial"/>
                <a:cs typeface="Arial"/>
              </a:rPr>
              <a:t> </a:t>
            </a:r>
            <a:r>
              <a:rPr sz="1350" b="1">
                <a:latin typeface="Arial"/>
                <a:cs typeface="Arial"/>
              </a:rPr>
              <a:t>e</a:t>
            </a:r>
            <a:r>
              <a:rPr sz="1350" b="1" spc="-10">
                <a:latin typeface="Arial"/>
                <a:cs typeface="Arial"/>
              </a:rPr>
              <a:t>v</a:t>
            </a:r>
            <a:r>
              <a:rPr sz="1350" b="1">
                <a:latin typeface="Arial"/>
                <a:cs typeface="Arial"/>
              </a:rPr>
              <a:t>er</a:t>
            </a:r>
            <a:r>
              <a:rPr sz="1350" b="1" spc="-20">
                <a:latin typeface="Arial"/>
                <a:cs typeface="Arial"/>
              </a:rPr>
              <a:t>y</a:t>
            </a:r>
            <a:r>
              <a:rPr sz="1350" b="1">
                <a:latin typeface="Arial"/>
                <a:cs typeface="Arial"/>
              </a:rPr>
              <a:t>one.</a:t>
            </a:r>
            <a:endParaRPr sz="1350">
              <a:latin typeface="Arial"/>
              <a:cs typeface="Arial"/>
            </a:endParaRPr>
          </a:p>
          <a:p>
            <a:pPr marL="12700">
              <a:spcBef>
                <a:spcPts val="840"/>
              </a:spcBef>
            </a:pPr>
            <a:r>
              <a:rPr sz="1350" b="1" spc="-10">
                <a:latin typeface="Arial"/>
                <a:cs typeface="Arial"/>
              </a:rPr>
              <a:t>S</a:t>
            </a:r>
            <a:r>
              <a:rPr sz="1350" b="1">
                <a:latin typeface="Arial"/>
                <a:cs typeface="Arial"/>
              </a:rPr>
              <a:t>po</a:t>
            </a:r>
            <a:r>
              <a:rPr sz="1350" b="1" spc="-5">
                <a:latin typeface="Arial"/>
                <a:cs typeface="Arial"/>
              </a:rPr>
              <a:t>r</a:t>
            </a:r>
            <a:r>
              <a:rPr sz="1350" b="1">
                <a:latin typeface="Arial"/>
                <a:cs typeface="Arial"/>
              </a:rPr>
              <a:t>ts</a:t>
            </a:r>
            <a:r>
              <a:rPr sz="1350" b="1" spc="-25">
                <a:latin typeface="Arial"/>
                <a:cs typeface="Arial"/>
              </a:rPr>
              <a:t> </a:t>
            </a:r>
            <a:r>
              <a:rPr sz="1350" b="1" spc="-10">
                <a:latin typeface="Arial"/>
                <a:cs typeface="Arial"/>
              </a:rPr>
              <a:t>i</a:t>
            </a:r>
            <a:r>
              <a:rPr sz="1350" b="1">
                <a:latin typeface="Arial"/>
                <a:cs typeface="Arial"/>
              </a:rPr>
              <a:t>n</a:t>
            </a:r>
            <a:r>
              <a:rPr sz="1350" b="1" spc="-15">
                <a:latin typeface="Arial"/>
                <a:cs typeface="Arial"/>
              </a:rPr>
              <a:t>v</a:t>
            </a:r>
            <a:r>
              <a:rPr sz="1350" b="1">
                <a:latin typeface="Arial"/>
                <a:cs typeface="Arial"/>
              </a:rPr>
              <a:t>o</a:t>
            </a:r>
            <a:r>
              <a:rPr sz="1350" b="1" spc="-10">
                <a:latin typeface="Arial"/>
                <a:cs typeface="Arial"/>
              </a:rPr>
              <a:t>l</a:t>
            </a:r>
            <a:r>
              <a:rPr sz="1350" b="1" spc="-15">
                <a:latin typeface="Arial"/>
                <a:cs typeface="Arial"/>
              </a:rPr>
              <a:t>v</a:t>
            </a:r>
            <a:r>
              <a:rPr sz="1350" b="1">
                <a:latin typeface="Arial"/>
                <a:cs typeface="Arial"/>
              </a:rPr>
              <a:t>ed</a:t>
            </a:r>
            <a:r>
              <a:rPr sz="1350" b="1" spc="5">
                <a:latin typeface="Arial"/>
                <a:cs typeface="Arial"/>
              </a:rPr>
              <a:t> </a:t>
            </a:r>
            <a:r>
              <a:rPr sz="1350" b="1" spc="20">
                <a:latin typeface="Arial"/>
                <a:cs typeface="Arial"/>
              </a:rPr>
              <a:t>w</a:t>
            </a:r>
            <a:r>
              <a:rPr sz="1350" b="1" spc="-10">
                <a:latin typeface="Arial"/>
                <a:cs typeface="Arial"/>
              </a:rPr>
              <a:t>i</a:t>
            </a:r>
            <a:r>
              <a:rPr sz="1350" b="1">
                <a:latin typeface="Arial"/>
                <a:cs typeface="Arial"/>
              </a:rPr>
              <a:t>th</a:t>
            </a:r>
            <a:r>
              <a:rPr sz="1350" b="1" spc="-40">
                <a:latin typeface="Arial"/>
                <a:cs typeface="Arial"/>
              </a:rPr>
              <a:t> </a:t>
            </a:r>
            <a:r>
              <a:rPr sz="1350" b="1">
                <a:latin typeface="Arial"/>
                <a:cs typeface="Arial"/>
              </a:rPr>
              <a:t>B</a:t>
            </a:r>
            <a:r>
              <a:rPr sz="1350" b="1" spc="5">
                <a:latin typeface="Arial"/>
                <a:cs typeface="Arial"/>
              </a:rPr>
              <a:t>U</a:t>
            </a:r>
            <a:r>
              <a:rPr sz="1350" b="1">
                <a:latin typeface="Arial"/>
                <a:cs typeface="Arial"/>
              </a:rPr>
              <a:t>CS</a:t>
            </a:r>
            <a:r>
              <a:rPr sz="1350" b="1" spc="-35">
                <a:latin typeface="Arial"/>
                <a:cs typeface="Arial"/>
              </a:rPr>
              <a:t> </a:t>
            </a:r>
            <a:r>
              <a:rPr sz="1350" b="1" spc="20">
                <a:latin typeface="Arial"/>
                <a:cs typeface="Arial"/>
              </a:rPr>
              <a:t>w</a:t>
            </a:r>
            <a:r>
              <a:rPr sz="1350" b="1" spc="-10">
                <a:latin typeface="Arial"/>
                <a:cs typeface="Arial"/>
              </a:rPr>
              <a:t>il</a:t>
            </a:r>
            <a:r>
              <a:rPr sz="1350" b="1">
                <a:latin typeface="Arial"/>
                <a:cs typeface="Arial"/>
              </a:rPr>
              <a:t>l</a:t>
            </a:r>
            <a:r>
              <a:rPr sz="1350" b="1" spc="-25">
                <a:latin typeface="Arial"/>
                <a:cs typeface="Arial"/>
              </a:rPr>
              <a:t> </a:t>
            </a:r>
            <a:r>
              <a:rPr sz="1350" b="1">
                <a:latin typeface="Arial"/>
                <a:cs typeface="Arial"/>
              </a:rPr>
              <a:t>use</a:t>
            </a:r>
            <a:r>
              <a:rPr sz="1350" b="1" spc="-20">
                <a:latin typeface="Arial"/>
                <a:cs typeface="Arial"/>
              </a:rPr>
              <a:t> </a:t>
            </a:r>
            <a:r>
              <a:rPr sz="1350" b="1" spc="-10">
                <a:latin typeface="Arial"/>
                <a:cs typeface="Arial"/>
              </a:rPr>
              <a:t>X</a:t>
            </a:r>
            <a:r>
              <a:rPr sz="1350" b="1">
                <a:latin typeface="Arial"/>
                <a:cs typeface="Arial"/>
              </a:rPr>
              <a:t>09</a:t>
            </a:r>
            <a:r>
              <a:rPr sz="1350" b="1" spc="-15">
                <a:latin typeface="Arial"/>
                <a:cs typeface="Arial"/>
              </a:rPr>
              <a:t> </a:t>
            </a:r>
            <a:r>
              <a:rPr sz="1350" b="1">
                <a:latin typeface="Arial"/>
                <a:cs typeface="Arial"/>
              </a:rPr>
              <a:t>for</a:t>
            </a:r>
            <a:r>
              <a:rPr sz="1350" b="1" spc="-15">
                <a:latin typeface="Arial"/>
                <a:cs typeface="Arial"/>
              </a:rPr>
              <a:t> </a:t>
            </a:r>
            <a:r>
              <a:rPr sz="1350" b="1">
                <a:latin typeface="Arial"/>
                <a:cs typeface="Arial"/>
              </a:rPr>
              <a:t>re</a:t>
            </a:r>
            <a:r>
              <a:rPr sz="1350" b="1" spc="-10">
                <a:latin typeface="Arial"/>
                <a:cs typeface="Arial"/>
              </a:rPr>
              <a:t>l</a:t>
            </a:r>
            <a:r>
              <a:rPr sz="1350" b="1">
                <a:latin typeface="Arial"/>
                <a:cs typeface="Arial"/>
              </a:rPr>
              <a:t>ated</a:t>
            </a:r>
            <a:r>
              <a:rPr sz="1350" b="1" spc="-30">
                <a:latin typeface="Arial"/>
                <a:cs typeface="Arial"/>
              </a:rPr>
              <a:t> </a:t>
            </a:r>
            <a:r>
              <a:rPr sz="1350" b="1">
                <a:latin typeface="Arial"/>
                <a:cs typeface="Arial"/>
              </a:rPr>
              <a:t>expend</a:t>
            </a:r>
            <a:r>
              <a:rPr sz="1350" b="1" spc="-10">
                <a:latin typeface="Arial"/>
                <a:cs typeface="Arial"/>
              </a:rPr>
              <a:t>i</a:t>
            </a:r>
            <a:r>
              <a:rPr sz="1350" b="1">
                <a:latin typeface="Arial"/>
                <a:cs typeface="Arial"/>
              </a:rPr>
              <a:t>ture</a:t>
            </a:r>
            <a:r>
              <a:rPr sz="1350" b="1" spc="-40">
                <a:latin typeface="Arial"/>
                <a:cs typeface="Arial"/>
              </a:rPr>
              <a:t> </a:t>
            </a:r>
            <a:r>
              <a:rPr sz="1350" b="1">
                <a:latin typeface="Arial"/>
                <a:cs typeface="Arial"/>
              </a:rPr>
              <a:t>and</a:t>
            </a:r>
            <a:r>
              <a:rPr sz="1350" b="1" spc="-20">
                <a:latin typeface="Arial"/>
                <a:cs typeface="Arial"/>
              </a:rPr>
              <a:t> </a:t>
            </a:r>
            <a:r>
              <a:rPr sz="1350" b="1">
                <a:latin typeface="Arial"/>
                <a:cs typeface="Arial"/>
              </a:rPr>
              <a:t>fund</a:t>
            </a:r>
            <a:r>
              <a:rPr sz="1350" b="1" spc="-10">
                <a:latin typeface="Arial"/>
                <a:cs typeface="Arial"/>
              </a:rPr>
              <a:t>i</a:t>
            </a:r>
            <a:r>
              <a:rPr sz="1350" b="1">
                <a:latin typeface="Arial"/>
                <a:cs typeface="Arial"/>
              </a:rPr>
              <a:t>ng.</a:t>
            </a:r>
            <a:endParaRPr sz="1350"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2782569" y="4248178"/>
            <a:ext cx="2265680" cy="20774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/>
            <a:r>
              <a:rPr sz="1350" b="1">
                <a:latin typeface="Arial"/>
                <a:cs typeface="Arial"/>
              </a:rPr>
              <a:t>Charity</a:t>
            </a:r>
            <a:r>
              <a:rPr sz="1350" b="1" spc="-25">
                <a:latin typeface="Arial"/>
                <a:cs typeface="Arial"/>
              </a:rPr>
              <a:t> </a:t>
            </a:r>
            <a:r>
              <a:rPr sz="1350" b="1">
                <a:latin typeface="Arial"/>
                <a:cs typeface="Arial"/>
              </a:rPr>
              <a:t>col</a:t>
            </a:r>
            <a:r>
              <a:rPr sz="1350" b="1" spc="-10">
                <a:latin typeface="Arial"/>
                <a:cs typeface="Arial"/>
              </a:rPr>
              <a:t>l</a:t>
            </a:r>
            <a:r>
              <a:rPr sz="1350" b="1">
                <a:latin typeface="Arial"/>
                <a:cs typeface="Arial"/>
              </a:rPr>
              <a:t>ect</a:t>
            </a:r>
            <a:r>
              <a:rPr sz="1350" b="1" spc="-10">
                <a:latin typeface="Arial"/>
                <a:cs typeface="Arial"/>
              </a:rPr>
              <a:t>i</a:t>
            </a:r>
            <a:r>
              <a:rPr sz="1350" b="1">
                <a:latin typeface="Arial"/>
                <a:cs typeface="Arial"/>
              </a:rPr>
              <a:t>ons</a:t>
            </a:r>
            <a:r>
              <a:rPr sz="1350" b="1" spc="-30">
                <a:latin typeface="Arial"/>
                <a:cs typeface="Arial"/>
              </a:rPr>
              <a:t> </a:t>
            </a:r>
            <a:r>
              <a:rPr sz="1350" b="1">
                <a:latin typeface="Arial"/>
                <a:cs typeface="Arial"/>
              </a:rPr>
              <a:t>are</a:t>
            </a:r>
            <a:r>
              <a:rPr sz="1350" b="1" spc="-15">
                <a:latin typeface="Arial"/>
                <a:cs typeface="Arial"/>
              </a:rPr>
              <a:t> </a:t>
            </a:r>
            <a:r>
              <a:rPr sz="1350" b="1" spc="-5">
                <a:latin typeface="Arial"/>
                <a:cs typeface="Arial"/>
              </a:rPr>
              <a:t>X</a:t>
            </a:r>
            <a:r>
              <a:rPr sz="1350" b="1">
                <a:latin typeface="Arial"/>
                <a:cs typeface="Arial"/>
              </a:rPr>
              <a:t>60.</a:t>
            </a:r>
            <a:endParaRPr sz="1350">
              <a:latin typeface="Arial"/>
              <a:cs typeface="Arial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2425701" y="340785"/>
            <a:ext cx="81915" cy="127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/>
            <a:r>
              <a:rPr sz="800">
                <a:latin typeface="Arial"/>
                <a:cs typeface="Arial"/>
              </a:rPr>
              <a:t>6</a:t>
            </a:r>
          </a:p>
        </p:txBody>
      </p:sp>
      <p:sp>
        <p:nvSpPr>
          <p:cNvPr id="16" name="object 16"/>
          <p:cNvSpPr txBox="1"/>
          <p:nvPr/>
        </p:nvSpPr>
        <p:spPr>
          <a:xfrm>
            <a:off x="9684411" y="340785"/>
            <a:ext cx="81915" cy="127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/>
            <a:r>
              <a:rPr sz="800">
                <a:latin typeface="Arial"/>
                <a:cs typeface="Arial"/>
              </a:rPr>
              <a:t>6</a:t>
            </a:r>
          </a:p>
        </p:txBody>
      </p:sp>
      <p:graphicFrame>
        <p:nvGraphicFramePr>
          <p:cNvPr id="5" name="object 5"/>
          <p:cNvGraphicFramePr>
            <a:graphicFrameLocks noGrp="1"/>
          </p:cNvGraphicFramePr>
          <p:nvPr/>
        </p:nvGraphicFramePr>
        <p:xfrm>
          <a:off x="1517651" y="4411217"/>
          <a:ext cx="9143995" cy="1794026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0159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2520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43620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9720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2517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2516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2436241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997203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197231">
                <a:tc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R w="12700">
                      <a:solidFill>
                        <a:srgbClr val="FFFFFF"/>
                      </a:solidFill>
                      <a:prstDash val="solid"/>
                    </a:lnR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marL="3175">
                        <a:lnSpc>
                          <a:spcPts val="1295"/>
                        </a:lnSpc>
                      </a:pPr>
                      <a:r>
                        <a:rPr sz="1100" spc="-10">
                          <a:latin typeface="Arial"/>
                          <a:cs typeface="Arial"/>
                        </a:rPr>
                        <a:t>Cl</a:t>
                      </a:r>
                      <a:r>
                        <a:rPr sz="1100">
                          <a:latin typeface="Arial"/>
                          <a:cs typeface="Arial"/>
                        </a:rPr>
                        <a:t>u</a:t>
                      </a:r>
                      <a:r>
                        <a:rPr sz="1100" spc="-5">
                          <a:latin typeface="Arial"/>
                          <a:cs typeface="Arial"/>
                        </a:rPr>
                        <a:t>b</a:t>
                      </a:r>
                      <a:r>
                        <a:rPr sz="1100">
                          <a:latin typeface="Arial"/>
                          <a:cs typeface="Arial"/>
                        </a:rPr>
                        <a:t>s</a:t>
                      </a: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3810">
                        <a:lnSpc>
                          <a:spcPts val="1295"/>
                        </a:lnSpc>
                      </a:pPr>
                      <a:r>
                        <a:rPr sz="1100" spc="-5">
                          <a:latin typeface="Arial"/>
                          <a:cs typeface="Arial"/>
                        </a:rPr>
                        <a:t>S</a:t>
                      </a:r>
                      <a:r>
                        <a:rPr sz="1100">
                          <a:latin typeface="Arial"/>
                          <a:cs typeface="Arial"/>
                        </a:rPr>
                        <a:t>oc</a:t>
                      </a:r>
                      <a:r>
                        <a:rPr sz="1100" spc="-10">
                          <a:latin typeface="Arial"/>
                          <a:cs typeface="Arial"/>
                        </a:rPr>
                        <a:t>i</a:t>
                      </a:r>
                      <a:r>
                        <a:rPr sz="1100">
                          <a:latin typeface="Arial"/>
                          <a:cs typeface="Arial"/>
                        </a:rPr>
                        <a:t>eti</a:t>
                      </a:r>
                      <a:r>
                        <a:rPr sz="1100" spc="-5">
                          <a:latin typeface="Arial"/>
                          <a:cs typeface="Arial"/>
                        </a:rPr>
                        <a:t>e</a:t>
                      </a:r>
                      <a:r>
                        <a:rPr sz="1100">
                          <a:latin typeface="Arial"/>
                          <a:cs typeface="Arial"/>
                        </a:rPr>
                        <a:t>s</a:t>
                      </a: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6506">
                <a:tc>
                  <a:txBody>
                    <a:bodyPr/>
                    <a:lstStyle/>
                    <a:p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R w="12700">
                      <a:solidFill>
                        <a:srgbClr val="FFFFFF"/>
                      </a:solidFill>
                      <a:prstDash val="solid"/>
                    </a:lnR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0675">
                <a:tc>
                  <a:txBody>
                    <a:bodyPr/>
                    <a:lstStyle/>
                    <a:p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R w="12700">
                      <a:solidFill>
                        <a:srgbClr val="FFFFFF"/>
                      </a:solidFill>
                      <a:prstDash val="solid"/>
                    </a:lnR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marL="200025">
                        <a:lnSpc>
                          <a:spcPts val="1290"/>
                        </a:lnSpc>
                      </a:pPr>
                      <a:r>
                        <a:rPr sz="1100" spc="-5">
                          <a:latin typeface="Arial"/>
                          <a:cs typeface="Arial"/>
                        </a:rPr>
                        <a:t>1930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3175">
                        <a:lnSpc>
                          <a:spcPts val="1180"/>
                        </a:lnSpc>
                      </a:pPr>
                      <a:r>
                        <a:rPr sz="1000">
                          <a:latin typeface="Arial"/>
                          <a:cs typeface="Arial"/>
                        </a:rPr>
                        <a:t>Inco</a:t>
                      </a:r>
                      <a:r>
                        <a:rPr sz="1000" spc="20">
                          <a:latin typeface="Arial"/>
                          <a:cs typeface="Arial"/>
                        </a:rPr>
                        <a:t>m</a:t>
                      </a:r>
                      <a:r>
                        <a:rPr sz="1000">
                          <a:latin typeface="Arial"/>
                          <a:cs typeface="Arial"/>
                        </a:rPr>
                        <a:t>e:</a:t>
                      </a:r>
                      <a:r>
                        <a:rPr sz="1000" spc="-30">
                          <a:latin typeface="Arial"/>
                          <a:cs typeface="Arial"/>
                        </a:rPr>
                        <a:t> </a:t>
                      </a:r>
                      <a:r>
                        <a:rPr sz="1000">
                          <a:latin typeface="Arial"/>
                          <a:cs typeface="Arial"/>
                        </a:rPr>
                        <a:t>C</a:t>
                      </a:r>
                      <a:r>
                        <a:rPr sz="1000" spc="-5">
                          <a:latin typeface="Arial"/>
                          <a:cs typeface="Arial"/>
                        </a:rPr>
                        <a:t>l</a:t>
                      </a:r>
                      <a:r>
                        <a:rPr sz="1000">
                          <a:latin typeface="Arial"/>
                          <a:cs typeface="Arial"/>
                        </a:rPr>
                        <a:t>ot</a:t>
                      </a:r>
                      <a:r>
                        <a:rPr sz="1000" spc="-5">
                          <a:latin typeface="Arial"/>
                          <a:cs typeface="Arial"/>
                        </a:rPr>
                        <a:t>hi</a:t>
                      </a:r>
                      <a:r>
                        <a:rPr sz="1000">
                          <a:latin typeface="Arial"/>
                          <a:cs typeface="Arial"/>
                        </a:rPr>
                        <a:t>ng &amp;</a:t>
                      </a:r>
                      <a:r>
                        <a:rPr sz="1000" spc="-5">
                          <a:latin typeface="Arial"/>
                          <a:cs typeface="Arial"/>
                        </a:rPr>
                        <a:t> </a:t>
                      </a:r>
                      <a:r>
                        <a:rPr sz="1000">
                          <a:latin typeface="Arial"/>
                          <a:cs typeface="Arial"/>
                        </a:rPr>
                        <a:t>M</a:t>
                      </a:r>
                      <a:r>
                        <a:rPr sz="1000" spc="-5">
                          <a:latin typeface="Arial"/>
                          <a:cs typeface="Arial"/>
                        </a:rPr>
                        <a:t>e</a:t>
                      </a:r>
                      <a:r>
                        <a:rPr sz="1000">
                          <a:latin typeface="Arial"/>
                          <a:cs typeface="Arial"/>
                        </a:rPr>
                        <a:t>r</a:t>
                      </a:r>
                      <a:r>
                        <a:rPr sz="1000" spc="5">
                          <a:latin typeface="Arial"/>
                          <a:cs typeface="Arial"/>
                        </a:rPr>
                        <a:t>c</a:t>
                      </a:r>
                      <a:r>
                        <a:rPr sz="1000">
                          <a:latin typeface="Arial"/>
                          <a:cs typeface="Arial"/>
                        </a:rPr>
                        <a:t>h</a:t>
                      </a:r>
                      <a:r>
                        <a:rPr sz="1000" spc="-5">
                          <a:latin typeface="Arial"/>
                          <a:cs typeface="Arial"/>
                        </a:rPr>
                        <a:t> </a:t>
                      </a:r>
                      <a:r>
                        <a:rPr sz="1000">
                          <a:latin typeface="Arial"/>
                          <a:cs typeface="Arial"/>
                        </a:rPr>
                        <a:t>R</a:t>
                      </a:r>
                      <a:r>
                        <a:rPr sz="1000" spc="-5">
                          <a:latin typeface="Arial"/>
                          <a:cs typeface="Arial"/>
                        </a:rPr>
                        <a:t>e</a:t>
                      </a:r>
                      <a:r>
                        <a:rPr sz="1000" spc="5">
                          <a:latin typeface="Arial"/>
                          <a:cs typeface="Arial"/>
                        </a:rPr>
                        <a:t>s</a:t>
                      </a:r>
                      <a:r>
                        <a:rPr sz="1000">
                          <a:latin typeface="Arial"/>
                          <a:cs typeface="Arial"/>
                        </a:rPr>
                        <a:t>a</a:t>
                      </a:r>
                      <a:r>
                        <a:rPr sz="1000" spc="-10">
                          <a:latin typeface="Arial"/>
                          <a:cs typeface="Arial"/>
                        </a:rPr>
                        <a:t>l</a:t>
                      </a:r>
                      <a:r>
                        <a:rPr sz="1000">
                          <a:latin typeface="Arial"/>
                          <a:cs typeface="Arial"/>
                        </a:rPr>
                        <a:t>e</a:t>
                      </a: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43180">
                        <a:lnSpc>
                          <a:spcPts val="1290"/>
                        </a:lnSpc>
                      </a:pPr>
                      <a:r>
                        <a:rPr sz="1100" spc="-5">
                          <a:latin typeface="Arial"/>
                          <a:cs typeface="Arial"/>
                        </a:rPr>
                        <a:t>1930</a:t>
                      </a:r>
                      <a:r>
                        <a:rPr sz="1100">
                          <a:latin typeface="Arial"/>
                          <a:cs typeface="Arial"/>
                        </a:rPr>
                        <a:t>-+++</a:t>
                      </a:r>
                      <a:r>
                        <a:rPr sz="1100" spc="-10">
                          <a:latin typeface="Arial"/>
                          <a:cs typeface="Arial"/>
                        </a:rPr>
                        <a:t>-</a:t>
                      </a:r>
                      <a:r>
                        <a:rPr sz="1100" spc="-5">
                          <a:latin typeface="Arial"/>
                          <a:cs typeface="Arial"/>
                        </a:rPr>
                        <a:t>X</a:t>
                      </a:r>
                      <a:r>
                        <a:rPr sz="1100">
                          <a:latin typeface="Arial"/>
                          <a:cs typeface="Arial"/>
                        </a:rPr>
                        <a:t>01</a:t>
                      </a: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200660">
                        <a:lnSpc>
                          <a:spcPts val="1290"/>
                        </a:lnSpc>
                      </a:pPr>
                      <a:r>
                        <a:rPr sz="1100" spc="-5">
                          <a:latin typeface="Arial"/>
                          <a:cs typeface="Arial"/>
                        </a:rPr>
                        <a:t>1823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3810" marR="156845">
                        <a:lnSpc>
                          <a:spcPts val="1190"/>
                        </a:lnSpc>
                      </a:pPr>
                      <a:r>
                        <a:rPr sz="1000">
                          <a:latin typeface="Arial"/>
                          <a:cs typeface="Arial"/>
                        </a:rPr>
                        <a:t>Inco</a:t>
                      </a:r>
                      <a:r>
                        <a:rPr sz="1000" spc="20">
                          <a:latin typeface="Arial"/>
                          <a:cs typeface="Arial"/>
                        </a:rPr>
                        <a:t>m</a:t>
                      </a:r>
                      <a:r>
                        <a:rPr sz="1000">
                          <a:latin typeface="Arial"/>
                          <a:cs typeface="Arial"/>
                        </a:rPr>
                        <a:t>e:</a:t>
                      </a:r>
                      <a:r>
                        <a:rPr sz="1000" spc="-30">
                          <a:latin typeface="Arial"/>
                          <a:cs typeface="Arial"/>
                        </a:rPr>
                        <a:t> </a:t>
                      </a:r>
                      <a:r>
                        <a:rPr sz="1000">
                          <a:latin typeface="Arial"/>
                          <a:cs typeface="Arial"/>
                        </a:rPr>
                        <a:t>M</a:t>
                      </a:r>
                      <a:r>
                        <a:rPr sz="1000" spc="-5">
                          <a:latin typeface="Arial"/>
                          <a:cs typeface="Arial"/>
                        </a:rPr>
                        <a:t>e</a:t>
                      </a:r>
                      <a:r>
                        <a:rPr sz="1000" spc="20">
                          <a:latin typeface="Arial"/>
                          <a:cs typeface="Arial"/>
                        </a:rPr>
                        <a:t>m</a:t>
                      </a:r>
                      <a:r>
                        <a:rPr sz="1000">
                          <a:latin typeface="Arial"/>
                          <a:cs typeface="Arial"/>
                        </a:rPr>
                        <a:t>b</a:t>
                      </a:r>
                      <a:r>
                        <a:rPr sz="1000" spc="-5">
                          <a:latin typeface="Arial"/>
                          <a:cs typeface="Arial"/>
                        </a:rPr>
                        <a:t>e</a:t>
                      </a:r>
                      <a:r>
                        <a:rPr sz="1000">
                          <a:latin typeface="Arial"/>
                          <a:cs typeface="Arial"/>
                        </a:rPr>
                        <a:t>r</a:t>
                      </a:r>
                      <a:r>
                        <a:rPr sz="1000" spc="-15">
                          <a:latin typeface="Arial"/>
                          <a:cs typeface="Arial"/>
                        </a:rPr>
                        <a:t> </a:t>
                      </a:r>
                      <a:r>
                        <a:rPr sz="1000">
                          <a:latin typeface="Arial"/>
                          <a:cs typeface="Arial"/>
                        </a:rPr>
                        <a:t>Con</a:t>
                      </a:r>
                      <a:r>
                        <a:rPr sz="1000" spc="-5">
                          <a:latin typeface="Arial"/>
                          <a:cs typeface="Arial"/>
                        </a:rPr>
                        <a:t>t</a:t>
                      </a:r>
                      <a:r>
                        <a:rPr sz="1000">
                          <a:latin typeface="Arial"/>
                          <a:cs typeface="Arial"/>
                        </a:rPr>
                        <a:t>bt</a:t>
                      </a:r>
                      <a:r>
                        <a:rPr sz="1000" spc="-5">
                          <a:latin typeface="Arial"/>
                          <a:cs typeface="Arial"/>
                        </a:rPr>
                        <a:t>n</a:t>
                      </a:r>
                      <a:r>
                        <a:rPr sz="1000">
                          <a:latin typeface="Arial"/>
                          <a:cs typeface="Arial"/>
                        </a:rPr>
                        <a:t>s</a:t>
                      </a:r>
                      <a:r>
                        <a:rPr sz="1000" spc="-5">
                          <a:latin typeface="Arial"/>
                          <a:cs typeface="Arial"/>
                        </a:rPr>
                        <a:t> </a:t>
                      </a:r>
                      <a:r>
                        <a:rPr sz="1000">
                          <a:latin typeface="Arial"/>
                          <a:cs typeface="Arial"/>
                        </a:rPr>
                        <a:t>- Coach</a:t>
                      </a:r>
                      <a:r>
                        <a:rPr sz="1000" spc="-10">
                          <a:latin typeface="Arial"/>
                          <a:cs typeface="Arial"/>
                        </a:rPr>
                        <a:t>i</a:t>
                      </a:r>
                      <a:r>
                        <a:rPr sz="1000">
                          <a:latin typeface="Arial"/>
                          <a:cs typeface="Arial"/>
                        </a:rPr>
                        <a:t>ng</a:t>
                      </a:r>
                      <a:r>
                        <a:rPr sz="1000" spc="-5">
                          <a:latin typeface="Arial"/>
                          <a:cs typeface="Arial"/>
                        </a:rPr>
                        <a:t> </a:t>
                      </a:r>
                      <a:r>
                        <a:rPr sz="1000">
                          <a:latin typeface="Arial"/>
                          <a:cs typeface="Arial"/>
                        </a:rPr>
                        <a:t>&amp; </a:t>
                      </a:r>
                      <a:r>
                        <a:rPr sz="1000" spc="15">
                          <a:latin typeface="Arial"/>
                          <a:cs typeface="Arial"/>
                        </a:rPr>
                        <a:t>T</a:t>
                      </a:r>
                      <a:r>
                        <a:rPr sz="1000">
                          <a:latin typeface="Arial"/>
                          <a:cs typeface="Arial"/>
                        </a:rPr>
                        <a:t>ra</a:t>
                      </a:r>
                      <a:r>
                        <a:rPr sz="1000" spc="-10">
                          <a:latin typeface="Arial"/>
                          <a:cs typeface="Arial"/>
                        </a:rPr>
                        <a:t>i</a:t>
                      </a:r>
                      <a:r>
                        <a:rPr sz="1000">
                          <a:latin typeface="Arial"/>
                          <a:cs typeface="Arial"/>
                        </a:rPr>
                        <a:t>n</a:t>
                      </a:r>
                      <a:r>
                        <a:rPr sz="1000" spc="-10">
                          <a:latin typeface="Arial"/>
                          <a:cs typeface="Arial"/>
                        </a:rPr>
                        <a:t>i</a:t>
                      </a:r>
                      <a:r>
                        <a:rPr sz="1000">
                          <a:latin typeface="Arial"/>
                          <a:cs typeface="Arial"/>
                        </a:rPr>
                        <a:t>ng</a:t>
                      </a: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43815">
                        <a:lnSpc>
                          <a:spcPts val="1290"/>
                        </a:lnSpc>
                      </a:pPr>
                      <a:r>
                        <a:rPr sz="1100" spc="-5">
                          <a:latin typeface="Arial"/>
                          <a:cs typeface="Arial"/>
                        </a:rPr>
                        <a:t>1823</a:t>
                      </a:r>
                      <a:r>
                        <a:rPr sz="1100">
                          <a:latin typeface="Arial"/>
                          <a:cs typeface="Arial"/>
                        </a:rPr>
                        <a:t>-</a:t>
                      </a:r>
                      <a:r>
                        <a:rPr sz="1100" spc="5">
                          <a:latin typeface="Arial"/>
                          <a:cs typeface="Arial"/>
                        </a:rPr>
                        <a:t>++</a:t>
                      </a:r>
                      <a:r>
                        <a:rPr sz="1100">
                          <a:latin typeface="Arial"/>
                          <a:cs typeface="Arial"/>
                        </a:rPr>
                        <a:t>+</a:t>
                      </a:r>
                      <a:r>
                        <a:rPr sz="1100" spc="-10">
                          <a:latin typeface="Arial"/>
                          <a:cs typeface="Arial"/>
                        </a:rPr>
                        <a:t>-</a:t>
                      </a:r>
                      <a:r>
                        <a:rPr sz="1100" spc="-5">
                          <a:latin typeface="Arial"/>
                          <a:cs typeface="Arial"/>
                        </a:rPr>
                        <a:t>X</a:t>
                      </a:r>
                      <a:r>
                        <a:rPr sz="1100">
                          <a:latin typeface="Arial"/>
                          <a:cs typeface="Arial"/>
                        </a:rPr>
                        <a:t>01</a:t>
                      </a: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R w="12700">
                      <a:solidFill>
                        <a:srgbClr val="FFFFFF"/>
                      </a:solidFill>
                      <a:prstDash val="solid"/>
                    </a:lnR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marL="200025">
                        <a:lnSpc>
                          <a:spcPts val="1290"/>
                        </a:lnSpc>
                      </a:pPr>
                      <a:r>
                        <a:rPr sz="1100" spc="-5">
                          <a:latin typeface="Arial"/>
                          <a:cs typeface="Arial"/>
                        </a:rPr>
                        <a:t>1931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3175">
                        <a:lnSpc>
                          <a:spcPts val="1180"/>
                        </a:lnSpc>
                      </a:pPr>
                      <a:r>
                        <a:rPr sz="1000">
                          <a:latin typeface="Arial"/>
                          <a:cs typeface="Arial"/>
                        </a:rPr>
                        <a:t>Inco</a:t>
                      </a:r>
                      <a:r>
                        <a:rPr sz="1000" spc="20">
                          <a:latin typeface="Arial"/>
                          <a:cs typeface="Arial"/>
                        </a:rPr>
                        <a:t>m</a:t>
                      </a:r>
                      <a:r>
                        <a:rPr sz="1000">
                          <a:latin typeface="Arial"/>
                          <a:cs typeface="Arial"/>
                        </a:rPr>
                        <a:t>e:</a:t>
                      </a:r>
                      <a:r>
                        <a:rPr sz="1000" spc="-30">
                          <a:latin typeface="Arial"/>
                          <a:cs typeface="Arial"/>
                        </a:rPr>
                        <a:t> </a:t>
                      </a:r>
                      <a:r>
                        <a:rPr sz="1000" spc="-5">
                          <a:latin typeface="Arial"/>
                          <a:cs typeface="Arial"/>
                        </a:rPr>
                        <a:t>E</a:t>
                      </a:r>
                      <a:r>
                        <a:rPr sz="1000" spc="-10">
                          <a:latin typeface="Arial"/>
                          <a:cs typeface="Arial"/>
                        </a:rPr>
                        <a:t>v</a:t>
                      </a:r>
                      <a:r>
                        <a:rPr sz="1000">
                          <a:latin typeface="Arial"/>
                          <a:cs typeface="Arial"/>
                        </a:rPr>
                        <a:t>e</a:t>
                      </a:r>
                      <a:r>
                        <a:rPr sz="1000" spc="-5">
                          <a:latin typeface="Arial"/>
                          <a:cs typeface="Arial"/>
                        </a:rPr>
                        <a:t>n</a:t>
                      </a:r>
                      <a:r>
                        <a:rPr sz="1000">
                          <a:latin typeface="Arial"/>
                          <a:cs typeface="Arial"/>
                        </a:rPr>
                        <a:t>t</a:t>
                      </a:r>
                      <a:r>
                        <a:rPr sz="1000" spc="-5">
                          <a:latin typeface="Arial"/>
                          <a:cs typeface="Arial"/>
                        </a:rPr>
                        <a:t> </a:t>
                      </a:r>
                      <a:r>
                        <a:rPr sz="1000">
                          <a:latin typeface="Arial"/>
                          <a:cs typeface="Arial"/>
                        </a:rPr>
                        <a:t>&amp;</a:t>
                      </a:r>
                      <a:r>
                        <a:rPr sz="1000" spc="-10">
                          <a:latin typeface="Arial"/>
                          <a:cs typeface="Arial"/>
                        </a:rPr>
                        <a:t> </a:t>
                      </a:r>
                      <a:r>
                        <a:rPr sz="1000" spc="-5">
                          <a:latin typeface="Arial"/>
                          <a:cs typeface="Arial"/>
                        </a:rPr>
                        <a:t>S</a:t>
                      </a:r>
                      <a:r>
                        <a:rPr sz="1000">
                          <a:latin typeface="Arial"/>
                          <a:cs typeface="Arial"/>
                        </a:rPr>
                        <a:t>oc</a:t>
                      </a:r>
                      <a:r>
                        <a:rPr sz="1000" spc="-5">
                          <a:latin typeface="Arial"/>
                          <a:cs typeface="Arial"/>
                        </a:rPr>
                        <a:t>i</a:t>
                      </a:r>
                      <a:r>
                        <a:rPr sz="1000">
                          <a:latin typeface="Arial"/>
                          <a:cs typeface="Arial"/>
                        </a:rPr>
                        <a:t>al </a:t>
                      </a:r>
                      <a:r>
                        <a:rPr sz="1000" spc="15">
                          <a:latin typeface="Arial"/>
                          <a:cs typeface="Arial"/>
                        </a:rPr>
                        <a:t>T</a:t>
                      </a:r>
                      <a:r>
                        <a:rPr sz="1000" spc="-5">
                          <a:latin typeface="Arial"/>
                          <a:cs typeface="Arial"/>
                        </a:rPr>
                        <a:t>i</a:t>
                      </a:r>
                      <a:r>
                        <a:rPr sz="1000" spc="5">
                          <a:latin typeface="Arial"/>
                          <a:cs typeface="Arial"/>
                        </a:rPr>
                        <a:t>c</a:t>
                      </a:r>
                      <a:r>
                        <a:rPr sz="1000" spc="15">
                          <a:latin typeface="Arial"/>
                          <a:cs typeface="Arial"/>
                        </a:rPr>
                        <a:t>k</a:t>
                      </a:r>
                      <a:r>
                        <a:rPr sz="1000">
                          <a:latin typeface="Arial"/>
                          <a:cs typeface="Arial"/>
                        </a:rPr>
                        <a:t>ets</a:t>
                      </a: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43180">
                        <a:lnSpc>
                          <a:spcPts val="1290"/>
                        </a:lnSpc>
                      </a:pPr>
                      <a:r>
                        <a:rPr sz="1100" spc="-5">
                          <a:latin typeface="Arial"/>
                          <a:cs typeface="Arial"/>
                        </a:rPr>
                        <a:t>1931</a:t>
                      </a:r>
                      <a:r>
                        <a:rPr sz="1100">
                          <a:latin typeface="Arial"/>
                          <a:cs typeface="Arial"/>
                        </a:rPr>
                        <a:t>-+++</a:t>
                      </a:r>
                      <a:r>
                        <a:rPr sz="1100" spc="-10">
                          <a:latin typeface="Arial"/>
                          <a:cs typeface="Arial"/>
                        </a:rPr>
                        <a:t>-</a:t>
                      </a:r>
                      <a:r>
                        <a:rPr sz="1100" spc="-5">
                          <a:latin typeface="Arial"/>
                          <a:cs typeface="Arial"/>
                        </a:rPr>
                        <a:t>X</a:t>
                      </a:r>
                      <a:r>
                        <a:rPr sz="1100">
                          <a:latin typeface="Arial"/>
                          <a:cs typeface="Arial"/>
                        </a:rPr>
                        <a:t>01</a:t>
                      </a: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200660">
                        <a:lnSpc>
                          <a:spcPts val="1290"/>
                        </a:lnSpc>
                      </a:pPr>
                      <a:r>
                        <a:rPr sz="1100" spc="-5">
                          <a:latin typeface="Arial"/>
                          <a:cs typeface="Arial"/>
                        </a:rPr>
                        <a:t>1824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3810">
                        <a:lnSpc>
                          <a:spcPts val="1180"/>
                        </a:lnSpc>
                      </a:pPr>
                      <a:r>
                        <a:rPr sz="1000">
                          <a:latin typeface="Arial"/>
                          <a:cs typeface="Arial"/>
                        </a:rPr>
                        <a:t>Inco</a:t>
                      </a:r>
                      <a:r>
                        <a:rPr sz="1000" spc="20">
                          <a:latin typeface="Arial"/>
                          <a:cs typeface="Arial"/>
                        </a:rPr>
                        <a:t>m</a:t>
                      </a:r>
                      <a:r>
                        <a:rPr sz="1000">
                          <a:latin typeface="Arial"/>
                          <a:cs typeface="Arial"/>
                        </a:rPr>
                        <a:t>e:</a:t>
                      </a:r>
                      <a:r>
                        <a:rPr sz="1000" spc="-30">
                          <a:latin typeface="Arial"/>
                          <a:cs typeface="Arial"/>
                        </a:rPr>
                        <a:t> </a:t>
                      </a:r>
                      <a:r>
                        <a:rPr sz="1000">
                          <a:latin typeface="Arial"/>
                          <a:cs typeface="Arial"/>
                        </a:rPr>
                        <a:t>M</a:t>
                      </a:r>
                      <a:r>
                        <a:rPr sz="1000" spc="-5">
                          <a:latin typeface="Arial"/>
                          <a:cs typeface="Arial"/>
                        </a:rPr>
                        <a:t>e</a:t>
                      </a:r>
                      <a:r>
                        <a:rPr sz="1000" spc="20">
                          <a:latin typeface="Arial"/>
                          <a:cs typeface="Arial"/>
                        </a:rPr>
                        <a:t>m</a:t>
                      </a:r>
                      <a:r>
                        <a:rPr sz="1000">
                          <a:latin typeface="Arial"/>
                          <a:cs typeface="Arial"/>
                        </a:rPr>
                        <a:t>b</a:t>
                      </a:r>
                      <a:r>
                        <a:rPr sz="1000" spc="-5">
                          <a:latin typeface="Arial"/>
                          <a:cs typeface="Arial"/>
                        </a:rPr>
                        <a:t>e</a:t>
                      </a:r>
                      <a:r>
                        <a:rPr sz="1000">
                          <a:latin typeface="Arial"/>
                          <a:cs typeface="Arial"/>
                        </a:rPr>
                        <a:t>r</a:t>
                      </a:r>
                      <a:r>
                        <a:rPr sz="1000" spc="-15">
                          <a:latin typeface="Arial"/>
                          <a:cs typeface="Arial"/>
                        </a:rPr>
                        <a:t> </a:t>
                      </a:r>
                      <a:r>
                        <a:rPr sz="1000">
                          <a:latin typeface="Arial"/>
                          <a:cs typeface="Arial"/>
                        </a:rPr>
                        <a:t>Con</a:t>
                      </a:r>
                      <a:r>
                        <a:rPr sz="1000" spc="-5">
                          <a:latin typeface="Arial"/>
                          <a:cs typeface="Arial"/>
                        </a:rPr>
                        <a:t>t</a:t>
                      </a:r>
                      <a:r>
                        <a:rPr sz="1000">
                          <a:latin typeface="Arial"/>
                          <a:cs typeface="Arial"/>
                        </a:rPr>
                        <a:t>bt</a:t>
                      </a:r>
                      <a:r>
                        <a:rPr sz="1000" spc="-5">
                          <a:latin typeface="Arial"/>
                          <a:cs typeface="Arial"/>
                        </a:rPr>
                        <a:t>n</a:t>
                      </a:r>
                      <a:r>
                        <a:rPr sz="1000">
                          <a:latin typeface="Arial"/>
                          <a:cs typeface="Arial"/>
                        </a:rPr>
                        <a:t>s</a:t>
                      </a:r>
                      <a:r>
                        <a:rPr sz="1000" spc="-5">
                          <a:latin typeface="Arial"/>
                          <a:cs typeface="Arial"/>
                        </a:rPr>
                        <a:t> </a:t>
                      </a:r>
                      <a:r>
                        <a:rPr sz="1000">
                          <a:latin typeface="Arial"/>
                          <a:cs typeface="Arial"/>
                        </a:rPr>
                        <a:t>- Co</a:t>
                      </a:r>
                      <a:r>
                        <a:rPr sz="1000" spc="20">
                          <a:latin typeface="Arial"/>
                          <a:cs typeface="Arial"/>
                        </a:rPr>
                        <a:t>m</a:t>
                      </a:r>
                      <a:r>
                        <a:rPr sz="1000">
                          <a:latin typeface="Arial"/>
                          <a:cs typeface="Arial"/>
                        </a:rPr>
                        <a:t>p</a:t>
                      </a:r>
                      <a:r>
                        <a:rPr sz="1000" spc="-5">
                          <a:latin typeface="Arial"/>
                          <a:cs typeface="Arial"/>
                        </a:rPr>
                        <a:t>e</a:t>
                      </a:r>
                      <a:r>
                        <a:rPr sz="1000">
                          <a:latin typeface="Arial"/>
                          <a:cs typeface="Arial"/>
                        </a:rPr>
                        <a:t>t</a:t>
                      </a:r>
                      <a:r>
                        <a:rPr sz="1000" spc="-10">
                          <a:latin typeface="Arial"/>
                          <a:cs typeface="Arial"/>
                        </a:rPr>
                        <a:t>i</a:t>
                      </a:r>
                      <a:r>
                        <a:rPr sz="1000">
                          <a:latin typeface="Arial"/>
                          <a:cs typeface="Arial"/>
                        </a:rPr>
                        <a:t>t</a:t>
                      </a:r>
                      <a:r>
                        <a:rPr sz="1000" spc="-10">
                          <a:latin typeface="Arial"/>
                          <a:cs typeface="Arial"/>
                        </a:rPr>
                        <a:t>i</a:t>
                      </a:r>
                      <a:r>
                        <a:rPr sz="1000">
                          <a:latin typeface="Arial"/>
                          <a:cs typeface="Arial"/>
                        </a:rPr>
                        <a:t>o</a:t>
                      </a:r>
                      <a:r>
                        <a:rPr sz="1000" spc="-5">
                          <a:latin typeface="Arial"/>
                          <a:cs typeface="Arial"/>
                        </a:rPr>
                        <a:t>n</a:t>
                      </a:r>
                      <a:r>
                        <a:rPr sz="1000">
                          <a:latin typeface="Arial"/>
                          <a:cs typeface="Arial"/>
                        </a:rPr>
                        <a:t>s</a:t>
                      </a: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43815">
                        <a:lnSpc>
                          <a:spcPts val="1290"/>
                        </a:lnSpc>
                      </a:pPr>
                      <a:r>
                        <a:rPr sz="1100" spc="-5">
                          <a:latin typeface="Arial"/>
                          <a:cs typeface="Arial"/>
                        </a:rPr>
                        <a:t>1824</a:t>
                      </a:r>
                      <a:r>
                        <a:rPr sz="1100">
                          <a:latin typeface="Arial"/>
                          <a:cs typeface="Arial"/>
                        </a:rPr>
                        <a:t>-</a:t>
                      </a:r>
                      <a:r>
                        <a:rPr sz="1100" spc="5">
                          <a:latin typeface="Arial"/>
                          <a:cs typeface="Arial"/>
                        </a:rPr>
                        <a:t>++</a:t>
                      </a:r>
                      <a:r>
                        <a:rPr sz="1100">
                          <a:latin typeface="Arial"/>
                          <a:cs typeface="Arial"/>
                        </a:rPr>
                        <a:t>+</a:t>
                      </a:r>
                      <a:r>
                        <a:rPr sz="1100" spc="-10">
                          <a:latin typeface="Arial"/>
                          <a:cs typeface="Arial"/>
                        </a:rPr>
                        <a:t>-</a:t>
                      </a:r>
                      <a:r>
                        <a:rPr sz="1100" spc="-5">
                          <a:latin typeface="Arial"/>
                          <a:cs typeface="Arial"/>
                        </a:rPr>
                        <a:t>X</a:t>
                      </a:r>
                      <a:r>
                        <a:rPr sz="1100">
                          <a:latin typeface="Arial"/>
                          <a:cs typeface="Arial"/>
                        </a:rPr>
                        <a:t>01</a:t>
                      </a: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R w="12700">
                      <a:solidFill>
                        <a:srgbClr val="FFFFFF"/>
                      </a:solidFill>
                      <a:prstDash val="solid"/>
                    </a:lnR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marL="200025">
                        <a:lnSpc>
                          <a:spcPts val="1290"/>
                        </a:lnSpc>
                      </a:pPr>
                      <a:r>
                        <a:rPr sz="1100" spc="-5">
                          <a:latin typeface="Arial"/>
                          <a:cs typeface="Arial"/>
                        </a:rPr>
                        <a:t>1932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3175">
                        <a:lnSpc>
                          <a:spcPts val="1180"/>
                        </a:lnSpc>
                      </a:pPr>
                      <a:r>
                        <a:rPr sz="1000">
                          <a:latin typeface="Arial"/>
                          <a:cs typeface="Arial"/>
                        </a:rPr>
                        <a:t>Inco</a:t>
                      </a:r>
                      <a:r>
                        <a:rPr sz="1000" spc="20">
                          <a:latin typeface="Arial"/>
                          <a:cs typeface="Arial"/>
                        </a:rPr>
                        <a:t>m</a:t>
                      </a:r>
                      <a:r>
                        <a:rPr sz="1000">
                          <a:latin typeface="Arial"/>
                          <a:cs typeface="Arial"/>
                        </a:rPr>
                        <a:t>e:</a:t>
                      </a:r>
                      <a:r>
                        <a:rPr sz="1000" spc="-30">
                          <a:latin typeface="Arial"/>
                          <a:cs typeface="Arial"/>
                        </a:rPr>
                        <a:t> </a:t>
                      </a:r>
                      <a:r>
                        <a:rPr sz="1000" spc="15">
                          <a:latin typeface="Arial"/>
                          <a:cs typeface="Arial"/>
                        </a:rPr>
                        <a:t>T</a:t>
                      </a:r>
                      <a:r>
                        <a:rPr sz="1000">
                          <a:latin typeface="Arial"/>
                          <a:cs typeface="Arial"/>
                        </a:rPr>
                        <a:t>r</a:t>
                      </a:r>
                      <a:r>
                        <a:rPr sz="1000" spc="-5">
                          <a:latin typeface="Arial"/>
                          <a:cs typeface="Arial"/>
                        </a:rPr>
                        <a:t>i</a:t>
                      </a:r>
                      <a:r>
                        <a:rPr sz="1000">
                          <a:latin typeface="Arial"/>
                          <a:cs typeface="Arial"/>
                        </a:rPr>
                        <a:t>ps</a:t>
                      </a:r>
                      <a:r>
                        <a:rPr sz="1000" spc="-15">
                          <a:latin typeface="Arial"/>
                          <a:cs typeface="Arial"/>
                        </a:rPr>
                        <a:t> </a:t>
                      </a:r>
                      <a:r>
                        <a:rPr sz="1000">
                          <a:latin typeface="Arial"/>
                          <a:cs typeface="Arial"/>
                        </a:rPr>
                        <a:t>&amp;</a:t>
                      </a:r>
                      <a:r>
                        <a:rPr sz="1000" spc="-5">
                          <a:latin typeface="Arial"/>
                          <a:cs typeface="Arial"/>
                        </a:rPr>
                        <a:t> </a:t>
                      </a:r>
                      <a:r>
                        <a:rPr sz="1000" spc="10">
                          <a:latin typeface="Arial"/>
                          <a:cs typeface="Arial"/>
                        </a:rPr>
                        <a:t>T</a:t>
                      </a:r>
                      <a:r>
                        <a:rPr sz="1000">
                          <a:latin typeface="Arial"/>
                          <a:cs typeface="Arial"/>
                        </a:rPr>
                        <a:t>o</a:t>
                      </a:r>
                      <a:r>
                        <a:rPr sz="1000" spc="-5">
                          <a:latin typeface="Arial"/>
                          <a:cs typeface="Arial"/>
                        </a:rPr>
                        <a:t>u</a:t>
                      </a:r>
                      <a:r>
                        <a:rPr sz="1000">
                          <a:latin typeface="Arial"/>
                          <a:cs typeface="Arial"/>
                        </a:rPr>
                        <a:t>rs</a:t>
                      </a:r>
                      <a:r>
                        <a:rPr sz="1000" spc="-10">
                          <a:latin typeface="Arial"/>
                          <a:cs typeface="Arial"/>
                        </a:rPr>
                        <a:t> </a:t>
                      </a:r>
                      <a:r>
                        <a:rPr sz="1000">
                          <a:latin typeface="Arial"/>
                          <a:cs typeface="Arial"/>
                        </a:rPr>
                        <a:t>Rech</a:t>
                      </a:r>
                      <a:r>
                        <a:rPr sz="1000" spc="-5">
                          <a:latin typeface="Arial"/>
                          <a:cs typeface="Arial"/>
                        </a:rPr>
                        <a:t>a</a:t>
                      </a:r>
                      <a:r>
                        <a:rPr sz="1000">
                          <a:latin typeface="Arial"/>
                          <a:cs typeface="Arial"/>
                        </a:rPr>
                        <a:t>rg</a:t>
                      </a:r>
                      <a:r>
                        <a:rPr sz="1000" spc="-5">
                          <a:latin typeface="Arial"/>
                          <a:cs typeface="Arial"/>
                        </a:rPr>
                        <a:t>e</a:t>
                      </a:r>
                      <a:r>
                        <a:rPr sz="1000">
                          <a:latin typeface="Arial"/>
                          <a:cs typeface="Arial"/>
                        </a:rPr>
                        <a:t>s</a:t>
                      </a: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43180">
                        <a:lnSpc>
                          <a:spcPts val="1290"/>
                        </a:lnSpc>
                      </a:pPr>
                      <a:r>
                        <a:rPr sz="1100" spc="-5">
                          <a:latin typeface="Arial"/>
                          <a:cs typeface="Arial"/>
                        </a:rPr>
                        <a:t>1932</a:t>
                      </a:r>
                      <a:r>
                        <a:rPr sz="1100">
                          <a:latin typeface="Arial"/>
                          <a:cs typeface="Arial"/>
                        </a:rPr>
                        <a:t>-+++</a:t>
                      </a:r>
                      <a:r>
                        <a:rPr sz="1100" spc="-10">
                          <a:latin typeface="Arial"/>
                          <a:cs typeface="Arial"/>
                        </a:rPr>
                        <a:t>-</a:t>
                      </a:r>
                      <a:r>
                        <a:rPr sz="1100" spc="-5">
                          <a:latin typeface="Arial"/>
                          <a:cs typeface="Arial"/>
                        </a:rPr>
                        <a:t>X</a:t>
                      </a:r>
                      <a:r>
                        <a:rPr sz="1100">
                          <a:latin typeface="Arial"/>
                          <a:cs typeface="Arial"/>
                        </a:rPr>
                        <a:t>01</a:t>
                      </a: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200660">
                        <a:lnSpc>
                          <a:spcPts val="1290"/>
                        </a:lnSpc>
                      </a:pPr>
                      <a:r>
                        <a:rPr sz="1100" spc="-5">
                          <a:latin typeface="Arial"/>
                          <a:cs typeface="Arial"/>
                        </a:rPr>
                        <a:t>1825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3810">
                        <a:lnSpc>
                          <a:spcPts val="1180"/>
                        </a:lnSpc>
                      </a:pPr>
                      <a:r>
                        <a:rPr sz="1000">
                          <a:latin typeface="Arial"/>
                          <a:cs typeface="Arial"/>
                        </a:rPr>
                        <a:t>Inco</a:t>
                      </a:r>
                      <a:r>
                        <a:rPr sz="1000" spc="20">
                          <a:latin typeface="Arial"/>
                          <a:cs typeface="Arial"/>
                        </a:rPr>
                        <a:t>m</a:t>
                      </a:r>
                      <a:r>
                        <a:rPr sz="1000">
                          <a:latin typeface="Arial"/>
                          <a:cs typeface="Arial"/>
                        </a:rPr>
                        <a:t>e:</a:t>
                      </a:r>
                      <a:r>
                        <a:rPr sz="1000" spc="-30">
                          <a:latin typeface="Arial"/>
                          <a:cs typeface="Arial"/>
                        </a:rPr>
                        <a:t> </a:t>
                      </a:r>
                      <a:r>
                        <a:rPr sz="1000">
                          <a:latin typeface="Arial"/>
                          <a:cs typeface="Arial"/>
                        </a:rPr>
                        <a:t>M</a:t>
                      </a:r>
                      <a:r>
                        <a:rPr sz="1000" spc="-5">
                          <a:latin typeface="Arial"/>
                          <a:cs typeface="Arial"/>
                        </a:rPr>
                        <a:t>e</a:t>
                      </a:r>
                      <a:r>
                        <a:rPr sz="1000" spc="20">
                          <a:latin typeface="Arial"/>
                          <a:cs typeface="Arial"/>
                        </a:rPr>
                        <a:t>m</a:t>
                      </a:r>
                      <a:r>
                        <a:rPr sz="1000">
                          <a:latin typeface="Arial"/>
                          <a:cs typeface="Arial"/>
                        </a:rPr>
                        <a:t>b</a:t>
                      </a:r>
                      <a:r>
                        <a:rPr sz="1000" spc="-5">
                          <a:latin typeface="Arial"/>
                          <a:cs typeface="Arial"/>
                        </a:rPr>
                        <a:t>e</a:t>
                      </a:r>
                      <a:r>
                        <a:rPr sz="1000">
                          <a:latin typeface="Arial"/>
                          <a:cs typeface="Arial"/>
                        </a:rPr>
                        <a:t>r</a:t>
                      </a:r>
                      <a:r>
                        <a:rPr sz="1000" spc="-15">
                          <a:latin typeface="Arial"/>
                          <a:cs typeface="Arial"/>
                        </a:rPr>
                        <a:t> </a:t>
                      </a:r>
                      <a:r>
                        <a:rPr sz="1000">
                          <a:latin typeface="Arial"/>
                          <a:cs typeface="Arial"/>
                        </a:rPr>
                        <a:t>Con</a:t>
                      </a:r>
                      <a:r>
                        <a:rPr sz="1000" spc="-5">
                          <a:latin typeface="Arial"/>
                          <a:cs typeface="Arial"/>
                        </a:rPr>
                        <a:t>t</a:t>
                      </a:r>
                      <a:r>
                        <a:rPr sz="1000">
                          <a:latin typeface="Arial"/>
                          <a:cs typeface="Arial"/>
                        </a:rPr>
                        <a:t>bt</a:t>
                      </a:r>
                      <a:r>
                        <a:rPr sz="1000" spc="-5">
                          <a:latin typeface="Arial"/>
                          <a:cs typeface="Arial"/>
                        </a:rPr>
                        <a:t>n</a:t>
                      </a:r>
                      <a:r>
                        <a:rPr sz="1000">
                          <a:latin typeface="Arial"/>
                          <a:cs typeface="Arial"/>
                        </a:rPr>
                        <a:t>s</a:t>
                      </a:r>
                      <a:r>
                        <a:rPr sz="1000" spc="-5">
                          <a:latin typeface="Arial"/>
                          <a:cs typeface="Arial"/>
                        </a:rPr>
                        <a:t> </a:t>
                      </a:r>
                      <a:r>
                        <a:rPr sz="1000">
                          <a:latin typeface="Arial"/>
                          <a:cs typeface="Arial"/>
                        </a:rPr>
                        <a:t>- </a:t>
                      </a:r>
                      <a:r>
                        <a:rPr sz="1000" spc="-5">
                          <a:latin typeface="Arial"/>
                          <a:cs typeface="Arial"/>
                        </a:rPr>
                        <a:t>E</a:t>
                      </a:r>
                      <a:r>
                        <a:rPr sz="1000">
                          <a:latin typeface="Arial"/>
                          <a:cs typeface="Arial"/>
                        </a:rPr>
                        <a:t>q</a:t>
                      </a:r>
                      <a:r>
                        <a:rPr sz="1000" spc="-5">
                          <a:latin typeface="Arial"/>
                          <a:cs typeface="Arial"/>
                        </a:rPr>
                        <a:t>ui</a:t>
                      </a:r>
                      <a:r>
                        <a:rPr sz="1000">
                          <a:latin typeface="Arial"/>
                          <a:cs typeface="Arial"/>
                        </a:rPr>
                        <a:t>p</a:t>
                      </a:r>
                      <a:r>
                        <a:rPr sz="1000" spc="20">
                          <a:latin typeface="Arial"/>
                          <a:cs typeface="Arial"/>
                        </a:rPr>
                        <a:t>m</a:t>
                      </a:r>
                      <a:r>
                        <a:rPr sz="1000">
                          <a:latin typeface="Arial"/>
                          <a:cs typeface="Arial"/>
                        </a:rPr>
                        <a:t>e</a:t>
                      </a:r>
                      <a:r>
                        <a:rPr sz="1000" spc="-5">
                          <a:latin typeface="Arial"/>
                          <a:cs typeface="Arial"/>
                        </a:rPr>
                        <a:t>n</a:t>
                      </a:r>
                      <a:r>
                        <a:rPr sz="1000">
                          <a:latin typeface="Arial"/>
                          <a:cs typeface="Arial"/>
                        </a:rPr>
                        <a:t>t</a:t>
                      </a: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43815">
                        <a:lnSpc>
                          <a:spcPts val="1290"/>
                        </a:lnSpc>
                      </a:pPr>
                      <a:r>
                        <a:rPr sz="1100" spc="-5">
                          <a:latin typeface="Arial"/>
                          <a:cs typeface="Arial"/>
                        </a:rPr>
                        <a:t>1825</a:t>
                      </a:r>
                      <a:r>
                        <a:rPr sz="1100">
                          <a:latin typeface="Arial"/>
                          <a:cs typeface="Arial"/>
                        </a:rPr>
                        <a:t>-</a:t>
                      </a:r>
                      <a:r>
                        <a:rPr sz="1100" spc="5">
                          <a:latin typeface="Arial"/>
                          <a:cs typeface="Arial"/>
                        </a:rPr>
                        <a:t>++</a:t>
                      </a:r>
                      <a:r>
                        <a:rPr sz="1100">
                          <a:latin typeface="Arial"/>
                          <a:cs typeface="Arial"/>
                        </a:rPr>
                        <a:t>+</a:t>
                      </a:r>
                      <a:r>
                        <a:rPr sz="1100" spc="-10">
                          <a:latin typeface="Arial"/>
                          <a:cs typeface="Arial"/>
                        </a:rPr>
                        <a:t>-</a:t>
                      </a:r>
                      <a:r>
                        <a:rPr sz="1100" spc="-5">
                          <a:latin typeface="Arial"/>
                          <a:cs typeface="Arial"/>
                        </a:rPr>
                        <a:t>X</a:t>
                      </a:r>
                      <a:r>
                        <a:rPr sz="1100">
                          <a:latin typeface="Arial"/>
                          <a:cs typeface="Arial"/>
                        </a:rPr>
                        <a:t>01</a:t>
                      </a: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90525">
                <a:tc>
                  <a:txBody>
                    <a:bodyPr/>
                    <a:lstStyle/>
                    <a:p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R w="12700">
                      <a:solidFill>
                        <a:srgbClr val="FFFFFF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200025">
                        <a:lnSpc>
                          <a:spcPts val="1290"/>
                        </a:lnSpc>
                      </a:pPr>
                      <a:r>
                        <a:rPr sz="1100" spc="-5">
                          <a:latin typeface="Arial"/>
                          <a:cs typeface="Arial"/>
                        </a:rPr>
                        <a:t>4923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3175">
                        <a:lnSpc>
                          <a:spcPts val="1180"/>
                        </a:lnSpc>
                      </a:pPr>
                      <a:r>
                        <a:rPr sz="1000" spc="-5">
                          <a:latin typeface="Arial"/>
                          <a:cs typeface="Arial"/>
                        </a:rPr>
                        <a:t>E</a:t>
                      </a:r>
                      <a:r>
                        <a:rPr sz="1000" spc="5">
                          <a:latin typeface="Arial"/>
                          <a:cs typeface="Arial"/>
                        </a:rPr>
                        <a:t>x</a:t>
                      </a:r>
                      <a:r>
                        <a:rPr sz="1000">
                          <a:latin typeface="Arial"/>
                          <a:cs typeface="Arial"/>
                        </a:rPr>
                        <a:t>ps:</a:t>
                      </a:r>
                      <a:r>
                        <a:rPr sz="1000" spc="-15">
                          <a:latin typeface="Arial"/>
                          <a:cs typeface="Arial"/>
                        </a:rPr>
                        <a:t> </a:t>
                      </a:r>
                      <a:r>
                        <a:rPr sz="1000">
                          <a:latin typeface="Arial"/>
                          <a:cs typeface="Arial"/>
                        </a:rPr>
                        <a:t>Coach</a:t>
                      </a:r>
                      <a:r>
                        <a:rPr sz="1000" spc="-10">
                          <a:latin typeface="Arial"/>
                          <a:cs typeface="Arial"/>
                        </a:rPr>
                        <a:t>i</a:t>
                      </a:r>
                      <a:r>
                        <a:rPr sz="1000">
                          <a:latin typeface="Arial"/>
                          <a:cs typeface="Arial"/>
                        </a:rPr>
                        <a:t>ng</a:t>
                      </a:r>
                      <a:r>
                        <a:rPr sz="1000" spc="-5">
                          <a:latin typeface="Arial"/>
                          <a:cs typeface="Arial"/>
                        </a:rPr>
                        <a:t> </a:t>
                      </a:r>
                      <a:r>
                        <a:rPr sz="1000">
                          <a:latin typeface="Arial"/>
                          <a:cs typeface="Arial"/>
                        </a:rPr>
                        <a:t>&amp;</a:t>
                      </a:r>
                      <a:r>
                        <a:rPr sz="1000" spc="-10">
                          <a:latin typeface="Arial"/>
                          <a:cs typeface="Arial"/>
                        </a:rPr>
                        <a:t> </a:t>
                      </a:r>
                      <a:r>
                        <a:rPr sz="1000" spc="10">
                          <a:latin typeface="Arial"/>
                          <a:cs typeface="Arial"/>
                        </a:rPr>
                        <a:t>T</a:t>
                      </a:r>
                      <a:r>
                        <a:rPr sz="1000">
                          <a:latin typeface="Arial"/>
                          <a:cs typeface="Arial"/>
                        </a:rPr>
                        <a:t>ra</a:t>
                      </a:r>
                      <a:r>
                        <a:rPr sz="1000" spc="-10">
                          <a:latin typeface="Arial"/>
                          <a:cs typeface="Arial"/>
                        </a:rPr>
                        <a:t>i</a:t>
                      </a:r>
                      <a:r>
                        <a:rPr sz="1000">
                          <a:latin typeface="Arial"/>
                          <a:cs typeface="Arial"/>
                        </a:rPr>
                        <a:t>n</a:t>
                      </a:r>
                      <a:r>
                        <a:rPr sz="1000" spc="-10">
                          <a:latin typeface="Arial"/>
                          <a:cs typeface="Arial"/>
                        </a:rPr>
                        <a:t>i</a:t>
                      </a:r>
                      <a:r>
                        <a:rPr sz="1000">
                          <a:latin typeface="Arial"/>
                          <a:cs typeface="Arial"/>
                        </a:rPr>
                        <a:t>ng</a:t>
                      </a:r>
                      <a:r>
                        <a:rPr sz="1000" spc="-5">
                          <a:latin typeface="Arial"/>
                          <a:cs typeface="Arial"/>
                        </a:rPr>
                        <a:t> </a:t>
                      </a:r>
                      <a:r>
                        <a:rPr sz="1000">
                          <a:latin typeface="Arial"/>
                          <a:cs typeface="Arial"/>
                        </a:rPr>
                        <a:t>Costs</a:t>
                      </a: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43180">
                        <a:lnSpc>
                          <a:spcPts val="1290"/>
                        </a:lnSpc>
                      </a:pPr>
                      <a:r>
                        <a:rPr sz="1100" spc="-5">
                          <a:latin typeface="Arial"/>
                          <a:cs typeface="Arial"/>
                        </a:rPr>
                        <a:t>4923</a:t>
                      </a:r>
                      <a:r>
                        <a:rPr sz="1100">
                          <a:latin typeface="Arial"/>
                          <a:cs typeface="Arial"/>
                        </a:rPr>
                        <a:t>-+++</a:t>
                      </a:r>
                      <a:r>
                        <a:rPr sz="1100" spc="-10">
                          <a:latin typeface="Arial"/>
                          <a:cs typeface="Arial"/>
                        </a:rPr>
                        <a:t>-</a:t>
                      </a:r>
                      <a:r>
                        <a:rPr sz="1100" spc="-5">
                          <a:latin typeface="Arial"/>
                          <a:cs typeface="Arial"/>
                        </a:rPr>
                        <a:t>X</a:t>
                      </a:r>
                      <a:r>
                        <a:rPr sz="1100">
                          <a:latin typeface="Arial"/>
                          <a:cs typeface="Arial"/>
                        </a:rPr>
                        <a:t>01</a:t>
                      </a: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200660">
                        <a:lnSpc>
                          <a:spcPts val="1290"/>
                        </a:lnSpc>
                      </a:pPr>
                      <a:r>
                        <a:rPr sz="1100" spc="-5">
                          <a:latin typeface="Arial"/>
                          <a:cs typeface="Arial"/>
                        </a:rPr>
                        <a:t>4840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3810">
                        <a:lnSpc>
                          <a:spcPts val="1180"/>
                        </a:lnSpc>
                      </a:pPr>
                      <a:r>
                        <a:rPr sz="1000" spc="-5">
                          <a:latin typeface="Arial"/>
                          <a:cs typeface="Arial"/>
                        </a:rPr>
                        <a:t>E</a:t>
                      </a:r>
                      <a:r>
                        <a:rPr sz="1000" spc="5">
                          <a:latin typeface="Arial"/>
                          <a:cs typeface="Arial"/>
                        </a:rPr>
                        <a:t>x</a:t>
                      </a:r>
                      <a:r>
                        <a:rPr sz="1000">
                          <a:latin typeface="Arial"/>
                          <a:cs typeface="Arial"/>
                        </a:rPr>
                        <a:t>ps:</a:t>
                      </a:r>
                      <a:r>
                        <a:rPr sz="1000" spc="-15">
                          <a:latin typeface="Arial"/>
                          <a:cs typeface="Arial"/>
                        </a:rPr>
                        <a:t> </a:t>
                      </a:r>
                      <a:r>
                        <a:rPr sz="1000" spc="-5">
                          <a:latin typeface="Arial"/>
                          <a:cs typeface="Arial"/>
                        </a:rPr>
                        <a:t>E</a:t>
                      </a:r>
                      <a:r>
                        <a:rPr sz="1000" spc="-10">
                          <a:latin typeface="Arial"/>
                          <a:cs typeface="Arial"/>
                        </a:rPr>
                        <a:t>v</a:t>
                      </a:r>
                      <a:r>
                        <a:rPr sz="1000">
                          <a:latin typeface="Arial"/>
                          <a:cs typeface="Arial"/>
                        </a:rPr>
                        <a:t>e</a:t>
                      </a:r>
                      <a:r>
                        <a:rPr sz="1000" spc="-5">
                          <a:latin typeface="Arial"/>
                          <a:cs typeface="Arial"/>
                        </a:rPr>
                        <a:t>n</a:t>
                      </a:r>
                      <a:r>
                        <a:rPr sz="1000">
                          <a:latin typeface="Arial"/>
                          <a:cs typeface="Arial"/>
                        </a:rPr>
                        <a:t>ts</a:t>
                      </a:r>
                      <a:r>
                        <a:rPr sz="1000" spc="5">
                          <a:latin typeface="Arial"/>
                          <a:cs typeface="Arial"/>
                        </a:rPr>
                        <a:t> </a:t>
                      </a:r>
                      <a:r>
                        <a:rPr sz="1000">
                          <a:latin typeface="Arial"/>
                          <a:cs typeface="Arial"/>
                        </a:rPr>
                        <a:t>- </a:t>
                      </a:r>
                      <a:r>
                        <a:rPr sz="1000" spc="-5">
                          <a:latin typeface="Arial"/>
                          <a:cs typeface="Arial"/>
                        </a:rPr>
                        <a:t>V</a:t>
                      </a:r>
                      <a:r>
                        <a:rPr sz="1000">
                          <a:latin typeface="Arial"/>
                          <a:cs typeface="Arial"/>
                        </a:rPr>
                        <a:t>e</a:t>
                      </a:r>
                      <a:r>
                        <a:rPr sz="1000" spc="-5">
                          <a:latin typeface="Arial"/>
                          <a:cs typeface="Arial"/>
                        </a:rPr>
                        <a:t>n</a:t>
                      </a:r>
                      <a:r>
                        <a:rPr sz="1000">
                          <a:latin typeface="Arial"/>
                          <a:cs typeface="Arial"/>
                        </a:rPr>
                        <a:t>ue</a:t>
                      </a:r>
                      <a:r>
                        <a:rPr sz="1000" spc="-5">
                          <a:latin typeface="Arial"/>
                          <a:cs typeface="Arial"/>
                        </a:rPr>
                        <a:t> </a:t>
                      </a:r>
                      <a:r>
                        <a:rPr sz="1000">
                          <a:latin typeface="Arial"/>
                          <a:cs typeface="Arial"/>
                        </a:rPr>
                        <a:t>H</a:t>
                      </a:r>
                      <a:r>
                        <a:rPr sz="1000" spc="-5">
                          <a:latin typeface="Arial"/>
                          <a:cs typeface="Arial"/>
                        </a:rPr>
                        <a:t>i</a:t>
                      </a:r>
                      <a:r>
                        <a:rPr sz="1000">
                          <a:latin typeface="Arial"/>
                          <a:cs typeface="Arial"/>
                        </a:rPr>
                        <a:t>re</a:t>
                      </a: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43815">
                        <a:lnSpc>
                          <a:spcPts val="1290"/>
                        </a:lnSpc>
                      </a:pPr>
                      <a:r>
                        <a:rPr sz="1100" spc="-5">
                          <a:latin typeface="Arial"/>
                          <a:cs typeface="Arial"/>
                        </a:rPr>
                        <a:t>4840</a:t>
                      </a:r>
                      <a:r>
                        <a:rPr sz="1100">
                          <a:latin typeface="Arial"/>
                          <a:cs typeface="Arial"/>
                        </a:rPr>
                        <a:t>-</a:t>
                      </a:r>
                      <a:r>
                        <a:rPr sz="1100" spc="5">
                          <a:latin typeface="Arial"/>
                          <a:cs typeface="Arial"/>
                        </a:rPr>
                        <a:t>++</a:t>
                      </a:r>
                      <a:r>
                        <a:rPr sz="1100">
                          <a:latin typeface="Arial"/>
                          <a:cs typeface="Arial"/>
                        </a:rPr>
                        <a:t>+</a:t>
                      </a:r>
                      <a:r>
                        <a:rPr sz="1100" spc="-10">
                          <a:latin typeface="Arial"/>
                          <a:cs typeface="Arial"/>
                        </a:rPr>
                        <a:t>-</a:t>
                      </a:r>
                      <a:r>
                        <a:rPr sz="1100" spc="-5">
                          <a:latin typeface="Arial"/>
                          <a:cs typeface="Arial"/>
                        </a:rPr>
                        <a:t>X</a:t>
                      </a:r>
                      <a:r>
                        <a:rPr sz="1100">
                          <a:latin typeface="Arial"/>
                          <a:cs typeface="Arial"/>
                        </a:rPr>
                        <a:t>01</a:t>
                      </a: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R w="12700">
                      <a:solidFill>
                        <a:srgbClr val="FFFFFF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200025">
                        <a:lnSpc>
                          <a:spcPts val="1290"/>
                        </a:lnSpc>
                      </a:pPr>
                      <a:r>
                        <a:rPr sz="1100" spc="-5">
                          <a:latin typeface="Arial"/>
                          <a:cs typeface="Arial"/>
                        </a:rPr>
                        <a:t>4924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3175">
                        <a:lnSpc>
                          <a:spcPts val="1180"/>
                        </a:lnSpc>
                      </a:pPr>
                      <a:r>
                        <a:rPr sz="1000" spc="-5">
                          <a:latin typeface="Arial"/>
                          <a:cs typeface="Arial"/>
                        </a:rPr>
                        <a:t>E</a:t>
                      </a:r>
                      <a:r>
                        <a:rPr sz="1000" spc="5">
                          <a:latin typeface="Arial"/>
                          <a:cs typeface="Arial"/>
                        </a:rPr>
                        <a:t>x</a:t>
                      </a:r>
                      <a:r>
                        <a:rPr sz="1000">
                          <a:latin typeface="Arial"/>
                          <a:cs typeface="Arial"/>
                        </a:rPr>
                        <a:t>ps:</a:t>
                      </a:r>
                      <a:r>
                        <a:rPr sz="1000" spc="-15">
                          <a:latin typeface="Arial"/>
                          <a:cs typeface="Arial"/>
                        </a:rPr>
                        <a:t> </a:t>
                      </a:r>
                      <a:r>
                        <a:rPr sz="1000" spc="-5">
                          <a:latin typeface="Arial"/>
                          <a:cs typeface="Arial"/>
                        </a:rPr>
                        <a:t>E</a:t>
                      </a:r>
                      <a:r>
                        <a:rPr sz="1000">
                          <a:latin typeface="Arial"/>
                          <a:cs typeface="Arial"/>
                        </a:rPr>
                        <a:t>ntry &amp;</a:t>
                      </a:r>
                      <a:r>
                        <a:rPr sz="1000" spc="-5">
                          <a:latin typeface="Arial"/>
                          <a:cs typeface="Arial"/>
                        </a:rPr>
                        <a:t> </a:t>
                      </a:r>
                      <a:r>
                        <a:rPr sz="1000">
                          <a:latin typeface="Arial"/>
                          <a:cs typeface="Arial"/>
                        </a:rPr>
                        <a:t>Co</a:t>
                      </a:r>
                      <a:r>
                        <a:rPr sz="1000" spc="20">
                          <a:latin typeface="Arial"/>
                          <a:cs typeface="Arial"/>
                        </a:rPr>
                        <a:t>m</a:t>
                      </a:r>
                      <a:r>
                        <a:rPr sz="1000">
                          <a:latin typeface="Arial"/>
                          <a:cs typeface="Arial"/>
                        </a:rPr>
                        <a:t>p</a:t>
                      </a:r>
                      <a:r>
                        <a:rPr sz="1000" spc="-5">
                          <a:latin typeface="Arial"/>
                          <a:cs typeface="Arial"/>
                        </a:rPr>
                        <a:t>e</a:t>
                      </a:r>
                      <a:r>
                        <a:rPr sz="1000">
                          <a:latin typeface="Arial"/>
                          <a:cs typeface="Arial"/>
                        </a:rPr>
                        <a:t>t</a:t>
                      </a:r>
                      <a:r>
                        <a:rPr sz="1000" spc="-10">
                          <a:latin typeface="Arial"/>
                          <a:cs typeface="Arial"/>
                        </a:rPr>
                        <a:t>i</a:t>
                      </a:r>
                      <a:r>
                        <a:rPr sz="1000">
                          <a:latin typeface="Arial"/>
                          <a:cs typeface="Arial"/>
                        </a:rPr>
                        <a:t>t</a:t>
                      </a:r>
                      <a:r>
                        <a:rPr sz="1000" spc="-10">
                          <a:latin typeface="Arial"/>
                          <a:cs typeface="Arial"/>
                        </a:rPr>
                        <a:t>i</a:t>
                      </a:r>
                      <a:r>
                        <a:rPr sz="1000">
                          <a:latin typeface="Arial"/>
                          <a:cs typeface="Arial"/>
                        </a:rPr>
                        <a:t>on</a:t>
                      </a:r>
                      <a:r>
                        <a:rPr sz="1000" spc="-5">
                          <a:latin typeface="Arial"/>
                          <a:cs typeface="Arial"/>
                        </a:rPr>
                        <a:t> </a:t>
                      </a:r>
                      <a:r>
                        <a:rPr sz="1000">
                          <a:latin typeface="Arial"/>
                          <a:cs typeface="Arial"/>
                        </a:rPr>
                        <a:t>Fee</a:t>
                      </a:r>
                      <a:r>
                        <a:rPr sz="1000" spc="-15">
                          <a:latin typeface="Arial"/>
                          <a:cs typeface="Arial"/>
                        </a:rPr>
                        <a:t> </a:t>
                      </a:r>
                      <a:r>
                        <a:rPr sz="1000">
                          <a:latin typeface="Arial"/>
                          <a:cs typeface="Arial"/>
                        </a:rPr>
                        <a:t>Costs</a:t>
                      </a: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43180">
                        <a:lnSpc>
                          <a:spcPts val="1290"/>
                        </a:lnSpc>
                      </a:pPr>
                      <a:r>
                        <a:rPr sz="1100" spc="-5">
                          <a:latin typeface="Arial"/>
                          <a:cs typeface="Arial"/>
                        </a:rPr>
                        <a:t>4924</a:t>
                      </a:r>
                      <a:r>
                        <a:rPr sz="1100">
                          <a:latin typeface="Arial"/>
                          <a:cs typeface="Arial"/>
                        </a:rPr>
                        <a:t>-+++</a:t>
                      </a:r>
                      <a:r>
                        <a:rPr sz="1100" spc="-10">
                          <a:latin typeface="Arial"/>
                          <a:cs typeface="Arial"/>
                        </a:rPr>
                        <a:t>-</a:t>
                      </a:r>
                      <a:r>
                        <a:rPr sz="1100" spc="-5">
                          <a:latin typeface="Arial"/>
                          <a:cs typeface="Arial"/>
                        </a:rPr>
                        <a:t>X</a:t>
                      </a:r>
                      <a:r>
                        <a:rPr sz="1100">
                          <a:latin typeface="Arial"/>
                          <a:cs typeface="Arial"/>
                        </a:rPr>
                        <a:t>01</a:t>
                      </a: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200660">
                        <a:lnSpc>
                          <a:spcPts val="1290"/>
                        </a:lnSpc>
                      </a:pPr>
                      <a:r>
                        <a:rPr sz="1100" spc="-5">
                          <a:latin typeface="Arial"/>
                          <a:cs typeface="Arial"/>
                        </a:rPr>
                        <a:t>4841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3810">
                        <a:lnSpc>
                          <a:spcPts val="1180"/>
                        </a:lnSpc>
                      </a:pPr>
                      <a:r>
                        <a:rPr sz="1000" spc="-5">
                          <a:latin typeface="Arial"/>
                          <a:cs typeface="Arial"/>
                        </a:rPr>
                        <a:t>E</a:t>
                      </a:r>
                      <a:r>
                        <a:rPr sz="1000" spc="5">
                          <a:latin typeface="Arial"/>
                          <a:cs typeface="Arial"/>
                        </a:rPr>
                        <a:t>x</a:t>
                      </a:r>
                      <a:r>
                        <a:rPr sz="1000">
                          <a:latin typeface="Arial"/>
                          <a:cs typeface="Arial"/>
                        </a:rPr>
                        <a:t>ps:</a:t>
                      </a:r>
                      <a:r>
                        <a:rPr sz="1000" spc="-15">
                          <a:latin typeface="Arial"/>
                          <a:cs typeface="Arial"/>
                        </a:rPr>
                        <a:t> </a:t>
                      </a:r>
                      <a:r>
                        <a:rPr sz="1000" spc="-5">
                          <a:latin typeface="Arial"/>
                          <a:cs typeface="Arial"/>
                        </a:rPr>
                        <a:t>E</a:t>
                      </a:r>
                      <a:r>
                        <a:rPr sz="1000" spc="-10">
                          <a:latin typeface="Arial"/>
                          <a:cs typeface="Arial"/>
                        </a:rPr>
                        <a:t>v</a:t>
                      </a:r>
                      <a:r>
                        <a:rPr sz="1000">
                          <a:latin typeface="Arial"/>
                          <a:cs typeface="Arial"/>
                        </a:rPr>
                        <a:t>e</a:t>
                      </a:r>
                      <a:r>
                        <a:rPr sz="1000" spc="-5">
                          <a:latin typeface="Arial"/>
                          <a:cs typeface="Arial"/>
                        </a:rPr>
                        <a:t>n</a:t>
                      </a:r>
                      <a:r>
                        <a:rPr sz="1000">
                          <a:latin typeface="Arial"/>
                          <a:cs typeface="Arial"/>
                        </a:rPr>
                        <a:t>ts</a:t>
                      </a:r>
                      <a:r>
                        <a:rPr sz="1000" spc="5">
                          <a:latin typeface="Arial"/>
                          <a:cs typeface="Arial"/>
                        </a:rPr>
                        <a:t> </a:t>
                      </a:r>
                      <a:r>
                        <a:rPr sz="1000">
                          <a:latin typeface="Arial"/>
                          <a:cs typeface="Arial"/>
                        </a:rPr>
                        <a:t>- </a:t>
                      </a:r>
                      <a:r>
                        <a:rPr sz="1000" spc="-5">
                          <a:latin typeface="Arial"/>
                          <a:cs typeface="Arial"/>
                        </a:rPr>
                        <a:t>E</a:t>
                      </a:r>
                      <a:r>
                        <a:rPr sz="1000">
                          <a:latin typeface="Arial"/>
                          <a:cs typeface="Arial"/>
                        </a:rPr>
                        <a:t>q</a:t>
                      </a:r>
                      <a:r>
                        <a:rPr sz="1000" spc="-5">
                          <a:latin typeface="Arial"/>
                          <a:cs typeface="Arial"/>
                        </a:rPr>
                        <a:t>ui</a:t>
                      </a:r>
                      <a:r>
                        <a:rPr sz="1000">
                          <a:latin typeface="Arial"/>
                          <a:cs typeface="Arial"/>
                        </a:rPr>
                        <a:t>p</a:t>
                      </a:r>
                      <a:r>
                        <a:rPr sz="1000" spc="5">
                          <a:latin typeface="Arial"/>
                          <a:cs typeface="Arial"/>
                        </a:rPr>
                        <a:t> </a:t>
                      </a:r>
                      <a:r>
                        <a:rPr sz="1000">
                          <a:latin typeface="Arial"/>
                          <a:cs typeface="Arial"/>
                        </a:rPr>
                        <a:t>&amp;</a:t>
                      </a:r>
                      <a:r>
                        <a:rPr sz="1000" spc="-5">
                          <a:latin typeface="Arial"/>
                          <a:cs typeface="Arial"/>
                        </a:rPr>
                        <a:t> </a:t>
                      </a:r>
                      <a:r>
                        <a:rPr sz="1000" spc="10">
                          <a:latin typeface="Arial"/>
                          <a:cs typeface="Arial"/>
                        </a:rPr>
                        <a:t>T</a:t>
                      </a:r>
                      <a:r>
                        <a:rPr sz="1000">
                          <a:latin typeface="Arial"/>
                          <a:cs typeface="Arial"/>
                        </a:rPr>
                        <a:t>ech</a:t>
                      </a:r>
                      <a:r>
                        <a:rPr sz="1000" spc="-30">
                          <a:latin typeface="Arial"/>
                          <a:cs typeface="Arial"/>
                        </a:rPr>
                        <a:t> </a:t>
                      </a:r>
                      <a:r>
                        <a:rPr sz="1000">
                          <a:latin typeface="Arial"/>
                          <a:cs typeface="Arial"/>
                        </a:rPr>
                        <a:t>H</a:t>
                      </a:r>
                      <a:r>
                        <a:rPr sz="1000" spc="-5">
                          <a:latin typeface="Arial"/>
                          <a:cs typeface="Arial"/>
                        </a:rPr>
                        <a:t>i</a:t>
                      </a:r>
                      <a:r>
                        <a:rPr sz="1000">
                          <a:latin typeface="Arial"/>
                          <a:cs typeface="Arial"/>
                        </a:rPr>
                        <a:t>re</a:t>
                      </a: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43815">
                        <a:lnSpc>
                          <a:spcPts val="1290"/>
                        </a:lnSpc>
                      </a:pPr>
                      <a:r>
                        <a:rPr sz="1100" spc="-5">
                          <a:latin typeface="Arial"/>
                          <a:cs typeface="Arial"/>
                        </a:rPr>
                        <a:t>4841</a:t>
                      </a:r>
                      <a:r>
                        <a:rPr sz="1100">
                          <a:latin typeface="Arial"/>
                          <a:cs typeface="Arial"/>
                        </a:rPr>
                        <a:t>-</a:t>
                      </a:r>
                      <a:r>
                        <a:rPr sz="1100" spc="5">
                          <a:latin typeface="Arial"/>
                          <a:cs typeface="Arial"/>
                        </a:rPr>
                        <a:t>++</a:t>
                      </a:r>
                      <a:r>
                        <a:rPr sz="1100">
                          <a:latin typeface="Arial"/>
                          <a:cs typeface="Arial"/>
                        </a:rPr>
                        <a:t>+</a:t>
                      </a:r>
                      <a:r>
                        <a:rPr sz="1100" spc="-10">
                          <a:latin typeface="Arial"/>
                          <a:cs typeface="Arial"/>
                        </a:rPr>
                        <a:t>-</a:t>
                      </a:r>
                      <a:r>
                        <a:rPr sz="1100" spc="-5">
                          <a:latin typeface="Arial"/>
                          <a:cs typeface="Arial"/>
                        </a:rPr>
                        <a:t>X</a:t>
                      </a:r>
                      <a:r>
                        <a:rPr sz="1100">
                          <a:latin typeface="Arial"/>
                          <a:cs typeface="Arial"/>
                        </a:rPr>
                        <a:t>01</a:t>
                      </a: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R w="12700">
                      <a:solidFill>
                        <a:srgbClr val="FFFFFF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200025">
                        <a:lnSpc>
                          <a:spcPts val="1290"/>
                        </a:lnSpc>
                      </a:pPr>
                      <a:r>
                        <a:rPr sz="1100" spc="-5">
                          <a:latin typeface="Arial"/>
                          <a:cs typeface="Arial"/>
                        </a:rPr>
                        <a:t>4925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3175">
                        <a:lnSpc>
                          <a:spcPts val="1180"/>
                        </a:lnSpc>
                      </a:pPr>
                      <a:r>
                        <a:rPr sz="1000" spc="-10">
                          <a:latin typeface="Arial"/>
                          <a:cs typeface="Arial"/>
                        </a:rPr>
                        <a:t>E</a:t>
                      </a:r>
                      <a:r>
                        <a:rPr sz="1000">
                          <a:latin typeface="Arial"/>
                          <a:cs typeface="Arial"/>
                        </a:rPr>
                        <a:t>x</a:t>
                      </a:r>
                      <a:r>
                        <a:rPr sz="1000" spc="-5">
                          <a:latin typeface="Arial"/>
                          <a:cs typeface="Arial"/>
                        </a:rPr>
                        <a:t>p</a:t>
                      </a:r>
                      <a:r>
                        <a:rPr sz="1000">
                          <a:latin typeface="Arial"/>
                          <a:cs typeface="Arial"/>
                        </a:rPr>
                        <a:t>s:</a:t>
                      </a:r>
                      <a:r>
                        <a:rPr sz="1000" spc="-20">
                          <a:latin typeface="Arial"/>
                          <a:cs typeface="Arial"/>
                        </a:rPr>
                        <a:t> </a:t>
                      </a:r>
                      <a:r>
                        <a:rPr sz="1000" spc="-5">
                          <a:latin typeface="Arial"/>
                          <a:cs typeface="Arial"/>
                        </a:rPr>
                        <a:t>Me</a:t>
                      </a:r>
                      <a:r>
                        <a:rPr sz="1000" spc="15">
                          <a:latin typeface="Arial"/>
                          <a:cs typeface="Arial"/>
                        </a:rPr>
                        <a:t>m</a:t>
                      </a:r>
                      <a:r>
                        <a:rPr sz="1000" spc="-5">
                          <a:latin typeface="Arial"/>
                          <a:cs typeface="Arial"/>
                        </a:rPr>
                        <a:t>be</a:t>
                      </a:r>
                      <a:r>
                        <a:rPr sz="1000">
                          <a:latin typeface="Arial"/>
                          <a:cs typeface="Arial"/>
                        </a:rPr>
                        <a:t>rs</a:t>
                      </a:r>
                      <a:r>
                        <a:rPr sz="1000" spc="-5">
                          <a:latin typeface="Arial"/>
                          <a:cs typeface="Arial"/>
                        </a:rPr>
                        <a:t>h</a:t>
                      </a:r>
                      <a:r>
                        <a:rPr sz="1000" spc="-10">
                          <a:latin typeface="Arial"/>
                          <a:cs typeface="Arial"/>
                        </a:rPr>
                        <a:t>i</a:t>
                      </a:r>
                      <a:r>
                        <a:rPr sz="1000" spc="-5">
                          <a:latin typeface="Arial"/>
                          <a:cs typeface="Arial"/>
                        </a:rPr>
                        <a:t>p</a:t>
                      </a:r>
                      <a:r>
                        <a:rPr sz="1000">
                          <a:latin typeface="Arial"/>
                          <a:cs typeface="Arial"/>
                        </a:rPr>
                        <a:t>s</a:t>
                      </a:r>
                      <a:r>
                        <a:rPr sz="1000" spc="-15">
                          <a:latin typeface="Arial"/>
                          <a:cs typeface="Arial"/>
                        </a:rPr>
                        <a:t> </a:t>
                      </a:r>
                      <a:r>
                        <a:rPr sz="1000">
                          <a:latin typeface="Arial"/>
                          <a:cs typeface="Arial"/>
                        </a:rPr>
                        <a:t>&amp;</a:t>
                      </a:r>
                      <a:r>
                        <a:rPr sz="1000" spc="-10">
                          <a:latin typeface="Arial"/>
                          <a:cs typeface="Arial"/>
                        </a:rPr>
                        <a:t> A</a:t>
                      </a:r>
                      <a:r>
                        <a:rPr sz="1000" spc="5">
                          <a:latin typeface="Arial"/>
                          <a:cs typeface="Arial"/>
                        </a:rPr>
                        <a:t>ff</a:t>
                      </a:r>
                      <a:r>
                        <a:rPr sz="1000" spc="-10">
                          <a:latin typeface="Arial"/>
                          <a:cs typeface="Arial"/>
                        </a:rPr>
                        <a:t>ili</a:t>
                      </a:r>
                      <a:r>
                        <a:rPr sz="1000" spc="-5">
                          <a:latin typeface="Arial"/>
                          <a:cs typeface="Arial"/>
                        </a:rPr>
                        <a:t>a</a:t>
                      </a:r>
                      <a:r>
                        <a:rPr sz="1000">
                          <a:latin typeface="Arial"/>
                          <a:cs typeface="Arial"/>
                        </a:rPr>
                        <a:t>t</a:t>
                      </a:r>
                      <a:r>
                        <a:rPr sz="1000" spc="-10">
                          <a:latin typeface="Arial"/>
                          <a:cs typeface="Arial"/>
                        </a:rPr>
                        <a:t>i</a:t>
                      </a:r>
                      <a:r>
                        <a:rPr sz="1000" spc="-5">
                          <a:latin typeface="Arial"/>
                          <a:cs typeface="Arial"/>
                        </a:rPr>
                        <a:t>o</a:t>
                      </a:r>
                      <a:r>
                        <a:rPr sz="1000">
                          <a:latin typeface="Arial"/>
                          <a:cs typeface="Arial"/>
                        </a:rPr>
                        <a:t>n</a:t>
                      </a:r>
                      <a:r>
                        <a:rPr sz="1000" spc="5">
                          <a:latin typeface="Arial"/>
                          <a:cs typeface="Arial"/>
                        </a:rPr>
                        <a:t> </a:t>
                      </a:r>
                      <a:r>
                        <a:rPr sz="1000">
                          <a:latin typeface="Arial"/>
                          <a:cs typeface="Arial"/>
                        </a:rPr>
                        <a:t>Fee</a:t>
                      </a:r>
                      <a:r>
                        <a:rPr sz="1000" spc="-20">
                          <a:latin typeface="Arial"/>
                          <a:cs typeface="Arial"/>
                        </a:rPr>
                        <a:t> </a:t>
                      </a:r>
                      <a:r>
                        <a:rPr sz="1000">
                          <a:latin typeface="Arial"/>
                          <a:cs typeface="Arial"/>
                        </a:rPr>
                        <a:t>C</a:t>
                      </a:r>
                      <a:r>
                        <a:rPr sz="1000" spc="-5">
                          <a:latin typeface="Arial"/>
                          <a:cs typeface="Arial"/>
                        </a:rPr>
                        <a:t>o</a:t>
                      </a:r>
                      <a:r>
                        <a:rPr sz="1000">
                          <a:latin typeface="Arial"/>
                          <a:cs typeface="Arial"/>
                        </a:rPr>
                        <a:t>sts</a:t>
                      </a: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43180">
                        <a:lnSpc>
                          <a:spcPts val="1290"/>
                        </a:lnSpc>
                      </a:pPr>
                      <a:r>
                        <a:rPr sz="1100" spc="-5">
                          <a:latin typeface="Arial"/>
                          <a:cs typeface="Arial"/>
                        </a:rPr>
                        <a:t>4925</a:t>
                      </a:r>
                      <a:r>
                        <a:rPr sz="1100">
                          <a:latin typeface="Arial"/>
                          <a:cs typeface="Arial"/>
                        </a:rPr>
                        <a:t>-+++</a:t>
                      </a:r>
                      <a:r>
                        <a:rPr sz="1100" spc="-10">
                          <a:latin typeface="Arial"/>
                          <a:cs typeface="Arial"/>
                        </a:rPr>
                        <a:t>-X</a:t>
                      </a:r>
                      <a:r>
                        <a:rPr sz="1100">
                          <a:latin typeface="Arial"/>
                          <a:cs typeface="Arial"/>
                        </a:rPr>
                        <a:t>01</a:t>
                      </a: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200660">
                        <a:lnSpc>
                          <a:spcPts val="1290"/>
                        </a:lnSpc>
                      </a:pPr>
                      <a:r>
                        <a:rPr sz="1100" spc="-5">
                          <a:latin typeface="Arial"/>
                          <a:cs typeface="Arial"/>
                        </a:rPr>
                        <a:t>4842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3810">
                        <a:lnSpc>
                          <a:spcPts val="1180"/>
                        </a:lnSpc>
                      </a:pPr>
                      <a:r>
                        <a:rPr sz="1000" spc="-10">
                          <a:latin typeface="Arial"/>
                          <a:cs typeface="Arial"/>
                        </a:rPr>
                        <a:t>E</a:t>
                      </a:r>
                      <a:r>
                        <a:rPr sz="1000">
                          <a:latin typeface="Arial"/>
                          <a:cs typeface="Arial"/>
                        </a:rPr>
                        <a:t>x</a:t>
                      </a:r>
                      <a:r>
                        <a:rPr sz="1000" spc="-5">
                          <a:latin typeface="Arial"/>
                          <a:cs typeface="Arial"/>
                        </a:rPr>
                        <a:t>p</a:t>
                      </a:r>
                      <a:r>
                        <a:rPr sz="1000">
                          <a:latin typeface="Arial"/>
                          <a:cs typeface="Arial"/>
                        </a:rPr>
                        <a:t>s:</a:t>
                      </a:r>
                      <a:r>
                        <a:rPr sz="1000" spc="-20">
                          <a:latin typeface="Arial"/>
                          <a:cs typeface="Arial"/>
                        </a:rPr>
                        <a:t> </a:t>
                      </a:r>
                      <a:r>
                        <a:rPr sz="1000" spc="-10">
                          <a:latin typeface="Arial"/>
                          <a:cs typeface="Arial"/>
                        </a:rPr>
                        <a:t>Ev</a:t>
                      </a:r>
                      <a:r>
                        <a:rPr sz="1000" spc="-5">
                          <a:latin typeface="Arial"/>
                          <a:cs typeface="Arial"/>
                        </a:rPr>
                        <a:t>en</a:t>
                      </a:r>
                      <a:r>
                        <a:rPr sz="1000">
                          <a:latin typeface="Arial"/>
                          <a:cs typeface="Arial"/>
                        </a:rPr>
                        <a:t>ts - Fo</a:t>
                      </a:r>
                      <a:r>
                        <a:rPr sz="1000" spc="-5">
                          <a:latin typeface="Arial"/>
                          <a:cs typeface="Arial"/>
                        </a:rPr>
                        <a:t>o</a:t>
                      </a:r>
                      <a:r>
                        <a:rPr sz="1000">
                          <a:latin typeface="Arial"/>
                          <a:cs typeface="Arial"/>
                        </a:rPr>
                        <a:t>d</a:t>
                      </a:r>
                      <a:r>
                        <a:rPr sz="1000" spc="-5">
                          <a:latin typeface="Arial"/>
                          <a:cs typeface="Arial"/>
                        </a:rPr>
                        <a:t> </a:t>
                      </a:r>
                      <a:r>
                        <a:rPr sz="1000">
                          <a:latin typeface="Arial"/>
                          <a:cs typeface="Arial"/>
                        </a:rPr>
                        <a:t>&amp;</a:t>
                      </a:r>
                      <a:r>
                        <a:rPr sz="1000" spc="-10">
                          <a:latin typeface="Arial"/>
                          <a:cs typeface="Arial"/>
                        </a:rPr>
                        <a:t> </a:t>
                      </a:r>
                      <a:r>
                        <a:rPr sz="1000">
                          <a:latin typeface="Arial"/>
                          <a:cs typeface="Arial"/>
                        </a:rPr>
                        <a:t>Dr</a:t>
                      </a:r>
                      <a:r>
                        <a:rPr sz="1000" spc="-5">
                          <a:latin typeface="Arial"/>
                          <a:cs typeface="Arial"/>
                        </a:rPr>
                        <a:t>in</a:t>
                      </a:r>
                      <a:r>
                        <a:rPr sz="1000">
                          <a:latin typeface="Arial"/>
                          <a:cs typeface="Arial"/>
                        </a:rPr>
                        <a:t>k</a:t>
                      </a: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43815">
                        <a:lnSpc>
                          <a:spcPts val="1290"/>
                        </a:lnSpc>
                      </a:pPr>
                      <a:r>
                        <a:rPr sz="1100" spc="-5">
                          <a:latin typeface="Arial"/>
                          <a:cs typeface="Arial"/>
                        </a:rPr>
                        <a:t>4842</a:t>
                      </a:r>
                      <a:r>
                        <a:rPr sz="1100">
                          <a:latin typeface="Arial"/>
                          <a:cs typeface="Arial"/>
                        </a:rPr>
                        <a:t>-++</a:t>
                      </a:r>
                      <a:r>
                        <a:rPr sz="1100" spc="-5">
                          <a:latin typeface="Arial"/>
                          <a:cs typeface="Arial"/>
                        </a:rPr>
                        <a:t>+</a:t>
                      </a:r>
                      <a:r>
                        <a:rPr sz="1100" spc="-10">
                          <a:latin typeface="Arial"/>
                          <a:cs typeface="Arial"/>
                        </a:rPr>
                        <a:t>-X</a:t>
                      </a:r>
                      <a:r>
                        <a:rPr sz="1100">
                          <a:latin typeface="Arial"/>
                          <a:cs typeface="Arial"/>
                        </a:rPr>
                        <a:t>01</a:t>
                      </a: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845563" y="989075"/>
            <a:ext cx="8534400" cy="0"/>
          </a:xfrm>
          <a:custGeom>
            <a:avLst/>
            <a:gdLst/>
            <a:ahLst/>
            <a:cxnLst/>
            <a:rect l="l" t="t" r="r" b="b"/>
            <a:pathLst>
              <a:path w="8534400">
                <a:moveTo>
                  <a:pt x="0" y="0"/>
                </a:moveTo>
                <a:lnTo>
                  <a:pt x="8534400" y="0"/>
                </a:lnTo>
              </a:path>
            </a:pathLst>
          </a:custGeom>
          <a:ln w="6350">
            <a:solidFill>
              <a:srgbClr val="5C5D6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9781031" y="6161532"/>
            <a:ext cx="676656" cy="52882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524000" y="5625085"/>
            <a:ext cx="1437132" cy="123291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1820367" y="1060236"/>
            <a:ext cx="8578850" cy="327012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/>
            <a:r>
              <a:rPr sz="1400" b="1">
                <a:latin typeface="Arial"/>
                <a:cs typeface="Arial"/>
              </a:rPr>
              <a:t>N</a:t>
            </a:r>
            <a:r>
              <a:rPr sz="1400" b="1" spc="-10">
                <a:latin typeface="Arial"/>
                <a:cs typeface="Arial"/>
              </a:rPr>
              <a:t>u</a:t>
            </a:r>
            <a:r>
              <a:rPr sz="1400" b="1">
                <a:latin typeface="Arial"/>
                <a:cs typeface="Arial"/>
              </a:rPr>
              <a:t>mbe</a:t>
            </a:r>
            <a:r>
              <a:rPr sz="1400" b="1" spc="5">
                <a:latin typeface="Arial"/>
                <a:cs typeface="Arial"/>
              </a:rPr>
              <a:t>r</a:t>
            </a:r>
            <a:r>
              <a:rPr sz="1400" b="1">
                <a:latin typeface="Arial"/>
                <a:cs typeface="Arial"/>
              </a:rPr>
              <a:t>s</a:t>
            </a:r>
            <a:r>
              <a:rPr sz="1400" b="1" spc="-20">
                <a:latin typeface="Arial"/>
                <a:cs typeface="Arial"/>
              </a:rPr>
              <a:t> </a:t>
            </a:r>
            <a:r>
              <a:rPr sz="1400" b="1">
                <a:latin typeface="Arial"/>
                <a:cs typeface="Arial"/>
              </a:rPr>
              <a:t>be</a:t>
            </a:r>
            <a:r>
              <a:rPr sz="1400" b="1" spc="-10">
                <a:latin typeface="Arial"/>
                <a:cs typeface="Arial"/>
              </a:rPr>
              <a:t>g</a:t>
            </a:r>
            <a:r>
              <a:rPr sz="1400" b="1">
                <a:latin typeface="Arial"/>
                <a:cs typeface="Arial"/>
              </a:rPr>
              <a:t>in</a:t>
            </a:r>
            <a:r>
              <a:rPr sz="1400" b="1" spc="-10">
                <a:latin typeface="Arial"/>
                <a:cs typeface="Arial"/>
              </a:rPr>
              <a:t>n</a:t>
            </a:r>
            <a:r>
              <a:rPr sz="1400" b="1">
                <a:latin typeface="Arial"/>
                <a:cs typeface="Arial"/>
              </a:rPr>
              <a:t>ing</a:t>
            </a:r>
            <a:r>
              <a:rPr sz="1400" b="1" spc="-40">
                <a:latin typeface="Arial"/>
                <a:cs typeface="Arial"/>
              </a:rPr>
              <a:t> </a:t>
            </a:r>
            <a:r>
              <a:rPr sz="1400" b="1" spc="35">
                <a:latin typeface="Arial"/>
                <a:cs typeface="Arial"/>
              </a:rPr>
              <a:t>w</a:t>
            </a:r>
            <a:r>
              <a:rPr sz="1400" b="1" spc="-10">
                <a:latin typeface="Arial"/>
                <a:cs typeface="Arial"/>
              </a:rPr>
              <a:t>i</a:t>
            </a:r>
            <a:r>
              <a:rPr sz="1400" b="1" spc="-15">
                <a:latin typeface="Arial"/>
                <a:cs typeface="Arial"/>
              </a:rPr>
              <a:t>t</a:t>
            </a:r>
            <a:r>
              <a:rPr sz="1400" b="1">
                <a:latin typeface="Arial"/>
                <a:cs typeface="Arial"/>
              </a:rPr>
              <a:t>h</a:t>
            </a:r>
            <a:r>
              <a:rPr sz="1400" b="1" spc="-35">
                <a:latin typeface="Arial"/>
                <a:cs typeface="Arial"/>
              </a:rPr>
              <a:t> </a:t>
            </a:r>
            <a:r>
              <a:rPr sz="1400" b="1">
                <a:latin typeface="Arial"/>
                <a:cs typeface="Arial"/>
              </a:rPr>
              <a:t>a</a:t>
            </a:r>
            <a:r>
              <a:rPr sz="1400" b="1" spc="-20">
                <a:latin typeface="Arial"/>
                <a:cs typeface="Arial"/>
              </a:rPr>
              <a:t> </a:t>
            </a:r>
            <a:r>
              <a:rPr sz="1400" b="1">
                <a:latin typeface="Arial"/>
                <a:cs typeface="Arial"/>
              </a:rPr>
              <a:t>1</a:t>
            </a:r>
            <a:r>
              <a:rPr sz="1400" b="1" spc="-5">
                <a:latin typeface="Arial"/>
                <a:cs typeface="Arial"/>
              </a:rPr>
              <a:t> </a:t>
            </a:r>
            <a:r>
              <a:rPr sz="1400" b="1" spc="5">
                <a:latin typeface="Arial"/>
                <a:cs typeface="Arial"/>
              </a:rPr>
              <a:t>r</a:t>
            </a:r>
            <a:r>
              <a:rPr sz="1400" b="1">
                <a:latin typeface="Arial"/>
                <a:cs typeface="Arial"/>
              </a:rPr>
              <a:t>ep</a:t>
            </a:r>
            <a:r>
              <a:rPr sz="1400" b="1" spc="5">
                <a:latin typeface="Arial"/>
                <a:cs typeface="Arial"/>
              </a:rPr>
              <a:t>r</a:t>
            </a:r>
            <a:r>
              <a:rPr sz="1400" b="1">
                <a:latin typeface="Arial"/>
                <a:cs typeface="Arial"/>
              </a:rPr>
              <a:t>esent</a:t>
            </a:r>
            <a:r>
              <a:rPr sz="1400" b="1" spc="-35">
                <a:latin typeface="Arial"/>
                <a:cs typeface="Arial"/>
              </a:rPr>
              <a:t> </a:t>
            </a:r>
            <a:r>
              <a:rPr sz="1400" b="1">
                <a:latin typeface="Arial"/>
                <a:cs typeface="Arial"/>
              </a:rPr>
              <a:t>Inc</a:t>
            </a:r>
            <a:r>
              <a:rPr sz="1400" b="1" spc="-10">
                <a:latin typeface="Arial"/>
                <a:cs typeface="Arial"/>
              </a:rPr>
              <a:t>o</a:t>
            </a:r>
            <a:r>
              <a:rPr sz="1400" b="1">
                <a:latin typeface="Arial"/>
                <a:cs typeface="Arial"/>
              </a:rPr>
              <a:t>me</a:t>
            </a:r>
            <a:r>
              <a:rPr sz="1400" b="1" spc="-30">
                <a:latin typeface="Arial"/>
                <a:cs typeface="Arial"/>
              </a:rPr>
              <a:t> </a:t>
            </a:r>
            <a:r>
              <a:rPr sz="1400" b="1">
                <a:latin typeface="Arial"/>
                <a:cs typeface="Arial"/>
              </a:rPr>
              <a:t>(</a:t>
            </a:r>
            <a:r>
              <a:rPr sz="1400" b="1" spc="15">
                <a:latin typeface="Arial"/>
                <a:cs typeface="Arial"/>
              </a:rPr>
              <a:t>M</a:t>
            </a:r>
            <a:r>
              <a:rPr sz="1400" b="1">
                <a:latin typeface="Arial"/>
                <a:cs typeface="Arial"/>
              </a:rPr>
              <a:t>o</a:t>
            </a:r>
            <a:r>
              <a:rPr sz="1400" b="1" spc="-10">
                <a:latin typeface="Arial"/>
                <a:cs typeface="Arial"/>
              </a:rPr>
              <a:t>n</a:t>
            </a:r>
            <a:r>
              <a:rPr sz="1400" b="1">
                <a:latin typeface="Arial"/>
                <a:cs typeface="Arial"/>
              </a:rPr>
              <a:t>ey</a:t>
            </a:r>
            <a:r>
              <a:rPr sz="1400" b="1" spc="-40">
                <a:latin typeface="Arial"/>
                <a:cs typeface="Arial"/>
              </a:rPr>
              <a:t> </a:t>
            </a:r>
            <a:r>
              <a:rPr sz="1400" b="1">
                <a:latin typeface="Arial"/>
                <a:cs typeface="Arial"/>
              </a:rPr>
              <a:t>In)</a:t>
            </a:r>
            <a:endParaRPr sz="1400">
              <a:latin typeface="Arial"/>
              <a:cs typeface="Arial"/>
            </a:endParaRPr>
          </a:p>
          <a:p>
            <a:pPr>
              <a:spcBef>
                <a:spcPts val="12"/>
              </a:spcBef>
            </a:pPr>
            <a:endParaRPr sz="1450">
              <a:latin typeface="Times New Roman"/>
              <a:cs typeface="Times New Roman"/>
            </a:endParaRPr>
          </a:p>
          <a:p>
            <a:pPr marL="927100"/>
            <a:r>
              <a:rPr sz="1400" b="1" spc="-10">
                <a:latin typeface="Arial"/>
                <a:cs typeface="Arial"/>
              </a:rPr>
              <a:t>Cod</a:t>
            </a:r>
            <a:r>
              <a:rPr sz="1400" b="1">
                <a:latin typeface="Arial"/>
                <a:cs typeface="Arial"/>
              </a:rPr>
              <a:t>es</a:t>
            </a:r>
            <a:r>
              <a:rPr sz="1400" b="1" spc="-25">
                <a:latin typeface="Arial"/>
                <a:cs typeface="Arial"/>
              </a:rPr>
              <a:t> </a:t>
            </a:r>
            <a:r>
              <a:rPr sz="1400" b="1" spc="30">
                <a:latin typeface="Arial"/>
                <a:cs typeface="Arial"/>
              </a:rPr>
              <a:t>w</a:t>
            </a:r>
            <a:r>
              <a:rPr sz="1400" b="1" spc="-10">
                <a:latin typeface="Arial"/>
                <a:cs typeface="Arial"/>
              </a:rPr>
              <a:t>hi</a:t>
            </a:r>
            <a:r>
              <a:rPr sz="1400" b="1">
                <a:latin typeface="Arial"/>
                <a:cs typeface="Arial"/>
              </a:rPr>
              <a:t>ch</a:t>
            </a:r>
            <a:r>
              <a:rPr sz="1400" b="1" spc="-55">
                <a:latin typeface="Arial"/>
                <a:cs typeface="Arial"/>
              </a:rPr>
              <a:t> </a:t>
            </a:r>
            <a:r>
              <a:rPr sz="1400" b="1" spc="-10">
                <a:latin typeface="Arial"/>
                <a:cs typeface="Arial"/>
              </a:rPr>
              <a:t>d</a:t>
            </a:r>
            <a:r>
              <a:rPr sz="1400" b="1">
                <a:latin typeface="Arial"/>
                <a:cs typeface="Arial"/>
              </a:rPr>
              <a:t>e</a:t>
            </a:r>
            <a:r>
              <a:rPr sz="1400" b="1" spc="-10">
                <a:latin typeface="Arial"/>
                <a:cs typeface="Arial"/>
              </a:rPr>
              <a:t>no</a:t>
            </a:r>
            <a:r>
              <a:rPr sz="1400" b="1">
                <a:latin typeface="Arial"/>
                <a:cs typeface="Arial"/>
              </a:rPr>
              <a:t>te</a:t>
            </a:r>
            <a:r>
              <a:rPr sz="1400" b="1" spc="-35">
                <a:latin typeface="Arial"/>
                <a:cs typeface="Arial"/>
              </a:rPr>
              <a:t> </a:t>
            </a:r>
            <a:r>
              <a:rPr sz="1400" b="1">
                <a:latin typeface="Arial"/>
                <a:cs typeface="Arial"/>
              </a:rPr>
              <a:t>m</a:t>
            </a:r>
            <a:r>
              <a:rPr sz="1400" b="1" spc="-10">
                <a:latin typeface="Arial"/>
                <a:cs typeface="Arial"/>
              </a:rPr>
              <a:t>on</a:t>
            </a:r>
            <a:r>
              <a:rPr sz="1400" b="1">
                <a:latin typeface="Arial"/>
                <a:cs typeface="Arial"/>
              </a:rPr>
              <a:t>ey</a:t>
            </a:r>
            <a:r>
              <a:rPr sz="1400" b="1" spc="-15">
                <a:latin typeface="Arial"/>
                <a:cs typeface="Arial"/>
              </a:rPr>
              <a:t> </a:t>
            </a:r>
            <a:r>
              <a:rPr sz="1400" b="1">
                <a:latin typeface="Arial"/>
                <a:cs typeface="Arial"/>
              </a:rPr>
              <a:t>c</a:t>
            </a:r>
            <a:r>
              <a:rPr sz="1400" b="1" spc="-10">
                <a:latin typeface="Arial"/>
                <a:cs typeface="Arial"/>
              </a:rPr>
              <a:t>o</a:t>
            </a:r>
            <a:r>
              <a:rPr sz="1400" b="1">
                <a:latin typeface="Arial"/>
                <a:cs typeface="Arial"/>
              </a:rPr>
              <a:t>mi</a:t>
            </a:r>
            <a:r>
              <a:rPr sz="1400" b="1" spc="-5">
                <a:latin typeface="Arial"/>
                <a:cs typeface="Arial"/>
              </a:rPr>
              <a:t>n</a:t>
            </a:r>
            <a:r>
              <a:rPr sz="1400" b="1">
                <a:latin typeface="Arial"/>
                <a:cs typeface="Arial"/>
              </a:rPr>
              <a:t>g</a:t>
            </a:r>
            <a:r>
              <a:rPr sz="1400" b="1" spc="-25">
                <a:latin typeface="Arial"/>
                <a:cs typeface="Arial"/>
              </a:rPr>
              <a:t> </a:t>
            </a:r>
            <a:r>
              <a:rPr sz="1400" b="1">
                <a:latin typeface="Arial"/>
                <a:cs typeface="Arial"/>
              </a:rPr>
              <a:t>i</a:t>
            </a:r>
            <a:r>
              <a:rPr sz="1400" b="1" spc="-10">
                <a:latin typeface="Arial"/>
                <a:cs typeface="Arial"/>
              </a:rPr>
              <a:t>n</a:t>
            </a:r>
            <a:r>
              <a:rPr sz="1400" b="1">
                <a:latin typeface="Arial"/>
                <a:cs typeface="Arial"/>
              </a:rPr>
              <a:t>to</a:t>
            </a:r>
            <a:r>
              <a:rPr sz="1400" b="1" spc="-40">
                <a:latin typeface="Arial"/>
                <a:cs typeface="Arial"/>
              </a:rPr>
              <a:t> </a:t>
            </a:r>
            <a:r>
              <a:rPr sz="1400" b="1">
                <a:latin typeface="Arial"/>
                <a:cs typeface="Arial"/>
              </a:rPr>
              <a:t>eit</a:t>
            </a:r>
            <a:r>
              <a:rPr sz="1400" b="1" spc="-5">
                <a:latin typeface="Arial"/>
                <a:cs typeface="Arial"/>
              </a:rPr>
              <a:t>h</a:t>
            </a:r>
            <a:r>
              <a:rPr sz="1400" b="1">
                <a:latin typeface="Arial"/>
                <a:cs typeface="Arial"/>
              </a:rPr>
              <a:t>er</a:t>
            </a:r>
            <a:r>
              <a:rPr sz="1400" b="1" spc="-30">
                <a:latin typeface="Arial"/>
                <a:cs typeface="Arial"/>
              </a:rPr>
              <a:t> </a:t>
            </a:r>
            <a:r>
              <a:rPr sz="1400" b="1">
                <a:latin typeface="Arial"/>
                <a:cs typeface="Arial"/>
              </a:rPr>
              <a:t>a</a:t>
            </a:r>
            <a:r>
              <a:rPr sz="1400" b="1" spc="-10">
                <a:latin typeface="Arial"/>
                <a:cs typeface="Arial"/>
              </a:rPr>
              <a:t> C</a:t>
            </a:r>
            <a:r>
              <a:rPr sz="1400" b="1">
                <a:latin typeface="Arial"/>
                <a:cs typeface="Arial"/>
              </a:rPr>
              <a:t>l</a:t>
            </a:r>
            <a:r>
              <a:rPr sz="1400" b="1" spc="-10">
                <a:latin typeface="Arial"/>
                <a:cs typeface="Arial"/>
              </a:rPr>
              <a:t>u</a:t>
            </a:r>
            <a:r>
              <a:rPr sz="1400" b="1">
                <a:latin typeface="Arial"/>
                <a:cs typeface="Arial"/>
              </a:rPr>
              <a:t>b</a:t>
            </a:r>
            <a:r>
              <a:rPr sz="1400" b="1" spc="-15">
                <a:latin typeface="Arial"/>
                <a:cs typeface="Arial"/>
              </a:rPr>
              <a:t> </a:t>
            </a:r>
            <a:r>
              <a:rPr sz="1400" b="1" spc="-10">
                <a:latin typeface="Arial"/>
                <a:cs typeface="Arial"/>
              </a:rPr>
              <a:t>o</a:t>
            </a:r>
            <a:r>
              <a:rPr sz="1400" b="1">
                <a:latin typeface="Arial"/>
                <a:cs typeface="Arial"/>
              </a:rPr>
              <a:t>r</a:t>
            </a:r>
            <a:r>
              <a:rPr sz="1400" b="1" spc="-5">
                <a:latin typeface="Arial"/>
                <a:cs typeface="Arial"/>
              </a:rPr>
              <a:t> </a:t>
            </a:r>
            <a:r>
              <a:rPr sz="1400" b="1">
                <a:latin typeface="Arial"/>
                <a:cs typeface="Arial"/>
              </a:rPr>
              <a:t>S</a:t>
            </a:r>
            <a:r>
              <a:rPr sz="1400" b="1" spc="-10">
                <a:latin typeface="Arial"/>
                <a:cs typeface="Arial"/>
              </a:rPr>
              <a:t>o</a:t>
            </a:r>
            <a:r>
              <a:rPr sz="1400" b="1">
                <a:latin typeface="Arial"/>
                <a:cs typeface="Arial"/>
              </a:rPr>
              <a:t>ciety</a:t>
            </a:r>
            <a:r>
              <a:rPr sz="1400" b="1" spc="-35">
                <a:latin typeface="Arial"/>
                <a:cs typeface="Arial"/>
              </a:rPr>
              <a:t> </a:t>
            </a:r>
            <a:r>
              <a:rPr sz="1400" b="1">
                <a:latin typeface="Arial"/>
                <a:cs typeface="Arial"/>
              </a:rPr>
              <a:t>ac</a:t>
            </a:r>
            <a:r>
              <a:rPr sz="1400" b="1" spc="-10">
                <a:latin typeface="Arial"/>
                <a:cs typeface="Arial"/>
              </a:rPr>
              <a:t>coun</a:t>
            </a:r>
            <a:r>
              <a:rPr sz="1400" b="1">
                <a:latin typeface="Arial"/>
                <a:cs typeface="Arial"/>
              </a:rPr>
              <a:t>t</a:t>
            </a:r>
            <a:r>
              <a:rPr sz="1400" b="1" spc="-30">
                <a:latin typeface="Arial"/>
                <a:cs typeface="Arial"/>
              </a:rPr>
              <a:t> </a:t>
            </a:r>
            <a:r>
              <a:rPr sz="1400" b="1" spc="20">
                <a:latin typeface="Arial"/>
                <a:cs typeface="Arial"/>
              </a:rPr>
              <a:t>w</a:t>
            </a:r>
            <a:r>
              <a:rPr sz="1400" b="1">
                <a:latin typeface="Arial"/>
                <a:cs typeface="Arial"/>
              </a:rPr>
              <a:t>i</a:t>
            </a:r>
            <a:r>
              <a:rPr sz="1400" b="1" spc="-10">
                <a:latin typeface="Arial"/>
                <a:cs typeface="Arial"/>
              </a:rPr>
              <a:t>l</a:t>
            </a:r>
            <a:r>
              <a:rPr sz="1400" b="1">
                <a:latin typeface="Arial"/>
                <a:cs typeface="Arial"/>
              </a:rPr>
              <a:t>l</a:t>
            </a:r>
            <a:r>
              <a:rPr sz="1400" b="1" spc="-40">
                <a:latin typeface="Arial"/>
                <a:cs typeface="Arial"/>
              </a:rPr>
              <a:t> </a:t>
            </a:r>
            <a:r>
              <a:rPr sz="1400" b="1">
                <a:latin typeface="Arial"/>
                <a:cs typeface="Arial"/>
              </a:rPr>
              <a:t>a</a:t>
            </a:r>
            <a:r>
              <a:rPr sz="1400" b="1" spc="-10">
                <a:latin typeface="Arial"/>
                <a:cs typeface="Arial"/>
              </a:rPr>
              <a:t>l</a:t>
            </a:r>
            <a:r>
              <a:rPr sz="1400" b="1" spc="20">
                <a:latin typeface="Arial"/>
                <a:cs typeface="Arial"/>
              </a:rPr>
              <a:t>w</a:t>
            </a:r>
            <a:r>
              <a:rPr sz="1400" b="1">
                <a:latin typeface="Arial"/>
                <a:cs typeface="Arial"/>
              </a:rPr>
              <a:t>a</a:t>
            </a:r>
            <a:r>
              <a:rPr sz="1400" b="1" spc="-55">
                <a:latin typeface="Arial"/>
                <a:cs typeface="Arial"/>
              </a:rPr>
              <a:t>y</a:t>
            </a:r>
            <a:r>
              <a:rPr sz="1400" b="1">
                <a:latin typeface="Arial"/>
                <a:cs typeface="Arial"/>
              </a:rPr>
              <a:t>s</a:t>
            </a:r>
            <a:r>
              <a:rPr sz="1400" b="1" spc="-10">
                <a:latin typeface="Arial"/>
                <a:cs typeface="Arial"/>
              </a:rPr>
              <a:t> b</a:t>
            </a:r>
            <a:r>
              <a:rPr sz="1400" b="1">
                <a:latin typeface="Arial"/>
                <a:cs typeface="Arial"/>
              </a:rPr>
              <a:t>e</a:t>
            </a:r>
            <a:r>
              <a:rPr sz="1400" b="1" spc="-10">
                <a:latin typeface="Arial"/>
                <a:cs typeface="Arial"/>
              </a:rPr>
              <a:t>g</a:t>
            </a:r>
            <a:r>
              <a:rPr sz="1400" b="1">
                <a:latin typeface="Arial"/>
                <a:cs typeface="Arial"/>
              </a:rPr>
              <a:t>in</a:t>
            </a:r>
            <a:endParaRPr sz="1400">
              <a:latin typeface="Arial"/>
              <a:cs typeface="Arial"/>
            </a:endParaRPr>
          </a:p>
          <a:p>
            <a:pPr marL="927100"/>
            <a:r>
              <a:rPr sz="1400" b="1" spc="30">
                <a:latin typeface="Arial"/>
                <a:cs typeface="Arial"/>
              </a:rPr>
              <a:t>w</a:t>
            </a:r>
            <a:r>
              <a:rPr sz="1400" b="1" spc="-10">
                <a:latin typeface="Arial"/>
                <a:cs typeface="Arial"/>
              </a:rPr>
              <a:t>i</a:t>
            </a:r>
            <a:r>
              <a:rPr sz="1400" b="1" spc="-15">
                <a:latin typeface="Arial"/>
                <a:cs typeface="Arial"/>
              </a:rPr>
              <a:t>t</a:t>
            </a:r>
            <a:r>
              <a:rPr sz="1400" b="1">
                <a:latin typeface="Arial"/>
                <a:cs typeface="Arial"/>
              </a:rPr>
              <a:t>h</a:t>
            </a:r>
            <a:r>
              <a:rPr sz="1400" b="1" spc="-40">
                <a:latin typeface="Arial"/>
                <a:cs typeface="Arial"/>
              </a:rPr>
              <a:t> </a:t>
            </a:r>
            <a:r>
              <a:rPr sz="1400" b="1">
                <a:latin typeface="Arial"/>
                <a:cs typeface="Arial"/>
              </a:rPr>
              <a:t>a</a:t>
            </a:r>
            <a:r>
              <a:rPr sz="1400" b="1" spc="-20">
                <a:latin typeface="Arial"/>
                <a:cs typeface="Arial"/>
              </a:rPr>
              <a:t> </a:t>
            </a:r>
            <a:r>
              <a:rPr sz="1400" b="1">
                <a:latin typeface="Arial"/>
                <a:cs typeface="Arial"/>
              </a:rPr>
              <a:t>‘1’.</a:t>
            </a:r>
            <a:endParaRPr sz="1400">
              <a:latin typeface="Arial"/>
              <a:cs typeface="Arial"/>
            </a:endParaRPr>
          </a:p>
          <a:p>
            <a:pPr>
              <a:spcBef>
                <a:spcPts val="12"/>
              </a:spcBef>
            </a:pPr>
            <a:endParaRPr sz="1450">
              <a:latin typeface="Times New Roman"/>
              <a:cs typeface="Times New Roman"/>
            </a:endParaRPr>
          </a:p>
          <a:p>
            <a:pPr marL="927100"/>
            <a:r>
              <a:rPr sz="1400" b="1" spc="-10">
                <a:latin typeface="Arial"/>
                <a:cs typeface="Arial"/>
              </a:rPr>
              <a:t>U</a:t>
            </a:r>
            <a:r>
              <a:rPr sz="1400" b="1">
                <a:latin typeface="Arial"/>
                <a:cs typeface="Arial"/>
              </a:rPr>
              <a:t>se</a:t>
            </a:r>
            <a:r>
              <a:rPr sz="1400" b="1" spc="-10">
                <a:latin typeface="Arial"/>
                <a:cs typeface="Arial"/>
              </a:rPr>
              <a:t> </a:t>
            </a:r>
            <a:r>
              <a:rPr sz="1400" b="1">
                <a:latin typeface="Arial"/>
                <a:cs typeface="Arial"/>
              </a:rPr>
              <a:t>t</a:t>
            </a:r>
            <a:r>
              <a:rPr sz="1400" b="1" spc="-10">
                <a:latin typeface="Arial"/>
                <a:cs typeface="Arial"/>
              </a:rPr>
              <a:t>h</a:t>
            </a:r>
            <a:r>
              <a:rPr sz="1400" b="1">
                <a:latin typeface="Arial"/>
                <a:cs typeface="Arial"/>
              </a:rPr>
              <a:t>ese</a:t>
            </a:r>
            <a:r>
              <a:rPr sz="1400" b="1" spc="-35">
                <a:latin typeface="Arial"/>
                <a:cs typeface="Arial"/>
              </a:rPr>
              <a:t> </a:t>
            </a:r>
            <a:r>
              <a:rPr sz="1400" b="1">
                <a:latin typeface="Arial"/>
                <a:cs typeface="Arial"/>
              </a:rPr>
              <a:t>c</a:t>
            </a:r>
            <a:r>
              <a:rPr sz="1400" b="1" spc="-10">
                <a:latin typeface="Arial"/>
                <a:cs typeface="Arial"/>
              </a:rPr>
              <a:t>od</a:t>
            </a:r>
            <a:r>
              <a:rPr sz="1400" b="1">
                <a:latin typeface="Arial"/>
                <a:cs typeface="Arial"/>
              </a:rPr>
              <a:t>es</a:t>
            </a:r>
            <a:r>
              <a:rPr sz="1400" b="1" spc="-20">
                <a:latin typeface="Arial"/>
                <a:cs typeface="Arial"/>
              </a:rPr>
              <a:t> </a:t>
            </a:r>
            <a:r>
              <a:rPr sz="1400" b="1">
                <a:latin typeface="Arial"/>
                <a:cs typeface="Arial"/>
              </a:rPr>
              <a:t>t</a:t>
            </a:r>
            <a:r>
              <a:rPr sz="1400" b="1" spc="-10">
                <a:latin typeface="Arial"/>
                <a:cs typeface="Arial"/>
              </a:rPr>
              <a:t>h</a:t>
            </a:r>
            <a:r>
              <a:rPr sz="1400" b="1">
                <a:latin typeface="Arial"/>
                <a:cs typeface="Arial"/>
              </a:rPr>
              <a:t>at</a:t>
            </a:r>
            <a:r>
              <a:rPr sz="1400" b="1" spc="-20">
                <a:latin typeface="Arial"/>
                <a:cs typeface="Arial"/>
              </a:rPr>
              <a:t> </a:t>
            </a:r>
            <a:r>
              <a:rPr sz="1400" b="1">
                <a:latin typeface="Arial"/>
                <a:cs typeface="Arial"/>
              </a:rPr>
              <a:t>re</a:t>
            </a:r>
            <a:r>
              <a:rPr sz="1400" b="1" spc="-10">
                <a:latin typeface="Arial"/>
                <a:cs typeface="Arial"/>
              </a:rPr>
              <a:t>qu</a:t>
            </a:r>
            <a:r>
              <a:rPr sz="1400" b="1">
                <a:latin typeface="Arial"/>
                <a:cs typeface="Arial"/>
              </a:rPr>
              <a:t>ire</a:t>
            </a:r>
            <a:r>
              <a:rPr sz="1400" b="1" spc="-30">
                <a:latin typeface="Arial"/>
                <a:cs typeface="Arial"/>
              </a:rPr>
              <a:t> </a:t>
            </a:r>
            <a:r>
              <a:rPr sz="1400" b="1">
                <a:latin typeface="Arial"/>
                <a:cs typeface="Arial"/>
              </a:rPr>
              <a:t>m</a:t>
            </a:r>
            <a:r>
              <a:rPr sz="1400" b="1" spc="-10">
                <a:latin typeface="Arial"/>
                <a:cs typeface="Arial"/>
              </a:rPr>
              <a:t>on</a:t>
            </a:r>
            <a:r>
              <a:rPr sz="1400" b="1">
                <a:latin typeface="Arial"/>
                <a:cs typeface="Arial"/>
              </a:rPr>
              <a:t>ey</a:t>
            </a:r>
            <a:r>
              <a:rPr sz="1400" b="1" spc="-20">
                <a:latin typeface="Arial"/>
                <a:cs typeface="Arial"/>
              </a:rPr>
              <a:t> </a:t>
            </a:r>
            <a:r>
              <a:rPr sz="1400" b="1">
                <a:latin typeface="Arial"/>
                <a:cs typeface="Arial"/>
              </a:rPr>
              <a:t>c</a:t>
            </a:r>
            <a:r>
              <a:rPr sz="1400" b="1" spc="-10">
                <a:latin typeface="Arial"/>
                <a:cs typeface="Arial"/>
              </a:rPr>
              <a:t>o</a:t>
            </a:r>
            <a:r>
              <a:rPr sz="1400" b="1">
                <a:latin typeface="Arial"/>
                <a:cs typeface="Arial"/>
              </a:rPr>
              <a:t>mi</a:t>
            </a:r>
            <a:r>
              <a:rPr sz="1400" b="1" spc="-10">
                <a:latin typeface="Arial"/>
                <a:cs typeface="Arial"/>
              </a:rPr>
              <a:t>n</a:t>
            </a:r>
            <a:r>
              <a:rPr sz="1400" b="1">
                <a:latin typeface="Arial"/>
                <a:cs typeface="Arial"/>
              </a:rPr>
              <a:t>g</a:t>
            </a:r>
            <a:r>
              <a:rPr sz="1400" b="1" spc="-25">
                <a:latin typeface="Arial"/>
                <a:cs typeface="Arial"/>
              </a:rPr>
              <a:t> </a:t>
            </a:r>
            <a:r>
              <a:rPr sz="1400" b="1">
                <a:latin typeface="Arial"/>
                <a:cs typeface="Arial"/>
              </a:rPr>
              <a:t>i</a:t>
            </a:r>
            <a:r>
              <a:rPr sz="1400" b="1" spc="-10">
                <a:latin typeface="Arial"/>
                <a:cs typeface="Arial"/>
              </a:rPr>
              <a:t>n</a:t>
            </a:r>
            <a:r>
              <a:rPr sz="1400" b="1">
                <a:latin typeface="Arial"/>
                <a:cs typeface="Arial"/>
              </a:rPr>
              <a:t>to</a:t>
            </a:r>
            <a:r>
              <a:rPr sz="1400" b="1" spc="-25">
                <a:latin typeface="Arial"/>
                <a:cs typeface="Arial"/>
              </a:rPr>
              <a:t> </a:t>
            </a:r>
            <a:r>
              <a:rPr sz="1400" b="1">
                <a:latin typeface="Arial"/>
                <a:cs typeface="Arial"/>
              </a:rPr>
              <a:t>t</a:t>
            </a:r>
            <a:r>
              <a:rPr sz="1400" b="1" spc="-10">
                <a:latin typeface="Arial"/>
                <a:cs typeface="Arial"/>
              </a:rPr>
              <a:t>h</a:t>
            </a:r>
            <a:r>
              <a:rPr sz="1400" b="1">
                <a:latin typeface="Arial"/>
                <a:cs typeface="Arial"/>
              </a:rPr>
              <a:t>e</a:t>
            </a:r>
            <a:r>
              <a:rPr sz="1400" b="1" spc="-20">
                <a:latin typeface="Arial"/>
                <a:cs typeface="Arial"/>
              </a:rPr>
              <a:t> </a:t>
            </a:r>
            <a:r>
              <a:rPr sz="1400" b="1">
                <a:latin typeface="Arial"/>
                <a:cs typeface="Arial"/>
              </a:rPr>
              <a:t>acc</a:t>
            </a:r>
            <a:r>
              <a:rPr sz="1400" b="1" spc="-10">
                <a:latin typeface="Arial"/>
                <a:cs typeface="Arial"/>
              </a:rPr>
              <a:t>oun</a:t>
            </a:r>
            <a:r>
              <a:rPr sz="1400" b="1">
                <a:latin typeface="Arial"/>
                <a:cs typeface="Arial"/>
              </a:rPr>
              <a:t>t,</a:t>
            </a:r>
            <a:r>
              <a:rPr sz="1400" b="1" spc="-40">
                <a:latin typeface="Arial"/>
                <a:cs typeface="Arial"/>
              </a:rPr>
              <a:t> </a:t>
            </a:r>
            <a:r>
              <a:rPr sz="1400" b="1">
                <a:latin typeface="Arial"/>
                <a:cs typeface="Arial"/>
              </a:rPr>
              <a:t>s</a:t>
            </a:r>
            <a:r>
              <a:rPr sz="1400" b="1" spc="-10">
                <a:latin typeface="Arial"/>
                <a:cs typeface="Arial"/>
              </a:rPr>
              <a:t>u</a:t>
            </a:r>
            <a:r>
              <a:rPr sz="1400" b="1">
                <a:latin typeface="Arial"/>
                <a:cs typeface="Arial"/>
              </a:rPr>
              <a:t>ch</a:t>
            </a:r>
            <a:r>
              <a:rPr sz="1400" b="1" spc="-15">
                <a:latin typeface="Arial"/>
                <a:cs typeface="Arial"/>
              </a:rPr>
              <a:t> </a:t>
            </a:r>
            <a:r>
              <a:rPr sz="1400" b="1">
                <a:latin typeface="Arial"/>
                <a:cs typeface="Arial"/>
              </a:rPr>
              <a:t>as</a:t>
            </a:r>
            <a:r>
              <a:rPr sz="1400" b="1" spc="-20">
                <a:latin typeface="Arial"/>
                <a:cs typeface="Arial"/>
              </a:rPr>
              <a:t> </a:t>
            </a:r>
            <a:r>
              <a:rPr sz="1400" b="1">
                <a:latin typeface="Arial"/>
                <a:cs typeface="Arial"/>
              </a:rPr>
              <a:t>a</a:t>
            </a:r>
            <a:r>
              <a:rPr sz="1400" b="1" spc="-10">
                <a:latin typeface="Arial"/>
                <a:cs typeface="Arial"/>
              </a:rPr>
              <a:t> </a:t>
            </a:r>
            <a:r>
              <a:rPr sz="1400" b="1">
                <a:latin typeface="Arial"/>
                <a:cs typeface="Arial"/>
              </a:rPr>
              <a:t>Sales</a:t>
            </a:r>
            <a:endParaRPr sz="1400">
              <a:latin typeface="Arial"/>
              <a:cs typeface="Arial"/>
            </a:endParaRPr>
          </a:p>
          <a:p>
            <a:pPr marL="927100" marR="24130"/>
            <a:r>
              <a:rPr sz="1400" b="1">
                <a:latin typeface="Arial"/>
                <a:cs typeface="Arial"/>
              </a:rPr>
              <a:t>I</a:t>
            </a:r>
            <a:r>
              <a:rPr sz="1400" b="1" spc="-10">
                <a:latin typeface="Arial"/>
                <a:cs typeface="Arial"/>
              </a:rPr>
              <a:t>n</a:t>
            </a:r>
            <a:r>
              <a:rPr sz="1400" b="1" spc="-15">
                <a:latin typeface="Arial"/>
                <a:cs typeface="Arial"/>
              </a:rPr>
              <a:t>v</a:t>
            </a:r>
            <a:r>
              <a:rPr sz="1400" b="1" spc="-10">
                <a:latin typeface="Arial"/>
                <a:cs typeface="Arial"/>
              </a:rPr>
              <a:t>o</a:t>
            </a:r>
            <a:r>
              <a:rPr sz="1400" b="1">
                <a:latin typeface="Arial"/>
                <a:cs typeface="Arial"/>
              </a:rPr>
              <a:t>ice</a:t>
            </a:r>
            <a:r>
              <a:rPr sz="1400" b="1" spc="-30">
                <a:latin typeface="Arial"/>
                <a:cs typeface="Arial"/>
              </a:rPr>
              <a:t> </a:t>
            </a:r>
            <a:r>
              <a:rPr sz="1400" b="1">
                <a:latin typeface="Arial"/>
                <a:cs typeface="Arial"/>
              </a:rPr>
              <a:t>f</a:t>
            </a:r>
            <a:r>
              <a:rPr sz="1400" b="1" spc="-10">
                <a:latin typeface="Arial"/>
                <a:cs typeface="Arial"/>
              </a:rPr>
              <a:t>o</a:t>
            </a:r>
            <a:r>
              <a:rPr sz="1400" b="1">
                <a:latin typeface="Arial"/>
                <a:cs typeface="Arial"/>
              </a:rPr>
              <a:t>rm</a:t>
            </a:r>
            <a:r>
              <a:rPr sz="1400" b="1" spc="-10">
                <a:latin typeface="Arial"/>
                <a:cs typeface="Arial"/>
              </a:rPr>
              <a:t> </a:t>
            </a:r>
            <a:r>
              <a:rPr sz="1400" b="1">
                <a:latin typeface="Arial"/>
                <a:cs typeface="Arial"/>
              </a:rPr>
              <a:t>f</a:t>
            </a:r>
            <a:r>
              <a:rPr sz="1400" b="1" spc="-10">
                <a:latin typeface="Arial"/>
                <a:cs typeface="Arial"/>
              </a:rPr>
              <a:t>o</a:t>
            </a:r>
            <a:r>
              <a:rPr sz="1400" b="1">
                <a:latin typeface="Arial"/>
                <a:cs typeface="Arial"/>
              </a:rPr>
              <a:t>r</a:t>
            </a:r>
            <a:r>
              <a:rPr sz="1400" b="1" spc="-15">
                <a:latin typeface="Arial"/>
                <a:cs typeface="Arial"/>
              </a:rPr>
              <a:t> </a:t>
            </a:r>
            <a:r>
              <a:rPr sz="1400" b="1">
                <a:latin typeface="Arial"/>
                <a:cs typeface="Arial"/>
              </a:rPr>
              <a:t>s</a:t>
            </a:r>
            <a:r>
              <a:rPr sz="1400" b="1" spc="-10">
                <a:latin typeface="Arial"/>
                <a:cs typeface="Arial"/>
              </a:rPr>
              <a:t>pon</a:t>
            </a:r>
            <a:r>
              <a:rPr sz="1400" b="1">
                <a:latin typeface="Arial"/>
                <a:cs typeface="Arial"/>
              </a:rPr>
              <a:t>s</a:t>
            </a:r>
            <a:r>
              <a:rPr sz="1400" b="1" spc="-10">
                <a:latin typeface="Arial"/>
                <a:cs typeface="Arial"/>
              </a:rPr>
              <a:t>o</a:t>
            </a:r>
            <a:r>
              <a:rPr sz="1400" b="1">
                <a:latin typeface="Arial"/>
                <a:cs typeface="Arial"/>
              </a:rPr>
              <a:t>rs</a:t>
            </a:r>
            <a:r>
              <a:rPr sz="1400" b="1" spc="-10">
                <a:latin typeface="Arial"/>
                <a:cs typeface="Arial"/>
              </a:rPr>
              <a:t>h</a:t>
            </a:r>
            <a:r>
              <a:rPr sz="1400" b="1">
                <a:latin typeface="Arial"/>
                <a:cs typeface="Arial"/>
              </a:rPr>
              <a:t>ip</a:t>
            </a:r>
            <a:r>
              <a:rPr sz="1400" b="1" spc="-40">
                <a:latin typeface="Arial"/>
                <a:cs typeface="Arial"/>
              </a:rPr>
              <a:t> </a:t>
            </a:r>
            <a:r>
              <a:rPr sz="1400" b="1">
                <a:latin typeface="Arial"/>
                <a:cs typeface="Arial"/>
              </a:rPr>
              <a:t>m</a:t>
            </a:r>
            <a:r>
              <a:rPr sz="1400" b="1" spc="-10">
                <a:latin typeface="Arial"/>
                <a:cs typeface="Arial"/>
              </a:rPr>
              <a:t>on</a:t>
            </a:r>
            <a:r>
              <a:rPr sz="1400" b="1">
                <a:latin typeface="Arial"/>
                <a:cs typeface="Arial"/>
              </a:rPr>
              <a:t>e</a:t>
            </a:r>
            <a:r>
              <a:rPr sz="1400" b="1" spc="-160">
                <a:latin typeface="Arial"/>
                <a:cs typeface="Arial"/>
              </a:rPr>
              <a:t>y</a:t>
            </a:r>
            <a:r>
              <a:rPr sz="1400" b="1">
                <a:latin typeface="Arial"/>
                <a:cs typeface="Arial"/>
              </a:rPr>
              <a:t>,</a:t>
            </a:r>
            <a:r>
              <a:rPr sz="1400" b="1" spc="30">
                <a:latin typeface="Arial"/>
                <a:cs typeface="Arial"/>
              </a:rPr>
              <a:t> </a:t>
            </a:r>
            <a:r>
              <a:rPr sz="1400" b="1">
                <a:latin typeface="Arial"/>
                <a:cs typeface="Arial"/>
              </a:rPr>
              <a:t>s</a:t>
            </a:r>
            <a:r>
              <a:rPr sz="1400" b="1" spc="-10">
                <a:latin typeface="Arial"/>
                <a:cs typeface="Arial"/>
              </a:rPr>
              <a:t>p</a:t>
            </a:r>
            <a:r>
              <a:rPr sz="1400" b="1">
                <a:latin typeface="Arial"/>
                <a:cs typeface="Arial"/>
              </a:rPr>
              <a:t>ecif</a:t>
            </a:r>
            <a:r>
              <a:rPr sz="1400" b="1" spc="-10">
                <a:latin typeface="Arial"/>
                <a:cs typeface="Arial"/>
              </a:rPr>
              <a:t>i</a:t>
            </a:r>
            <a:r>
              <a:rPr sz="1400" b="1">
                <a:latin typeface="Arial"/>
                <a:cs typeface="Arial"/>
              </a:rPr>
              <a:t>c</a:t>
            </a:r>
            <a:r>
              <a:rPr sz="1400" b="1" spc="-45">
                <a:latin typeface="Arial"/>
                <a:cs typeface="Arial"/>
              </a:rPr>
              <a:t> </a:t>
            </a:r>
            <a:r>
              <a:rPr sz="1400" b="1">
                <a:latin typeface="Arial"/>
                <a:cs typeface="Arial"/>
              </a:rPr>
              <a:t>ref</a:t>
            </a:r>
            <a:r>
              <a:rPr sz="1400" b="1" spc="-10">
                <a:latin typeface="Arial"/>
                <a:cs typeface="Arial"/>
              </a:rPr>
              <a:t>und</a:t>
            </a:r>
            <a:r>
              <a:rPr sz="1400" b="1">
                <a:latin typeface="Arial"/>
                <a:cs typeface="Arial"/>
              </a:rPr>
              <a:t>s,</a:t>
            </a:r>
            <a:r>
              <a:rPr sz="1400" b="1" spc="-30">
                <a:latin typeface="Arial"/>
                <a:cs typeface="Arial"/>
              </a:rPr>
              <a:t> </a:t>
            </a:r>
            <a:r>
              <a:rPr sz="1400" b="1">
                <a:latin typeface="Arial"/>
                <a:cs typeface="Arial"/>
              </a:rPr>
              <a:t>ticket</a:t>
            </a:r>
            <a:r>
              <a:rPr sz="1400" b="1" spc="-10">
                <a:latin typeface="Arial"/>
                <a:cs typeface="Arial"/>
              </a:rPr>
              <a:t>ing</a:t>
            </a:r>
            <a:r>
              <a:rPr sz="1400" b="1">
                <a:latin typeface="Arial"/>
                <a:cs typeface="Arial"/>
              </a:rPr>
              <a:t>,</a:t>
            </a:r>
            <a:r>
              <a:rPr sz="1400" b="1" spc="-50">
                <a:latin typeface="Arial"/>
                <a:cs typeface="Arial"/>
              </a:rPr>
              <a:t> </a:t>
            </a:r>
            <a:r>
              <a:rPr sz="1400" b="1">
                <a:latin typeface="Arial"/>
                <a:cs typeface="Arial"/>
              </a:rPr>
              <a:t>cl</a:t>
            </a:r>
            <a:r>
              <a:rPr sz="1400" b="1" spc="-10">
                <a:latin typeface="Arial"/>
                <a:cs typeface="Arial"/>
              </a:rPr>
              <a:t>o</a:t>
            </a:r>
            <a:r>
              <a:rPr sz="1400" b="1">
                <a:latin typeface="Arial"/>
                <a:cs typeface="Arial"/>
              </a:rPr>
              <a:t>t</a:t>
            </a:r>
            <a:r>
              <a:rPr sz="1400" b="1" spc="-10">
                <a:latin typeface="Arial"/>
                <a:cs typeface="Arial"/>
              </a:rPr>
              <a:t>h</a:t>
            </a:r>
            <a:r>
              <a:rPr sz="1400" b="1">
                <a:latin typeface="Arial"/>
                <a:cs typeface="Arial"/>
              </a:rPr>
              <a:t>i</a:t>
            </a:r>
            <a:r>
              <a:rPr sz="1400" b="1" spc="-10">
                <a:latin typeface="Arial"/>
                <a:cs typeface="Arial"/>
              </a:rPr>
              <a:t>n</a:t>
            </a:r>
            <a:r>
              <a:rPr sz="1400" b="1">
                <a:latin typeface="Arial"/>
                <a:cs typeface="Arial"/>
              </a:rPr>
              <a:t>g</a:t>
            </a:r>
            <a:r>
              <a:rPr sz="1400" b="1" spc="-40">
                <a:latin typeface="Arial"/>
                <a:cs typeface="Arial"/>
              </a:rPr>
              <a:t> </a:t>
            </a:r>
            <a:r>
              <a:rPr sz="1400" b="1">
                <a:latin typeface="Arial"/>
                <a:cs typeface="Arial"/>
              </a:rPr>
              <a:t>a</a:t>
            </a:r>
            <a:r>
              <a:rPr sz="1400" b="1" spc="-10">
                <a:latin typeface="Arial"/>
                <a:cs typeface="Arial"/>
              </a:rPr>
              <a:t>n</a:t>
            </a:r>
            <a:r>
              <a:rPr sz="1400" b="1">
                <a:latin typeface="Arial"/>
                <a:cs typeface="Arial"/>
              </a:rPr>
              <a:t>d</a:t>
            </a:r>
            <a:r>
              <a:rPr sz="1400" b="1" spc="-25">
                <a:latin typeface="Arial"/>
                <a:cs typeface="Arial"/>
              </a:rPr>
              <a:t> </a:t>
            </a:r>
            <a:r>
              <a:rPr sz="1400" b="1">
                <a:latin typeface="Arial"/>
                <a:cs typeface="Arial"/>
              </a:rPr>
              <a:t>f</a:t>
            </a:r>
            <a:r>
              <a:rPr sz="1400" b="1" spc="-10">
                <a:latin typeface="Arial"/>
                <a:cs typeface="Arial"/>
              </a:rPr>
              <a:t>o</a:t>
            </a:r>
            <a:r>
              <a:rPr sz="1400" b="1">
                <a:latin typeface="Arial"/>
                <a:cs typeface="Arial"/>
              </a:rPr>
              <a:t>r</a:t>
            </a:r>
            <a:r>
              <a:rPr sz="1400" b="1" spc="-5">
                <a:latin typeface="Arial"/>
                <a:cs typeface="Arial"/>
              </a:rPr>
              <a:t> </a:t>
            </a:r>
            <a:r>
              <a:rPr sz="1400" b="1">
                <a:latin typeface="Arial"/>
                <a:cs typeface="Arial"/>
              </a:rPr>
              <a:t>a</a:t>
            </a:r>
            <a:r>
              <a:rPr sz="1400" b="1" spc="-10">
                <a:latin typeface="Arial"/>
                <a:cs typeface="Arial"/>
              </a:rPr>
              <a:t>n</a:t>
            </a:r>
            <a:r>
              <a:rPr sz="1400" b="1">
                <a:latin typeface="Arial"/>
                <a:cs typeface="Arial"/>
              </a:rPr>
              <a:t>y</a:t>
            </a:r>
            <a:r>
              <a:rPr sz="1400" b="1" spc="-20">
                <a:latin typeface="Arial"/>
                <a:cs typeface="Arial"/>
              </a:rPr>
              <a:t> </a:t>
            </a:r>
            <a:r>
              <a:rPr sz="1400" b="1" spc="-10">
                <a:latin typeface="Arial"/>
                <a:cs typeface="Arial"/>
              </a:rPr>
              <a:t>o</a:t>
            </a:r>
            <a:r>
              <a:rPr sz="1400" b="1">
                <a:latin typeface="Arial"/>
                <a:cs typeface="Arial"/>
              </a:rPr>
              <a:t>t</a:t>
            </a:r>
            <a:r>
              <a:rPr sz="1400" b="1" spc="-10">
                <a:latin typeface="Arial"/>
                <a:cs typeface="Arial"/>
              </a:rPr>
              <a:t>h</a:t>
            </a:r>
            <a:r>
              <a:rPr sz="1400" b="1">
                <a:latin typeface="Arial"/>
                <a:cs typeface="Arial"/>
              </a:rPr>
              <a:t>er i</a:t>
            </a:r>
            <a:r>
              <a:rPr sz="1400" b="1" spc="-10">
                <a:latin typeface="Arial"/>
                <a:cs typeface="Arial"/>
              </a:rPr>
              <a:t>n</a:t>
            </a:r>
            <a:r>
              <a:rPr sz="1400" b="1">
                <a:latin typeface="Arial"/>
                <a:cs typeface="Arial"/>
              </a:rPr>
              <a:t>c</a:t>
            </a:r>
            <a:r>
              <a:rPr sz="1400" b="1" spc="-10">
                <a:latin typeface="Arial"/>
                <a:cs typeface="Arial"/>
              </a:rPr>
              <a:t>o</a:t>
            </a:r>
            <a:r>
              <a:rPr sz="1400" b="1">
                <a:latin typeface="Arial"/>
                <a:cs typeface="Arial"/>
              </a:rPr>
              <a:t>me</a:t>
            </a:r>
            <a:r>
              <a:rPr sz="1400" b="1" spc="-20">
                <a:latin typeface="Arial"/>
                <a:cs typeface="Arial"/>
              </a:rPr>
              <a:t> </a:t>
            </a:r>
            <a:r>
              <a:rPr sz="1400" b="1">
                <a:latin typeface="Arial"/>
                <a:cs typeface="Arial"/>
              </a:rPr>
              <a:t>c</a:t>
            </a:r>
            <a:r>
              <a:rPr sz="1400" b="1" spc="-10">
                <a:latin typeface="Arial"/>
                <a:cs typeface="Arial"/>
              </a:rPr>
              <a:t>o</a:t>
            </a:r>
            <a:r>
              <a:rPr sz="1400" b="1">
                <a:latin typeface="Arial"/>
                <a:cs typeface="Arial"/>
              </a:rPr>
              <a:t>mi</a:t>
            </a:r>
            <a:r>
              <a:rPr sz="1400" b="1" spc="-10">
                <a:latin typeface="Arial"/>
                <a:cs typeface="Arial"/>
              </a:rPr>
              <a:t>n</a:t>
            </a:r>
            <a:r>
              <a:rPr sz="1400" b="1">
                <a:latin typeface="Arial"/>
                <a:cs typeface="Arial"/>
              </a:rPr>
              <a:t>g</a:t>
            </a:r>
            <a:r>
              <a:rPr sz="1400" b="1" spc="-40">
                <a:latin typeface="Arial"/>
                <a:cs typeface="Arial"/>
              </a:rPr>
              <a:t> </a:t>
            </a:r>
            <a:r>
              <a:rPr sz="1400" b="1">
                <a:latin typeface="Arial"/>
                <a:cs typeface="Arial"/>
              </a:rPr>
              <a:t>i</a:t>
            </a:r>
            <a:r>
              <a:rPr sz="1400" b="1" spc="-10">
                <a:latin typeface="Arial"/>
                <a:cs typeface="Arial"/>
              </a:rPr>
              <a:t>n</a:t>
            </a:r>
            <a:r>
              <a:rPr sz="1400" b="1">
                <a:latin typeface="Arial"/>
                <a:cs typeface="Arial"/>
              </a:rPr>
              <a:t>to</a:t>
            </a:r>
            <a:r>
              <a:rPr sz="1400" b="1" spc="-25">
                <a:latin typeface="Arial"/>
                <a:cs typeface="Arial"/>
              </a:rPr>
              <a:t> </a:t>
            </a:r>
            <a:r>
              <a:rPr sz="1400" b="1">
                <a:latin typeface="Arial"/>
                <a:cs typeface="Arial"/>
              </a:rPr>
              <a:t>t</a:t>
            </a:r>
            <a:r>
              <a:rPr sz="1400" b="1" spc="-10">
                <a:latin typeface="Arial"/>
                <a:cs typeface="Arial"/>
              </a:rPr>
              <a:t>h</a:t>
            </a:r>
            <a:r>
              <a:rPr sz="1400" b="1">
                <a:latin typeface="Arial"/>
                <a:cs typeface="Arial"/>
              </a:rPr>
              <a:t>e</a:t>
            </a:r>
            <a:r>
              <a:rPr sz="1400" b="1" spc="-20">
                <a:latin typeface="Arial"/>
                <a:cs typeface="Arial"/>
              </a:rPr>
              <a:t> </a:t>
            </a:r>
            <a:r>
              <a:rPr sz="1400" b="1">
                <a:latin typeface="Arial"/>
                <a:cs typeface="Arial"/>
              </a:rPr>
              <a:t>acc</a:t>
            </a:r>
            <a:r>
              <a:rPr sz="1400" b="1" spc="-10">
                <a:latin typeface="Arial"/>
                <a:cs typeface="Arial"/>
              </a:rPr>
              <a:t>oun</a:t>
            </a:r>
            <a:r>
              <a:rPr sz="1400" b="1">
                <a:latin typeface="Arial"/>
                <a:cs typeface="Arial"/>
              </a:rPr>
              <a:t>t.</a:t>
            </a:r>
            <a:endParaRPr sz="1400">
              <a:latin typeface="Arial"/>
              <a:cs typeface="Arial"/>
            </a:endParaRPr>
          </a:p>
          <a:p>
            <a:pPr>
              <a:spcBef>
                <a:spcPts val="14"/>
              </a:spcBef>
            </a:pPr>
            <a:endParaRPr sz="1450">
              <a:latin typeface="Times New Roman"/>
              <a:cs typeface="Times New Roman"/>
            </a:endParaRPr>
          </a:p>
          <a:p>
            <a:pPr marL="12700"/>
            <a:r>
              <a:rPr sz="1400" b="1">
                <a:latin typeface="Arial"/>
                <a:cs typeface="Arial"/>
              </a:rPr>
              <a:t>N</a:t>
            </a:r>
            <a:r>
              <a:rPr sz="1400" b="1" spc="-10">
                <a:latin typeface="Arial"/>
                <a:cs typeface="Arial"/>
              </a:rPr>
              <a:t>u</a:t>
            </a:r>
            <a:r>
              <a:rPr sz="1400" b="1">
                <a:latin typeface="Arial"/>
                <a:cs typeface="Arial"/>
              </a:rPr>
              <a:t>mbe</a:t>
            </a:r>
            <a:r>
              <a:rPr sz="1400" b="1" spc="5">
                <a:latin typeface="Arial"/>
                <a:cs typeface="Arial"/>
              </a:rPr>
              <a:t>r</a:t>
            </a:r>
            <a:r>
              <a:rPr sz="1400" b="1">
                <a:latin typeface="Arial"/>
                <a:cs typeface="Arial"/>
              </a:rPr>
              <a:t>s</a:t>
            </a:r>
            <a:r>
              <a:rPr sz="1400" b="1" spc="-20">
                <a:latin typeface="Arial"/>
                <a:cs typeface="Arial"/>
              </a:rPr>
              <a:t> </a:t>
            </a:r>
            <a:r>
              <a:rPr sz="1400" b="1">
                <a:latin typeface="Arial"/>
                <a:cs typeface="Arial"/>
              </a:rPr>
              <a:t>be</a:t>
            </a:r>
            <a:r>
              <a:rPr sz="1400" b="1" spc="-10">
                <a:latin typeface="Arial"/>
                <a:cs typeface="Arial"/>
              </a:rPr>
              <a:t>g</a:t>
            </a:r>
            <a:r>
              <a:rPr sz="1400" b="1">
                <a:latin typeface="Arial"/>
                <a:cs typeface="Arial"/>
              </a:rPr>
              <a:t>in</a:t>
            </a:r>
            <a:r>
              <a:rPr sz="1400" b="1" spc="-10">
                <a:latin typeface="Arial"/>
                <a:cs typeface="Arial"/>
              </a:rPr>
              <a:t>n</a:t>
            </a:r>
            <a:r>
              <a:rPr sz="1400" b="1">
                <a:latin typeface="Arial"/>
                <a:cs typeface="Arial"/>
              </a:rPr>
              <a:t>ing</a:t>
            </a:r>
            <a:r>
              <a:rPr sz="1400" b="1" spc="-40">
                <a:latin typeface="Arial"/>
                <a:cs typeface="Arial"/>
              </a:rPr>
              <a:t> </a:t>
            </a:r>
            <a:r>
              <a:rPr sz="1400" b="1" spc="35">
                <a:latin typeface="Arial"/>
                <a:cs typeface="Arial"/>
              </a:rPr>
              <a:t>w</a:t>
            </a:r>
            <a:r>
              <a:rPr sz="1400" b="1" spc="-10">
                <a:latin typeface="Arial"/>
                <a:cs typeface="Arial"/>
              </a:rPr>
              <a:t>i</a:t>
            </a:r>
            <a:r>
              <a:rPr sz="1400" b="1" spc="-15">
                <a:latin typeface="Arial"/>
                <a:cs typeface="Arial"/>
              </a:rPr>
              <a:t>t</a:t>
            </a:r>
            <a:r>
              <a:rPr sz="1400" b="1">
                <a:latin typeface="Arial"/>
                <a:cs typeface="Arial"/>
              </a:rPr>
              <a:t>h</a:t>
            </a:r>
            <a:r>
              <a:rPr sz="1400" b="1" spc="-35">
                <a:latin typeface="Arial"/>
                <a:cs typeface="Arial"/>
              </a:rPr>
              <a:t> </a:t>
            </a:r>
            <a:r>
              <a:rPr sz="1400" b="1">
                <a:latin typeface="Arial"/>
                <a:cs typeface="Arial"/>
              </a:rPr>
              <a:t>a</a:t>
            </a:r>
            <a:r>
              <a:rPr sz="1400" b="1" spc="-20">
                <a:latin typeface="Arial"/>
                <a:cs typeface="Arial"/>
              </a:rPr>
              <a:t> </a:t>
            </a:r>
            <a:r>
              <a:rPr sz="1400" b="1">
                <a:latin typeface="Arial"/>
                <a:cs typeface="Arial"/>
              </a:rPr>
              <a:t>4</a:t>
            </a:r>
            <a:r>
              <a:rPr sz="1400" b="1" spc="-5">
                <a:latin typeface="Arial"/>
                <a:cs typeface="Arial"/>
              </a:rPr>
              <a:t> </a:t>
            </a:r>
            <a:r>
              <a:rPr sz="1400" b="1" spc="5">
                <a:latin typeface="Arial"/>
                <a:cs typeface="Arial"/>
              </a:rPr>
              <a:t>r</a:t>
            </a:r>
            <a:r>
              <a:rPr sz="1400" b="1">
                <a:latin typeface="Arial"/>
                <a:cs typeface="Arial"/>
              </a:rPr>
              <a:t>ep</a:t>
            </a:r>
            <a:r>
              <a:rPr sz="1400" b="1" spc="5">
                <a:latin typeface="Arial"/>
                <a:cs typeface="Arial"/>
              </a:rPr>
              <a:t>r</a:t>
            </a:r>
            <a:r>
              <a:rPr sz="1400" b="1">
                <a:latin typeface="Arial"/>
                <a:cs typeface="Arial"/>
              </a:rPr>
              <a:t>esent</a:t>
            </a:r>
            <a:r>
              <a:rPr sz="1400" b="1" spc="-35">
                <a:latin typeface="Arial"/>
                <a:cs typeface="Arial"/>
              </a:rPr>
              <a:t> </a:t>
            </a:r>
            <a:r>
              <a:rPr sz="1400" b="1">
                <a:latin typeface="Arial"/>
                <a:cs typeface="Arial"/>
              </a:rPr>
              <a:t>Expen</a:t>
            </a:r>
            <a:r>
              <a:rPr sz="1400" b="1" spc="-5">
                <a:latin typeface="Arial"/>
                <a:cs typeface="Arial"/>
              </a:rPr>
              <a:t>d</a:t>
            </a:r>
            <a:r>
              <a:rPr sz="1400" b="1">
                <a:latin typeface="Arial"/>
                <a:cs typeface="Arial"/>
              </a:rPr>
              <a:t>iture</a:t>
            </a:r>
            <a:r>
              <a:rPr sz="1400" b="1" spc="-40">
                <a:latin typeface="Arial"/>
                <a:cs typeface="Arial"/>
              </a:rPr>
              <a:t> </a:t>
            </a:r>
            <a:r>
              <a:rPr sz="1400" b="1">
                <a:latin typeface="Arial"/>
                <a:cs typeface="Arial"/>
              </a:rPr>
              <a:t>(</a:t>
            </a:r>
            <a:r>
              <a:rPr sz="1400" b="1" spc="15">
                <a:latin typeface="Arial"/>
                <a:cs typeface="Arial"/>
              </a:rPr>
              <a:t>M</a:t>
            </a:r>
            <a:r>
              <a:rPr sz="1400" b="1">
                <a:latin typeface="Arial"/>
                <a:cs typeface="Arial"/>
              </a:rPr>
              <a:t>o</a:t>
            </a:r>
            <a:r>
              <a:rPr sz="1400" b="1" spc="-10">
                <a:latin typeface="Arial"/>
                <a:cs typeface="Arial"/>
              </a:rPr>
              <a:t>n</a:t>
            </a:r>
            <a:r>
              <a:rPr sz="1400" b="1">
                <a:latin typeface="Arial"/>
                <a:cs typeface="Arial"/>
              </a:rPr>
              <a:t>ey</a:t>
            </a:r>
            <a:r>
              <a:rPr sz="1400" b="1" spc="-40">
                <a:latin typeface="Arial"/>
                <a:cs typeface="Arial"/>
              </a:rPr>
              <a:t> </a:t>
            </a:r>
            <a:r>
              <a:rPr sz="1400" b="1">
                <a:latin typeface="Arial"/>
                <a:cs typeface="Arial"/>
              </a:rPr>
              <a:t>Out)</a:t>
            </a:r>
            <a:endParaRPr sz="1400">
              <a:latin typeface="Arial"/>
              <a:cs typeface="Arial"/>
            </a:endParaRPr>
          </a:p>
          <a:p>
            <a:pPr>
              <a:spcBef>
                <a:spcPts val="12"/>
              </a:spcBef>
            </a:pPr>
            <a:endParaRPr sz="1450">
              <a:latin typeface="Times New Roman"/>
              <a:cs typeface="Times New Roman"/>
            </a:endParaRPr>
          </a:p>
          <a:p>
            <a:pPr marL="927100"/>
            <a:r>
              <a:rPr sz="1400" b="1" spc="-10">
                <a:latin typeface="Arial"/>
                <a:cs typeface="Arial"/>
              </a:rPr>
              <a:t>Cod</a:t>
            </a:r>
            <a:r>
              <a:rPr sz="1400" b="1">
                <a:latin typeface="Arial"/>
                <a:cs typeface="Arial"/>
              </a:rPr>
              <a:t>es</a:t>
            </a:r>
            <a:r>
              <a:rPr sz="1400" b="1" spc="-20">
                <a:latin typeface="Arial"/>
                <a:cs typeface="Arial"/>
              </a:rPr>
              <a:t> </a:t>
            </a:r>
            <a:r>
              <a:rPr sz="1400" b="1" spc="30">
                <a:latin typeface="Arial"/>
                <a:cs typeface="Arial"/>
              </a:rPr>
              <a:t>w</a:t>
            </a:r>
            <a:r>
              <a:rPr sz="1400" b="1" spc="-10">
                <a:latin typeface="Arial"/>
                <a:cs typeface="Arial"/>
              </a:rPr>
              <a:t>hi</a:t>
            </a:r>
            <a:r>
              <a:rPr sz="1400" b="1">
                <a:latin typeface="Arial"/>
                <a:cs typeface="Arial"/>
              </a:rPr>
              <a:t>ch</a:t>
            </a:r>
            <a:r>
              <a:rPr sz="1400" b="1" spc="-50">
                <a:latin typeface="Arial"/>
                <a:cs typeface="Arial"/>
              </a:rPr>
              <a:t> </a:t>
            </a:r>
            <a:r>
              <a:rPr sz="1400" b="1" spc="-10">
                <a:latin typeface="Arial"/>
                <a:cs typeface="Arial"/>
              </a:rPr>
              <a:t>d</a:t>
            </a:r>
            <a:r>
              <a:rPr sz="1400" b="1">
                <a:latin typeface="Arial"/>
                <a:cs typeface="Arial"/>
              </a:rPr>
              <a:t>e</a:t>
            </a:r>
            <a:r>
              <a:rPr sz="1400" b="1" spc="-10">
                <a:latin typeface="Arial"/>
                <a:cs typeface="Arial"/>
              </a:rPr>
              <a:t>no</a:t>
            </a:r>
            <a:r>
              <a:rPr sz="1400" b="1">
                <a:latin typeface="Arial"/>
                <a:cs typeface="Arial"/>
              </a:rPr>
              <a:t>te</a:t>
            </a:r>
            <a:r>
              <a:rPr sz="1400" b="1" spc="-30">
                <a:latin typeface="Arial"/>
                <a:cs typeface="Arial"/>
              </a:rPr>
              <a:t> </a:t>
            </a:r>
            <a:r>
              <a:rPr sz="1400" b="1">
                <a:latin typeface="Arial"/>
                <a:cs typeface="Arial"/>
              </a:rPr>
              <a:t>m</a:t>
            </a:r>
            <a:r>
              <a:rPr sz="1400" b="1" spc="-10">
                <a:latin typeface="Arial"/>
                <a:cs typeface="Arial"/>
              </a:rPr>
              <a:t>on</a:t>
            </a:r>
            <a:r>
              <a:rPr sz="1400" b="1">
                <a:latin typeface="Arial"/>
                <a:cs typeface="Arial"/>
              </a:rPr>
              <a:t>ey</a:t>
            </a:r>
            <a:r>
              <a:rPr sz="1400" b="1" spc="-10">
                <a:latin typeface="Arial"/>
                <a:cs typeface="Arial"/>
              </a:rPr>
              <a:t> go</a:t>
            </a:r>
            <a:r>
              <a:rPr sz="1400" b="1">
                <a:latin typeface="Arial"/>
                <a:cs typeface="Arial"/>
              </a:rPr>
              <a:t>i</a:t>
            </a:r>
            <a:r>
              <a:rPr sz="1400" b="1" spc="-10">
                <a:latin typeface="Arial"/>
                <a:cs typeface="Arial"/>
              </a:rPr>
              <a:t>n</a:t>
            </a:r>
            <a:r>
              <a:rPr sz="1400" b="1">
                <a:latin typeface="Arial"/>
                <a:cs typeface="Arial"/>
              </a:rPr>
              <a:t>g</a:t>
            </a:r>
            <a:r>
              <a:rPr sz="1400" b="1" spc="-25">
                <a:latin typeface="Arial"/>
                <a:cs typeface="Arial"/>
              </a:rPr>
              <a:t> </a:t>
            </a:r>
            <a:r>
              <a:rPr sz="1400" b="1" spc="-10">
                <a:latin typeface="Arial"/>
                <a:cs typeface="Arial"/>
              </a:rPr>
              <a:t>ou</a:t>
            </a:r>
            <a:r>
              <a:rPr sz="1400" b="1">
                <a:latin typeface="Arial"/>
                <a:cs typeface="Arial"/>
              </a:rPr>
              <a:t>t</a:t>
            </a:r>
            <a:r>
              <a:rPr sz="1400" b="1" spc="-20">
                <a:latin typeface="Arial"/>
                <a:cs typeface="Arial"/>
              </a:rPr>
              <a:t> </a:t>
            </a:r>
            <a:r>
              <a:rPr sz="1400" b="1" spc="30">
                <a:latin typeface="Arial"/>
                <a:cs typeface="Arial"/>
              </a:rPr>
              <a:t>w</a:t>
            </a:r>
            <a:r>
              <a:rPr sz="1400" b="1" spc="-10">
                <a:latin typeface="Arial"/>
                <a:cs typeface="Arial"/>
              </a:rPr>
              <a:t>il</a:t>
            </a:r>
            <a:r>
              <a:rPr sz="1400" b="1">
                <a:latin typeface="Arial"/>
                <a:cs typeface="Arial"/>
              </a:rPr>
              <a:t>l</a:t>
            </a:r>
            <a:r>
              <a:rPr sz="1400" b="1" spc="-40">
                <a:latin typeface="Arial"/>
                <a:cs typeface="Arial"/>
              </a:rPr>
              <a:t> </a:t>
            </a:r>
            <a:r>
              <a:rPr sz="1400" b="1">
                <a:latin typeface="Arial"/>
                <a:cs typeface="Arial"/>
              </a:rPr>
              <a:t>a</a:t>
            </a:r>
            <a:r>
              <a:rPr sz="1400" b="1" spc="-10">
                <a:latin typeface="Arial"/>
                <a:cs typeface="Arial"/>
              </a:rPr>
              <a:t>l</a:t>
            </a:r>
            <a:r>
              <a:rPr sz="1400" b="1" spc="20">
                <a:latin typeface="Arial"/>
                <a:cs typeface="Arial"/>
              </a:rPr>
              <a:t>w</a:t>
            </a:r>
            <a:r>
              <a:rPr sz="1400" b="1">
                <a:latin typeface="Arial"/>
                <a:cs typeface="Arial"/>
              </a:rPr>
              <a:t>a</a:t>
            </a:r>
            <a:r>
              <a:rPr sz="1400" b="1" spc="-50">
                <a:latin typeface="Arial"/>
                <a:cs typeface="Arial"/>
              </a:rPr>
              <a:t>y</a:t>
            </a:r>
            <a:r>
              <a:rPr sz="1400" b="1">
                <a:latin typeface="Arial"/>
                <a:cs typeface="Arial"/>
              </a:rPr>
              <a:t>s</a:t>
            </a:r>
            <a:r>
              <a:rPr sz="1400" b="1" spc="5">
                <a:latin typeface="Arial"/>
                <a:cs typeface="Arial"/>
              </a:rPr>
              <a:t> </a:t>
            </a:r>
            <a:r>
              <a:rPr sz="1400" b="1" spc="-10">
                <a:latin typeface="Arial"/>
                <a:cs typeface="Arial"/>
              </a:rPr>
              <a:t>b</a:t>
            </a:r>
            <a:r>
              <a:rPr sz="1400" b="1">
                <a:latin typeface="Arial"/>
                <a:cs typeface="Arial"/>
              </a:rPr>
              <a:t>e</a:t>
            </a:r>
            <a:r>
              <a:rPr sz="1400" b="1" spc="-10">
                <a:latin typeface="Arial"/>
                <a:cs typeface="Arial"/>
              </a:rPr>
              <a:t>g</a:t>
            </a:r>
            <a:r>
              <a:rPr sz="1400" b="1">
                <a:latin typeface="Arial"/>
                <a:cs typeface="Arial"/>
              </a:rPr>
              <a:t>in</a:t>
            </a:r>
            <a:r>
              <a:rPr sz="1400" b="1" spc="-40">
                <a:latin typeface="Arial"/>
                <a:cs typeface="Arial"/>
              </a:rPr>
              <a:t> </a:t>
            </a:r>
            <a:r>
              <a:rPr sz="1400" b="1" spc="30">
                <a:latin typeface="Arial"/>
                <a:cs typeface="Arial"/>
              </a:rPr>
              <a:t>w</a:t>
            </a:r>
            <a:r>
              <a:rPr sz="1400" b="1" spc="-10">
                <a:latin typeface="Arial"/>
                <a:cs typeface="Arial"/>
              </a:rPr>
              <a:t>i</a:t>
            </a:r>
            <a:r>
              <a:rPr sz="1400" b="1">
                <a:latin typeface="Arial"/>
                <a:cs typeface="Arial"/>
              </a:rPr>
              <a:t>th</a:t>
            </a:r>
            <a:r>
              <a:rPr sz="1400" b="1" spc="-50">
                <a:latin typeface="Arial"/>
                <a:cs typeface="Arial"/>
              </a:rPr>
              <a:t> </a:t>
            </a:r>
            <a:r>
              <a:rPr sz="1400" b="1">
                <a:latin typeface="Arial"/>
                <a:cs typeface="Arial"/>
              </a:rPr>
              <a:t>‘4’.</a:t>
            </a:r>
            <a:endParaRPr sz="1400">
              <a:latin typeface="Arial"/>
              <a:cs typeface="Arial"/>
            </a:endParaRPr>
          </a:p>
          <a:p>
            <a:pPr>
              <a:spcBef>
                <a:spcPts val="12"/>
              </a:spcBef>
            </a:pPr>
            <a:endParaRPr sz="1450">
              <a:latin typeface="Times New Roman"/>
              <a:cs typeface="Times New Roman"/>
            </a:endParaRPr>
          </a:p>
          <a:p>
            <a:pPr marL="927100"/>
            <a:r>
              <a:rPr sz="1400" b="1" spc="-10">
                <a:latin typeface="Arial"/>
                <a:cs typeface="Arial"/>
              </a:rPr>
              <a:t>U</a:t>
            </a:r>
            <a:r>
              <a:rPr sz="1400" b="1">
                <a:latin typeface="Arial"/>
                <a:cs typeface="Arial"/>
              </a:rPr>
              <a:t>se</a:t>
            </a:r>
            <a:r>
              <a:rPr sz="1400" b="1" spc="-10">
                <a:latin typeface="Arial"/>
                <a:cs typeface="Arial"/>
              </a:rPr>
              <a:t> </a:t>
            </a:r>
            <a:r>
              <a:rPr sz="1400" b="1">
                <a:latin typeface="Arial"/>
                <a:cs typeface="Arial"/>
              </a:rPr>
              <a:t>t</a:t>
            </a:r>
            <a:r>
              <a:rPr sz="1400" b="1" spc="-10">
                <a:latin typeface="Arial"/>
                <a:cs typeface="Arial"/>
              </a:rPr>
              <a:t>h</a:t>
            </a:r>
            <a:r>
              <a:rPr sz="1400" b="1">
                <a:latin typeface="Arial"/>
                <a:cs typeface="Arial"/>
              </a:rPr>
              <a:t>ese</a:t>
            </a:r>
            <a:r>
              <a:rPr sz="1400" b="1" spc="-35">
                <a:latin typeface="Arial"/>
                <a:cs typeface="Arial"/>
              </a:rPr>
              <a:t> </a:t>
            </a:r>
            <a:r>
              <a:rPr sz="1400" b="1">
                <a:latin typeface="Arial"/>
                <a:cs typeface="Arial"/>
              </a:rPr>
              <a:t>c</a:t>
            </a:r>
            <a:r>
              <a:rPr sz="1400" b="1" spc="-10">
                <a:latin typeface="Arial"/>
                <a:cs typeface="Arial"/>
              </a:rPr>
              <a:t>od</a:t>
            </a:r>
            <a:r>
              <a:rPr sz="1400" b="1">
                <a:latin typeface="Arial"/>
                <a:cs typeface="Arial"/>
              </a:rPr>
              <a:t>es</a:t>
            </a:r>
            <a:r>
              <a:rPr sz="1400" b="1" spc="-20">
                <a:latin typeface="Arial"/>
                <a:cs typeface="Arial"/>
              </a:rPr>
              <a:t> </a:t>
            </a:r>
            <a:r>
              <a:rPr sz="1400" b="1">
                <a:latin typeface="Arial"/>
                <a:cs typeface="Arial"/>
              </a:rPr>
              <a:t>t</a:t>
            </a:r>
            <a:r>
              <a:rPr sz="1400" b="1" spc="-10">
                <a:latin typeface="Arial"/>
                <a:cs typeface="Arial"/>
              </a:rPr>
              <a:t>h</a:t>
            </a:r>
            <a:r>
              <a:rPr sz="1400" b="1">
                <a:latin typeface="Arial"/>
                <a:cs typeface="Arial"/>
              </a:rPr>
              <a:t>at</a:t>
            </a:r>
            <a:r>
              <a:rPr sz="1400" b="1" spc="-20">
                <a:latin typeface="Arial"/>
                <a:cs typeface="Arial"/>
              </a:rPr>
              <a:t> </a:t>
            </a:r>
            <a:r>
              <a:rPr sz="1400" b="1">
                <a:latin typeface="Arial"/>
                <a:cs typeface="Arial"/>
              </a:rPr>
              <a:t>re</a:t>
            </a:r>
            <a:r>
              <a:rPr sz="1400" b="1" spc="-10">
                <a:latin typeface="Arial"/>
                <a:cs typeface="Arial"/>
              </a:rPr>
              <a:t>qu</a:t>
            </a:r>
            <a:r>
              <a:rPr sz="1400" b="1">
                <a:latin typeface="Arial"/>
                <a:cs typeface="Arial"/>
              </a:rPr>
              <a:t>ire</a:t>
            </a:r>
            <a:r>
              <a:rPr sz="1400" b="1" spc="-30">
                <a:latin typeface="Arial"/>
                <a:cs typeface="Arial"/>
              </a:rPr>
              <a:t> </a:t>
            </a:r>
            <a:r>
              <a:rPr sz="1400" b="1">
                <a:latin typeface="Arial"/>
                <a:cs typeface="Arial"/>
              </a:rPr>
              <a:t>m</a:t>
            </a:r>
            <a:r>
              <a:rPr sz="1400" b="1" spc="-10">
                <a:latin typeface="Arial"/>
                <a:cs typeface="Arial"/>
              </a:rPr>
              <a:t>on</a:t>
            </a:r>
            <a:r>
              <a:rPr sz="1400" b="1">
                <a:latin typeface="Arial"/>
                <a:cs typeface="Arial"/>
              </a:rPr>
              <a:t>ey</a:t>
            </a:r>
            <a:r>
              <a:rPr sz="1400" b="1" spc="-20">
                <a:latin typeface="Arial"/>
                <a:cs typeface="Arial"/>
              </a:rPr>
              <a:t> </a:t>
            </a:r>
            <a:r>
              <a:rPr sz="1400" b="1" spc="-10">
                <a:latin typeface="Arial"/>
                <a:cs typeface="Arial"/>
              </a:rPr>
              <a:t>go</a:t>
            </a:r>
            <a:r>
              <a:rPr sz="1400" b="1">
                <a:latin typeface="Arial"/>
                <a:cs typeface="Arial"/>
              </a:rPr>
              <a:t>i</a:t>
            </a:r>
            <a:r>
              <a:rPr sz="1400" b="1" spc="-10">
                <a:latin typeface="Arial"/>
                <a:cs typeface="Arial"/>
              </a:rPr>
              <a:t>n</a:t>
            </a:r>
            <a:r>
              <a:rPr sz="1400" b="1">
                <a:latin typeface="Arial"/>
                <a:cs typeface="Arial"/>
              </a:rPr>
              <a:t>g</a:t>
            </a:r>
            <a:r>
              <a:rPr sz="1400" b="1" spc="-25">
                <a:latin typeface="Arial"/>
                <a:cs typeface="Arial"/>
              </a:rPr>
              <a:t> </a:t>
            </a:r>
            <a:r>
              <a:rPr sz="1400" b="1" spc="-10">
                <a:latin typeface="Arial"/>
                <a:cs typeface="Arial"/>
              </a:rPr>
              <a:t>ou</a:t>
            </a:r>
            <a:r>
              <a:rPr sz="1400" b="1">
                <a:latin typeface="Arial"/>
                <a:cs typeface="Arial"/>
              </a:rPr>
              <a:t>t</a:t>
            </a:r>
            <a:r>
              <a:rPr sz="1400" b="1" spc="-5">
                <a:latin typeface="Arial"/>
                <a:cs typeface="Arial"/>
              </a:rPr>
              <a:t> </a:t>
            </a:r>
            <a:r>
              <a:rPr sz="1400" b="1" spc="-10">
                <a:latin typeface="Arial"/>
                <a:cs typeface="Arial"/>
              </a:rPr>
              <a:t>o</a:t>
            </a:r>
            <a:r>
              <a:rPr sz="1400" b="1">
                <a:latin typeface="Arial"/>
                <a:cs typeface="Arial"/>
              </a:rPr>
              <a:t>f</a:t>
            </a:r>
            <a:r>
              <a:rPr sz="1400" b="1" spc="-20">
                <a:latin typeface="Arial"/>
                <a:cs typeface="Arial"/>
              </a:rPr>
              <a:t> </a:t>
            </a:r>
            <a:r>
              <a:rPr sz="1400" b="1">
                <a:latin typeface="Arial"/>
                <a:cs typeface="Arial"/>
              </a:rPr>
              <a:t>t</a:t>
            </a:r>
            <a:r>
              <a:rPr sz="1400" b="1" spc="-10">
                <a:latin typeface="Arial"/>
                <a:cs typeface="Arial"/>
              </a:rPr>
              <a:t>h</a:t>
            </a:r>
            <a:r>
              <a:rPr sz="1400" b="1">
                <a:latin typeface="Arial"/>
                <a:cs typeface="Arial"/>
              </a:rPr>
              <a:t>e</a:t>
            </a:r>
            <a:r>
              <a:rPr sz="1400" b="1" spc="-20">
                <a:latin typeface="Arial"/>
                <a:cs typeface="Arial"/>
              </a:rPr>
              <a:t> </a:t>
            </a:r>
            <a:r>
              <a:rPr sz="1400" b="1">
                <a:latin typeface="Arial"/>
                <a:cs typeface="Arial"/>
              </a:rPr>
              <a:t>acc</a:t>
            </a:r>
            <a:r>
              <a:rPr sz="1400" b="1" spc="-10">
                <a:latin typeface="Arial"/>
                <a:cs typeface="Arial"/>
              </a:rPr>
              <a:t>oun</a:t>
            </a:r>
            <a:r>
              <a:rPr sz="1400" b="1">
                <a:latin typeface="Arial"/>
                <a:cs typeface="Arial"/>
              </a:rPr>
              <a:t>t,</a:t>
            </a:r>
            <a:r>
              <a:rPr sz="1400" b="1" spc="-30">
                <a:latin typeface="Arial"/>
                <a:cs typeface="Arial"/>
              </a:rPr>
              <a:t> </a:t>
            </a:r>
            <a:r>
              <a:rPr sz="1400" b="1">
                <a:latin typeface="Arial"/>
                <a:cs typeface="Arial"/>
              </a:rPr>
              <a:t>s</a:t>
            </a:r>
            <a:r>
              <a:rPr sz="1400" b="1" spc="-10">
                <a:latin typeface="Arial"/>
                <a:cs typeface="Arial"/>
              </a:rPr>
              <a:t>u</a:t>
            </a:r>
            <a:r>
              <a:rPr sz="1400" b="1">
                <a:latin typeface="Arial"/>
                <a:cs typeface="Arial"/>
              </a:rPr>
              <a:t>ch</a:t>
            </a:r>
            <a:r>
              <a:rPr sz="1400" b="1" spc="-25">
                <a:latin typeface="Arial"/>
                <a:cs typeface="Arial"/>
              </a:rPr>
              <a:t> </a:t>
            </a:r>
            <a:r>
              <a:rPr sz="1400" b="1">
                <a:latin typeface="Arial"/>
                <a:cs typeface="Arial"/>
              </a:rPr>
              <a:t>as</a:t>
            </a:r>
            <a:r>
              <a:rPr sz="1400" b="1" spc="-20">
                <a:latin typeface="Arial"/>
                <a:cs typeface="Arial"/>
              </a:rPr>
              <a:t> </a:t>
            </a:r>
            <a:r>
              <a:rPr sz="1400" b="1" spc="-10">
                <a:latin typeface="Arial"/>
                <a:cs typeface="Arial"/>
              </a:rPr>
              <a:t>o</a:t>
            </a:r>
            <a:r>
              <a:rPr sz="1400" b="1">
                <a:latin typeface="Arial"/>
                <a:cs typeface="Arial"/>
              </a:rPr>
              <a:t>n</a:t>
            </a:r>
            <a:r>
              <a:rPr sz="1400" b="1" spc="-15">
                <a:latin typeface="Arial"/>
                <a:cs typeface="Arial"/>
              </a:rPr>
              <a:t> </a:t>
            </a:r>
            <a:r>
              <a:rPr sz="1400" b="1">
                <a:latin typeface="Arial"/>
                <a:cs typeface="Arial"/>
              </a:rPr>
              <a:t>a</a:t>
            </a:r>
            <a:r>
              <a:rPr sz="1400" b="1" spc="-10">
                <a:latin typeface="Arial"/>
                <a:cs typeface="Arial"/>
              </a:rPr>
              <a:t> p</a:t>
            </a:r>
            <a:r>
              <a:rPr sz="1400" b="1">
                <a:latin typeface="Arial"/>
                <a:cs typeface="Arial"/>
              </a:rPr>
              <a:t>a</a:t>
            </a:r>
            <a:r>
              <a:rPr sz="1400" b="1" spc="-10">
                <a:latin typeface="Arial"/>
                <a:cs typeface="Arial"/>
              </a:rPr>
              <a:t>p</a:t>
            </a:r>
            <a:r>
              <a:rPr sz="1400" b="1">
                <a:latin typeface="Arial"/>
                <a:cs typeface="Arial"/>
              </a:rPr>
              <a:t>er</a:t>
            </a:r>
            <a:r>
              <a:rPr sz="1400" b="1" spc="-15">
                <a:latin typeface="Arial"/>
                <a:cs typeface="Arial"/>
              </a:rPr>
              <a:t> </a:t>
            </a:r>
            <a:r>
              <a:rPr sz="1400" b="1" spc="15">
                <a:latin typeface="Arial"/>
                <a:cs typeface="Arial"/>
              </a:rPr>
              <a:t>M</a:t>
            </a:r>
            <a:r>
              <a:rPr sz="1400" b="1" spc="-10">
                <a:latin typeface="Arial"/>
                <a:cs typeface="Arial"/>
              </a:rPr>
              <a:t>on</a:t>
            </a:r>
            <a:r>
              <a:rPr sz="1400" b="1">
                <a:latin typeface="Arial"/>
                <a:cs typeface="Arial"/>
              </a:rPr>
              <a:t>ey</a:t>
            </a:r>
            <a:endParaRPr sz="1400">
              <a:latin typeface="Arial"/>
              <a:cs typeface="Arial"/>
            </a:endParaRPr>
          </a:p>
          <a:p>
            <a:pPr marL="927100"/>
            <a:r>
              <a:rPr sz="1400" b="1" spc="-10">
                <a:latin typeface="Arial"/>
                <a:cs typeface="Arial"/>
              </a:rPr>
              <a:t>R</a:t>
            </a:r>
            <a:r>
              <a:rPr sz="1400" b="1">
                <a:latin typeface="Arial"/>
                <a:cs typeface="Arial"/>
              </a:rPr>
              <a:t>e</a:t>
            </a:r>
            <a:r>
              <a:rPr sz="1400" b="1" spc="-10">
                <a:latin typeface="Arial"/>
                <a:cs typeface="Arial"/>
              </a:rPr>
              <a:t>qu</a:t>
            </a:r>
            <a:r>
              <a:rPr sz="1400" b="1">
                <a:latin typeface="Arial"/>
                <a:cs typeface="Arial"/>
              </a:rPr>
              <a:t>est</a:t>
            </a:r>
            <a:r>
              <a:rPr sz="1400" b="1" spc="-25">
                <a:latin typeface="Arial"/>
                <a:cs typeface="Arial"/>
              </a:rPr>
              <a:t> </a:t>
            </a:r>
            <a:r>
              <a:rPr sz="1400" b="1" spc="-10">
                <a:latin typeface="Arial"/>
                <a:cs typeface="Arial"/>
              </a:rPr>
              <a:t>Fo</a:t>
            </a:r>
            <a:r>
              <a:rPr sz="1400" b="1">
                <a:latin typeface="Arial"/>
                <a:cs typeface="Arial"/>
              </a:rPr>
              <a:t>rm</a:t>
            </a:r>
            <a:r>
              <a:rPr sz="1400" b="1" spc="-10">
                <a:latin typeface="Arial"/>
                <a:cs typeface="Arial"/>
              </a:rPr>
              <a:t> </a:t>
            </a:r>
            <a:r>
              <a:rPr sz="1400" b="1">
                <a:latin typeface="Arial"/>
                <a:cs typeface="Arial"/>
              </a:rPr>
              <a:t>f</a:t>
            </a:r>
            <a:r>
              <a:rPr sz="1400" b="1" spc="-10">
                <a:latin typeface="Arial"/>
                <a:cs typeface="Arial"/>
              </a:rPr>
              <a:t>o</a:t>
            </a:r>
            <a:r>
              <a:rPr sz="1400" b="1">
                <a:latin typeface="Arial"/>
                <a:cs typeface="Arial"/>
              </a:rPr>
              <a:t>r</a:t>
            </a:r>
            <a:r>
              <a:rPr sz="1400" b="1" spc="-15">
                <a:latin typeface="Arial"/>
                <a:cs typeface="Arial"/>
              </a:rPr>
              <a:t> </a:t>
            </a:r>
            <a:r>
              <a:rPr sz="1400" b="1">
                <a:latin typeface="Arial"/>
                <a:cs typeface="Arial"/>
              </a:rPr>
              <a:t>cre</a:t>
            </a:r>
            <a:r>
              <a:rPr sz="1400" b="1" spc="-10">
                <a:latin typeface="Arial"/>
                <a:cs typeface="Arial"/>
              </a:rPr>
              <a:t>d</a:t>
            </a:r>
            <a:r>
              <a:rPr sz="1400" b="1">
                <a:latin typeface="Arial"/>
                <a:cs typeface="Arial"/>
              </a:rPr>
              <a:t>it</a:t>
            </a:r>
            <a:r>
              <a:rPr sz="1400" b="1" spc="-30">
                <a:latin typeface="Arial"/>
                <a:cs typeface="Arial"/>
              </a:rPr>
              <a:t> </a:t>
            </a:r>
            <a:r>
              <a:rPr sz="1400" b="1">
                <a:latin typeface="Arial"/>
                <a:cs typeface="Arial"/>
              </a:rPr>
              <a:t>card</a:t>
            </a:r>
            <a:r>
              <a:rPr sz="1400" b="1" spc="-25">
                <a:latin typeface="Arial"/>
                <a:cs typeface="Arial"/>
              </a:rPr>
              <a:t> </a:t>
            </a:r>
            <a:r>
              <a:rPr sz="1400" b="1" spc="-10">
                <a:latin typeface="Arial"/>
                <a:cs typeface="Arial"/>
              </a:rPr>
              <a:t>p</a:t>
            </a:r>
            <a:r>
              <a:rPr sz="1400" b="1">
                <a:latin typeface="Arial"/>
                <a:cs typeface="Arial"/>
              </a:rPr>
              <a:t>a</a:t>
            </a:r>
            <a:r>
              <a:rPr sz="1400" b="1" spc="-55">
                <a:latin typeface="Arial"/>
                <a:cs typeface="Arial"/>
              </a:rPr>
              <a:t>y</a:t>
            </a:r>
            <a:r>
              <a:rPr sz="1400" b="1">
                <a:latin typeface="Arial"/>
                <a:cs typeface="Arial"/>
              </a:rPr>
              <a:t>m</a:t>
            </a:r>
            <a:r>
              <a:rPr sz="1400" b="1" spc="-5">
                <a:latin typeface="Arial"/>
                <a:cs typeface="Arial"/>
              </a:rPr>
              <a:t>e</a:t>
            </a:r>
            <a:r>
              <a:rPr sz="1400" b="1" spc="-10">
                <a:latin typeface="Arial"/>
                <a:cs typeface="Arial"/>
              </a:rPr>
              <a:t>n</a:t>
            </a:r>
            <a:r>
              <a:rPr sz="1400" b="1">
                <a:latin typeface="Arial"/>
                <a:cs typeface="Arial"/>
              </a:rPr>
              <a:t>ts</a:t>
            </a:r>
            <a:r>
              <a:rPr sz="1400" b="1" spc="10">
                <a:latin typeface="Arial"/>
                <a:cs typeface="Arial"/>
              </a:rPr>
              <a:t> </a:t>
            </a:r>
            <a:r>
              <a:rPr sz="1400" b="1" spc="-10">
                <a:latin typeface="Arial"/>
                <a:cs typeface="Arial"/>
              </a:rPr>
              <a:t>o</a:t>
            </a:r>
            <a:r>
              <a:rPr sz="1400" b="1">
                <a:latin typeface="Arial"/>
                <a:cs typeface="Arial"/>
              </a:rPr>
              <a:t>r</a:t>
            </a:r>
            <a:r>
              <a:rPr sz="1400" b="1" spc="-5">
                <a:latin typeface="Arial"/>
                <a:cs typeface="Arial"/>
              </a:rPr>
              <a:t> </a:t>
            </a:r>
            <a:r>
              <a:rPr sz="1400" b="1">
                <a:latin typeface="Arial"/>
                <a:cs typeface="Arial"/>
              </a:rPr>
              <a:t>S</a:t>
            </a:r>
            <a:r>
              <a:rPr sz="1400" b="1" spc="-5">
                <a:latin typeface="Arial"/>
                <a:cs typeface="Arial"/>
              </a:rPr>
              <a:t>G</a:t>
            </a:r>
            <a:r>
              <a:rPr sz="1400" b="1">
                <a:latin typeface="Arial"/>
                <a:cs typeface="Arial"/>
              </a:rPr>
              <a:t>F</a:t>
            </a:r>
            <a:r>
              <a:rPr sz="1400" b="1" spc="-15">
                <a:latin typeface="Arial"/>
                <a:cs typeface="Arial"/>
              </a:rPr>
              <a:t> </a:t>
            </a:r>
            <a:r>
              <a:rPr sz="1400" b="1" spc="-10">
                <a:latin typeface="Arial"/>
                <a:cs typeface="Arial"/>
              </a:rPr>
              <a:t>p</a:t>
            </a:r>
            <a:r>
              <a:rPr sz="1400" b="1">
                <a:latin typeface="Arial"/>
                <a:cs typeface="Arial"/>
              </a:rPr>
              <a:t>a</a:t>
            </a:r>
            <a:r>
              <a:rPr sz="1400" b="1" spc="-55">
                <a:latin typeface="Arial"/>
                <a:cs typeface="Arial"/>
              </a:rPr>
              <a:t>y</a:t>
            </a:r>
            <a:r>
              <a:rPr sz="1400" b="1">
                <a:latin typeface="Arial"/>
                <a:cs typeface="Arial"/>
              </a:rPr>
              <a:t>m</a:t>
            </a:r>
            <a:r>
              <a:rPr sz="1400" b="1" spc="-5">
                <a:latin typeface="Arial"/>
                <a:cs typeface="Arial"/>
              </a:rPr>
              <a:t>e</a:t>
            </a:r>
            <a:r>
              <a:rPr sz="1400" b="1" spc="-10">
                <a:latin typeface="Arial"/>
                <a:cs typeface="Arial"/>
              </a:rPr>
              <a:t>n</a:t>
            </a:r>
            <a:r>
              <a:rPr sz="1400" b="1">
                <a:latin typeface="Arial"/>
                <a:cs typeface="Arial"/>
              </a:rPr>
              <a:t>ts.</a:t>
            </a:r>
            <a:endParaRPr sz="1400">
              <a:latin typeface="Arial"/>
              <a:cs typeface="Arial"/>
            </a:endParaRPr>
          </a:p>
        </p:txBody>
      </p:sp>
      <p:sp>
        <p:nvSpPr>
          <p:cNvPr id="12" name="object 12"/>
          <p:cNvSpPr txBox="1">
            <a:spLocks noGrp="1"/>
          </p:cNvSpPr>
          <p:nvPr>
            <p:ph type="ftr" sz="quarter" idx="5"/>
          </p:nvPr>
        </p:nvSpPr>
        <p:spPr>
          <a:xfrm>
            <a:off x="3587946" y="6530258"/>
            <a:ext cx="1968500" cy="127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800" b="0" i="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700"/>
            <a:r>
              <a:rPr lang="en-GB"/>
              <a:t>Exec Training - Iss 3 - May 2024</a:t>
            </a:r>
            <a:endParaRPr spc="-5"/>
          </a:p>
        </p:txBody>
      </p:sp>
      <p:sp>
        <p:nvSpPr>
          <p:cNvPr id="6" name="object 6"/>
          <p:cNvSpPr txBox="1"/>
          <p:nvPr/>
        </p:nvSpPr>
        <p:spPr>
          <a:xfrm>
            <a:off x="1820367" y="4474885"/>
            <a:ext cx="396240" cy="2154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/>
            <a:r>
              <a:rPr sz="1400" b="1" spc="-30">
                <a:latin typeface="Arial"/>
                <a:cs typeface="Arial"/>
              </a:rPr>
              <a:t>T</a:t>
            </a:r>
            <a:r>
              <a:rPr sz="1400" b="1">
                <a:latin typeface="Arial"/>
                <a:cs typeface="Arial"/>
              </a:rPr>
              <a:t>ip</a:t>
            </a:r>
            <a:r>
              <a:rPr sz="1400" b="1" spc="-25">
                <a:latin typeface="Arial"/>
                <a:cs typeface="Arial"/>
              </a:rPr>
              <a:t> </a:t>
            </a:r>
            <a:r>
              <a:rPr sz="1400" b="1">
                <a:latin typeface="Arial"/>
                <a:cs typeface="Arial"/>
              </a:rPr>
              <a:t>-</a:t>
            </a:r>
            <a:endParaRPr sz="14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2735073" y="4474885"/>
            <a:ext cx="6962775" cy="2154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/>
            <a:r>
              <a:rPr sz="1400" b="1">
                <a:latin typeface="Arial"/>
                <a:cs typeface="Arial"/>
              </a:rPr>
              <a:t>On</a:t>
            </a:r>
            <a:r>
              <a:rPr sz="1400" b="1" spc="-15">
                <a:latin typeface="Arial"/>
                <a:cs typeface="Arial"/>
              </a:rPr>
              <a:t> </a:t>
            </a:r>
            <a:r>
              <a:rPr sz="1400" b="1">
                <a:latin typeface="Arial"/>
                <a:cs typeface="Arial"/>
              </a:rPr>
              <a:t>t</a:t>
            </a:r>
            <a:r>
              <a:rPr sz="1400" b="1" spc="-10">
                <a:latin typeface="Arial"/>
                <a:cs typeface="Arial"/>
              </a:rPr>
              <a:t>h</a:t>
            </a:r>
            <a:r>
              <a:rPr sz="1400" b="1">
                <a:latin typeface="Arial"/>
                <a:cs typeface="Arial"/>
              </a:rPr>
              <a:t>e</a:t>
            </a:r>
            <a:r>
              <a:rPr sz="1400" b="1" spc="-20">
                <a:latin typeface="Arial"/>
                <a:cs typeface="Arial"/>
              </a:rPr>
              <a:t> </a:t>
            </a:r>
            <a:r>
              <a:rPr sz="1400" b="1" spc="-10">
                <a:latin typeface="Arial"/>
                <a:cs typeface="Arial"/>
              </a:rPr>
              <a:t>F</a:t>
            </a:r>
            <a:r>
              <a:rPr sz="1400" b="1">
                <a:latin typeface="Arial"/>
                <a:cs typeface="Arial"/>
              </a:rPr>
              <a:t>i</a:t>
            </a:r>
            <a:r>
              <a:rPr sz="1400" b="1" spc="-10">
                <a:latin typeface="Arial"/>
                <a:cs typeface="Arial"/>
              </a:rPr>
              <a:t>n</a:t>
            </a:r>
            <a:r>
              <a:rPr sz="1400" b="1">
                <a:latin typeface="Arial"/>
                <a:cs typeface="Arial"/>
              </a:rPr>
              <a:t>a</a:t>
            </a:r>
            <a:r>
              <a:rPr sz="1400" b="1" spc="-10">
                <a:latin typeface="Arial"/>
                <a:cs typeface="Arial"/>
              </a:rPr>
              <a:t>n</a:t>
            </a:r>
            <a:r>
              <a:rPr sz="1400" b="1">
                <a:latin typeface="Arial"/>
                <a:cs typeface="Arial"/>
              </a:rPr>
              <a:t>ce</a:t>
            </a:r>
            <a:r>
              <a:rPr sz="1400" b="1" spc="-30">
                <a:latin typeface="Arial"/>
                <a:cs typeface="Arial"/>
              </a:rPr>
              <a:t> W</a:t>
            </a:r>
            <a:r>
              <a:rPr sz="1400" b="1">
                <a:latin typeface="Arial"/>
                <a:cs typeface="Arial"/>
              </a:rPr>
              <a:t>eb</a:t>
            </a:r>
            <a:r>
              <a:rPr sz="1400" b="1" spc="-15">
                <a:latin typeface="Arial"/>
                <a:cs typeface="Arial"/>
              </a:rPr>
              <a:t> </a:t>
            </a:r>
            <a:r>
              <a:rPr sz="1400" b="1" spc="-50">
                <a:latin typeface="Arial"/>
                <a:cs typeface="Arial"/>
              </a:rPr>
              <a:t>y</a:t>
            </a:r>
            <a:r>
              <a:rPr sz="1400" b="1" spc="-10">
                <a:latin typeface="Arial"/>
                <a:cs typeface="Arial"/>
              </a:rPr>
              <a:t>o</a:t>
            </a:r>
            <a:r>
              <a:rPr sz="1400" b="1">
                <a:latin typeface="Arial"/>
                <a:cs typeface="Arial"/>
              </a:rPr>
              <a:t>u</a:t>
            </a:r>
            <a:r>
              <a:rPr sz="1400" b="1" spc="20">
                <a:latin typeface="Arial"/>
                <a:cs typeface="Arial"/>
              </a:rPr>
              <a:t> </a:t>
            </a:r>
            <a:r>
              <a:rPr sz="1400" b="1">
                <a:latin typeface="Arial"/>
                <a:cs typeface="Arial"/>
              </a:rPr>
              <a:t>can</a:t>
            </a:r>
            <a:r>
              <a:rPr sz="1400" b="1" spc="-15">
                <a:latin typeface="Arial"/>
                <a:cs typeface="Arial"/>
              </a:rPr>
              <a:t> v</a:t>
            </a:r>
            <a:r>
              <a:rPr sz="1400" b="1">
                <a:latin typeface="Arial"/>
                <a:cs typeface="Arial"/>
              </a:rPr>
              <a:t>iew</a:t>
            </a:r>
            <a:r>
              <a:rPr sz="1400" b="1" spc="-20">
                <a:latin typeface="Arial"/>
                <a:cs typeface="Arial"/>
              </a:rPr>
              <a:t> </a:t>
            </a:r>
            <a:r>
              <a:rPr sz="1400" b="1">
                <a:latin typeface="Arial"/>
                <a:cs typeface="Arial"/>
              </a:rPr>
              <a:t>m</a:t>
            </a:r>
            <a:r>
              <a:rPr sz="1400" b="1" spc="-10">
                <a:latin typeface="Arial"/>
                <a:cs typeface="Arial"/>
              </a:rPr>
              <a:t>o</a:t>
            </a:r>
            <a:r>
              <a:rPr sz="1400" b="1">
                <a:latin typeface="Arial"/>
                <a:cs typeface="Arial"/>
              </a:rPr>
              <a:t>re/</a:t>
            </a:r>
            <a:r>
              <a:rPr sz="1400" b="1" spc="-10">
                <a:latin typeface="Arial"/>
                <a:cs typeface="Arial"/>
              </a:rPr>
              <a:t>h</a:t>
            </a:r>
            <a:r>
              <a:rPr sz="1400" b="1">
                <a:latin typeface="Arial"/>
                <a:cs typeface="Arial"/>
              </a:rPr>
              <a:t>ist</a:t>
            </a:r>
            <a:r>
              <a:rPr sz="1400" b="1" spc="-10">
                <a:latin typeface="Arial"/>
                <a:cs typeface="Arial"/>
              </a:rPr>
              <a:t>o</a:t>
            </a:r>
            <a:r>
              <a:rPr sz="1400" b="1">
                <a:latin typeface="Arial"/>
                <a:cs typeface="Arial"/>
              </a:rPr>
              <a:t>r</a:t>
            </a:r>
            <a:r>
              <a:rPr sz="1400" b="1" spc="-10">
                <a:latin typeface="Arial"/>
                <a:cs typeface="Arial"/>
              </a:rPr>
              <a:t>i</a:t>
            </a:r>
            <a:r>
              <a:rPr sz="1400" b="1">
                <a:latin typeface="Arial"/>
                <a:cs typeface="Arial"/>
              </a:rPr>
              <a:t>c</a:t>
            </a:r>
            <a:r>
              <a:rPr sz="1400" b="1" spc="-15">
                <a:latin typeface="Arial"/>
                <a:cs typeface="Arial"/>
              </a:rPr>
              <a:t>a</a:t>
            </a:r>
            <a:r>
              <a:rPr sz="1400" b="1">
                <a:latin typeface="Arial"/>
                <a:cs typeface="Arial"/>
              </a:rPr>
              <a:t>l</a:t>
            </a:r>
            <a:r>
              <a:rPr sz="1400" b="1" spc="-40">
                <a:latin typeface="Arial"/>
                <a:cs typeface="Arial"/>
              </a:rPr>
              <a:t> </a:t>
            </a:r>
            <a:r>
              <a:rPr sz="1400" b="1">
                <a:latin typeface="Arial"/>
                <a:cs typeface="Arial"/>
              </a:rPr>
              <a:t>tra</a:t>
            </a:r>
            <a:r>
              <a:rPr sz="1400" b="1" spc="-10">
                <a:latin typeface="Arial"/>
                <a:cs typeface="Arial"/>
              </a:rPr>
              <a:t>n</a:t>
            </a:r>
            <a:r>
              <a:rPr sz="1400" b="1">
                <a:latin typeface="Arial"/>
                <a:cs typeface="Arial"/>
              </a:rPr>
              <a:t>sact</a:t>
            </a:r>
            <a:r>
              <a:rPr sz="1400" b="1" spc="-10">
                <a:latin typeface="Arial"/>
                <a:cs typeface="Arial"/>
              </a:rPr>
              <a:t>ion</a:t>
            </a:r>
            <a:r>
              <a:rPr sz="1400" b="1">
                <a:latin typeface="Arial"/>
                <a:cs typeface="Arial"/>
              </a:rPr>
              <a:t>s</a:t>
            </a:r>
            <a:r>
              <a:rPr sz="1400" b="1" spc="-45">
                <a:latin typeface="Arial"/>
                <a:cs typeface="Arial"/>
              </a:rPr>
              <a:t> </a:t>
            </a:r>
            <a:r>
              <a:rPr sz="1400" b="1" spc="-10">
                <a:latin typeface="Arial"/>
                <a:cs typeface="Arial"/>
              </a:rPr>
              <a:t>b</a:t>
            </a:r>
            <a:r>
              <a:rPr sz="1400" b="1">
                <a:latin typeface="Arial"/>
                <a:cs typeface="Arial"/>
              </a:rPr>
              <a:t>y</a:t>
            </a:r>
            <a:r>
              <a:rPr sz="1400" b="1" spc="-20">
                <a:latin typeface="Arial"/>
                <a:cs typeface="Arial"/>
              </a:rPr>
              <a:t> </a:t>
            </a:r>
            <a:r>
              <a:rPr sz="1400" b="1">
                <a:latin typeface="Arial"/>
                <a:cs typeface="Arial"/>
              </a:rPr>
              <a:t>clicki</a:t>
            </a:r>
            <a:r>
              <a:rPr sz="1400" b="1" spc="-10">
                <a:latin typeface="Arial"/>
                <a:cs typeface="Arial"/>
              </a:rPr>
              <a:t>n</a:t>
            </a:r>
            <a:r>
              <a:rPr sz="1400" b="1">
                <a:latin typeface="Arial"/>
                <a:cs typeface="Arial"/>
              </a:rPr>
              <a:t>g</a:t>
            </a:r>
            <a:r>
              <a:rPr sz="1400" b="1" spc="-50">
                <a:latin typeface="Arial"/>
                <a:cs typeface="Arial"/>
              </a:rPr>
              <a:t> </a:t>
            </a:r>
            <a:r>
              <a:rPr sz="1400" b="1">
                <a:latin typeface="Arial"/>
                <a:cs typeface="Arial"/>
              </a:rPr>
              <a:t>‘selec</a:t>
            </a:r>
            <a:r>
              <a:rPr sz="1400" b="1" spc="-15">
                <a:latin typeface="Arial"/>
                <a:cs typeface="Arial"/>
              </a:rPr>
              <a:t>t</a:t>
            </a:r>
            <a:r>
              <a:rPr sz="1400" b="1">
                <a:latin typeface="Arial"/>
                <a:cs typeface="Arial"/>
              </a:rPr>
              <a:t>’.</a:t>
            </a:r>
            <a:endParaRPr sz="14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2735073" y="4901605"/>
            <a:ext cx="7497445" cy="15234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7150"/>
            <a:r>
              <a:rPr sz="1400" b="1" spc="-10">
                <a:latin typeface="Arial"/>
                <a:cs typeface="Arial"/>
              </a:rPr>
              <a:t>Th</a:t>
            </a:r>
            <a:r>
              <a:rPr sz="1400" b="1">
                <a:latin typeface="Arial"/>
                <a:cs typeface="Arial"/>
              </a:rPr>
              <a:t>e</a:t>
            </a:r>
            <a:r>
              <a:rPr sz="1400" b="1" spc="-10">
                <a:latin typeface="Arial"/>
                <a:cs typeface="Arial"/>
              </a:rPr>
              <a:t> </a:t>
            </a:r>
            <a:r>
              <a:rPr sz="1400" b="1">
                <a:latin typeface="Arial"/>
                <a:cs typeface="Arial"/>
              </a:rPr>
              <a:t>mi</a:t>
            </a:r>
            <a:r>
              <a:rPr sz="1400" b="1" spc="-10">
                <a:latin typeface="Arial"/>
                <a:cs typeface="Arial"/>
              </a:rPr>
              <a:t>nu</a:t>
            </a:r>
            <a:r>
              <a:rPr sz="1400" b="1">
                <a:latin typeface="Arial"/>
                <a:cs typeface="Arial"/>
              </a:rPr>
              <a:t>s</a:t>
            </a:r>
            <a:r>
              <a:rPr sz="1400" b="1" spc="-20">
                <a:latin typeface="Arial"/>
                <a:cs typeface="Arial"/>
              </a:rPr>
              <a:t> </a:t>
            </a:r>
            <a:r>
              <a:rPr sz="1400" b="1">
                <a:latin typeface="Arial"/>
                <a:cs typeface="Arial"/>
              </a:rPr>
              <a:t>fi</a:t>
            </a:r>
            <a:r>
              <a:rPr sz="1400" b="1" spc="-10">
                <a:latin typeface="Arial"/>
                <a:cs typeface="Arial"/>
              </a:rPr>
              <a:t>gu</a:t>
            </a:r>
            <a:r>
              <a:rPr sz="1400" b="1">
                <a:latin typeface="Arial"/>
                <a:cs typeface="Arial"/>
              </a:rPr>
              <a:t>re</a:t>
            </a:r>
            <a:r>
              <a:rPr sz="1400" b="1" spc="-30">
                <a:latin typeface="Arial"/>
                <a:cs typeface="Arial"/>
              </a:rPr>
              <a:t> </a:t>
            </a:r>
            <a:r>
              <a:rPr sz="1400" b="1">
                <a:latin typeface="Arial"/>
                <a:cs typeface="Arial"/>
              </a:rPr>
              <a:t>in</a:t>
            </a:r>
            <a:r>
              <a:rPr sz="1400" b="1" spc="-25">
                <a:latin typeface="Arial"/>
                <a:cs typeface="Arial"/>
              </a:rPr>
              <a:t> </a:t>
            </a:r>
            <a:r>
              <a:rPr sz="1400" b="1" spc="-10">
                <a:latin typeface="Arial"/>
                <a:cs typeface="Arial"/>
              </a:rPr>
              <a:t>g</a:t>
            </a:r>
            <a:r>
              <a:rPr sz="1400" b="1">
                <a:latin typeface="Arial"/>
                <a:cs typeface="Arial"/>
              </a:rPr>
              <a:t>reen</a:t>
            </a:r>
            <a:r>
              <a:rPr sz="1400" b="1" spc="-25">
                <a:latin typeface="Arial"/>
                <a:cs typeface="Arial"/>
              </a:rPr>
              <a:t> </a:t>
            </a:r>
            <a:r>
              <a:rPr sz="1400" b="1">
                <a:latin typeface="Arial"/>
                <a:cs typeface="Arial"/>
              </a:rPr>
              <a:t>at</a:t>
            </a:r>
            <a:r>
              <a:rPr sz="1400" b="1" spc="-10">
                <a:latin typeface="Arial"/>
                <a:cs typeface="Arial"/>
              </a:rPr>
              <a:t> </a:t>
            </a:r>
            <a:r>
              <a:rPr sz="1400" b="1">
                <a:latin typeface="Arial"/>
                <a:cs typeface="Arial"/>
              </a:rPr>
              <a:t>t</a:t>
            </a:r>
            <a:r>
              <a:rPr sz="1400" b="1" spc="-10">
                <a:latin typeface="Arial"/>
                <a:cs typeface="Arial"/>
              </a:rPr>
              <a:t>h</a:t>
            </a:r>
            <a:r>
              <a:rPr sz="1400" b="1">
                <a:latin typeface="Arial"/>
                <a:cs typeface="Arial"/>
              </a:rPr>
              <a:t>e</a:t>
            </a:r>
            <a:r>
              <a:rPr sz="1400" b="1" spc="-20">
                <a:latin typeface="Arial"/>
                <a:cs typeface="Arial"/>
              </a:rPr>
              <a:t> </a:t>
            </a:r>
            <a:r>
              <a:rPr sz="1400" b="1" spc="-10">
                <a:latin typeface="Arial"/>
                <a:cs typeface="Arial"/>
              </a:rPr>
              <a:t>bo</a:t>
            </a:r>
            <a:r>
              <a:rPr sz="1400" b="1">
                <a:latin typeface="Arial"/>
                <a:cs typeface="Arial"/>
              </a:rPr>
              <a:t>tt</a:t>
            </a:r>
            <a:r>
              <a:rPr sz="1400" b="1" spc="-5">
                <a:latin typeface="Arial"/>
                <a:cs typeface="Arial"/>
              </a:rPr>
              <a:t>o</a:t>
            </a:r>
            <a:r>
              <a:rPr sz="1400" b="1">
                <a:latin typeface="Arial"/>
                <a:cs typeface="Arial"/>
              </a:rPr>
              <a:t>m</a:t>
            </a:r>
            <a:r>
              <a:rPr sz="1400" b="1" spc="-20">
                <a:latin typeface="Arial"/>
                <a:cs typeface="Arial"/>
              </a:rPr>
              <a:t> </a:t>
            </a:r>
            <a:r>
              <a:rPr sz="1400" b="1" spc="-10">
                <a:latin typeface="Arial"/>
                <a:cs typeface="Arial"/>
              </a:rPr>
              <a:t>o</a:t>
            </a:r>
            <a:r>
              <a:rPr sz="1400" b="1">
                <a:latin typeface="Arial"/>
                <a:cs typeface="Arial"/>
              </a:rPr>
              <a:t>f</a:t>
            </a:r>
            <a:r>
              <a:rPr sz="1400" b="1" spc="-5">
                <a:latin typeface="Arial"/>
                <a:cs typeface="Arial"/>
              </a:rPr>
              <a:t> </a:t>
            </a:r>
            <a:r>
              <a:rPr sz="1400" b="1">
                <a:latin typeface="Arial"/>
                <a:cs typeface="Arial"/>
              </a:rPr>
              <a:t>t</a:t>
            </a:r>
            <a:r>
              <a:rPr sz="1400" b="1" spc="-10">
                <a:latin typeface="Arial"/>
                <a:cs typeface="Arial"/>
              </a:rPr>
              <a:t>h</a:t>
            </a:r>
            <a:r>
              <a:rPr sz="1400" b="1">
                <a:latin typeface="Arial"/>
                <a:cs typeface="Arial"/>
              </a:rPr>
              <a:t>e</a:t>
            </a:r>
            <a:r>
              <a:rPr sz="1400" b="1" spc="-20">
                <a:latin typeface="Arial"/>
                <a:cs typeface="Arial"/>
              </a:rPr>
              <a:t> </a:t>
            </a:r>
            <a:r>
              <a:rPr sz="1400" b="1">
                <a:latin typeface="Arial"/>
                <a:cs typeface="Arial"/>
              </a:rPr>
              <a:t>screen</a:t>
            </a:r>
            <a:r>
              <a:rPr sz="1400" b="1" spc="-40">
                <a:latin typeface="Arial"/>
                <a:cs typeface="Arial"/>
              </a:rPr>
              <a:t> </a:t>
            </a:r>
            <a:r>
              <a:rPr sz="1400" b="1">
                <a:latin typeface="Arial"/>
                <a:cs typeface="Arial"/>
              </a:rPr>
              <a:t>is</a:t>
            </a:r>
            <a:r>
              <a:rPr sz="1400" b="1" spc="-20">
                <a:latin typeface="Arial"/>
                <a:cs typeface="Arial"/>
              </a:rPr>
              <a:t> </a:t>
            </a:r>
            <a:r>
              <a:rPr sz="1400" b="1" spc="-10">
                <a:latin typeface="Arial"/>
                <a:cs typeface="Arial"/>
              </a:rPr>
              <a:t>good</a:t>
            </a:r>
            <a:r>
              <a:rPr sz="1400" b="1">
                <a:latin typeface="Arial"/>
                <a:cs typeface="Arial"/>
              </a:rPr>
              <a:t>.</a:t>
            </a:r>
            <a:r>
              <a:rPr sz="1400" b="1" spc="-15">
                <a:latin typeface="Arial"/>
                <a:cs typeface="Arial"/>
              </a:rPr>
              <a:t> </a:t>
            </a:r>
            <a:r>
              <a:rPr sz="1400" b="1" spc="-10">
                <a:latin typeface="Arial"/>
                <a:cs typeface="Arial"/>
              </a:rPr>
              <a:t>Th</a:t>
            </a:r>
            <a:r>
              <a:rPr sz="1400" b="1">
                <a:latin typeface="Arial"/>
                <a:cs typeface="Arial"/>
              </a:rPr>
              <a:t>is</a:t>
            </a:r>
            <a:r>
              <a:rPr sz="1400" b="1" spc="-20">
                <a:latin typeface="Arial"/>
                <a:cs typeface="Arial"/>
              </a:rPr>
              <a:t> </a:t>
            </a:r>
            <a:r>
              <a:rPr sz="1400" b="1">
                <a:latin typeface="Arial"/>
                <a:cs typeface="Arial"/>
              </a:rPr>
              <a:t>i</a:t>
            </a:r>
            <a:r>
              <a:rPr sz="1400" b="1" spc="-10">
                <a:latin typeface="Arial"/>
                <a:cs typeface="Arial"/>
              </a:rPr>
              <a:t>nd</a:t>
            </a:r>
            <a:r>
              <a:rPr sz="1400" b="1">
                <a:latin typeface="Arial"/>
                <a:cs typeface="Arial"/>
              </a:rPr>
              <a:t>icates</a:t>
            </a:r>
            <a:r>
              <a:rPr sz="1400" b="1" spc="-55">
                <a:latin typeface="Arial"/>
                <a:cs typeface="Arial"/>
              </a:rPr>
              <a:t> </a:t>
            </a:r>
            <a:r>
              <a:rPr sz="1400" b="1">
                <a:latin typeface="Arial"/>
                <a:cs typeface="Arial"/>
              </a:rPr>
              <a:t>t</a:t>
            </a:r>
            <a:r>
              <a:rPr sz="1400" b="1" spc="-10">
                <a:latin typeface="Arial"/>
                <a:cs typeface="Arial"/>
              </a:rPr>
              <a:t>h</a:t>
            </a:r>
            <a:r>
              <a:rPr sz="1400" b="1">
                <a:latin typeface="Arial"/>
                <a:cs typeface="Arial"/>
              </a:rPr>
              <a:t>e</a:t>
            </a:r>
            <a:r>
              <a:rPr sz="1400" b="1" spc="-10">
                <a:latin typeface="Arial"/>
                <a:cs typeface="Arial"/>
              </a:rPr>
              <a:t> </a:t>
            </a:r>
            <a:r>
              <a:rPr sz="1400" b="1">
                <a:latin typeface="Arial"/>
                <a:cs typeface="Arial"/>
              </a:rPr>
              <a:t>s</a:t>
            </a:r>
            <a:r>
              <a:rPr sz="1400" b="1" spc="-10">
                <a:latin typeface="Arial"/>
                <a:cs typeface="Arial"/>
              </a:rPr>
              <a:t>o</a:t>
            </a:r>
            <a:r>
              <a:rPr sz="1400" b="1">
                <a:latin typeface="Arial"/>
                <a:cs typeface="Arial"/>
              </a:rPr>
              <a:t>ciety </a:t>
            </a:r>
            <a:r>
              <a:rPr sz="1400" b="1" spc="-10">
                <a:latin typeface="Arial"/>
                <a:cs typeface="Arial"/>
              </a:rPr>
              <a:t>h</a:t>
            </a:r>
            <a:r>
              <a:rPr sz="1400" b="1">
                <a:latin typeface="Arial"/>
                <a:cs typeface="Arial"/>
              </a:rPr>
              <a:t>as</a:t>
            </a:r>
            <a:r>
              <a:rPr sz="1400" b="1" spc="-20">
                <a:latin typeface="Arial"/>
                <a:cs typeface="Arial"/>
              </a:rPr>
              <a:t> </a:t>
            </a:r>
            <a:r>
              <a:rPr sz="1400" b="1">
                <a:latin typeface="Arial"/>
                <a:cs typeface="Arial"/>
              </a:rPr>
              <a:t>a</a:t>
            </a:r>
            <a:r>
              <a:rPr sz="1400" b="1" spc="-10">
                <a:latin typeface="Arial"/>
                <a:cs typeface="Arial"/>
              </a:rPr>
              <a:t> </a:t>
            </a:r>
            <a:r>
              <a:rPr sz="1400" b="1">
                <a:latin typeface="Arial"/>
                <a:cs typeface="Arial"/>
              </a:rPr>
              <a:t>s</a:t>
            </a:r>
            <a:r>
              <a:rPr sz="1400" b="1" spc="-10">
                <a:latin typeface="Arial"/>
                <a:cs typeface="Arial"/>
              </a:rPr>
              <a:t>u</a:t>
            </a:r>
            <a:r>
              <a:rPr sz="1400" b="1">
                <a:latin typeface="Arial"/>
                <a:cs typeface="Arial"/>
              </a:rPr>
              <a:t>r</a:t>
            </a:r>
            <a:r>
              <a:rPr sz="1400" b="1" spc="-10">
                <a:latin typeface="Arial"/>
                <a:cs typeface="Arial"/>
              </a:rPr>
              <a:t>p</a:t>
            </a:r>
            <a:r>
              <a:rPr sz="1400" b="1">
                <a:latin typeface="Arial"/>
                <a:cs typeface="Arial"/>
              </a:rPr>
              <a:t>l</a:t>
            </a:r>
            <a:r>
              <a:rPr sz="1400" b="1" spc="-10">
                <a:latin typeface="Arial"/>
                <a:cs typeface="Arial"/>
              </a:rPr>
              <a:t>u</a:t>
            </a:r>
            <a:r>
              <a:rPr sz="1400" b="1">
                <a:latin typeface="Arial"/>
                <a:cs typeface="Arial"/>
              </a:rPr>
              <a:t>s</a:t>
            </a:r>
            <a:r>
              <a:rPr sz="1400" b="1" spc="-30">
                <a:latin typeface="Arial"/>
                <a:cs typeface="Arial"/>
              </a:rPr>
              <a:t> </a:t>
            </a:r>
            <a:r>
              <a:rPr sz="1400" b="1">
                <a:latin typeface="Arial"/>
                <a:cs typeface="Arial"/>
              </a:rPr>
              <a:t>a</a:t>
            </a:r>
            <a:r>
              <a:rPr sz="1400" b="1" spc="-10">
                <a:latin typeface="Arial"/>
                <a:cs typeface="Arial"/>
              </a:rPr>
              <a:t>n</a:t>
            </a:r>
            <a:r>
              <a:rPr sz="1400" b="1">
                <a:latin typeface="Arial"/>
                <a:cs typeface="Arial"/>
              </a:rPr>
              <a:t>d</a:t>
            </a:r>
            <a:r>
              <a:rPr sz="1400" b="1" spc="-15">
                <a:latin typeface="Arial"/>
                <a:cs typeface="Arial"/>
              </a:rPr>
              <a:t> </a:t>
            </a:r>
            <a:r>
              <a:rPr sz="1400" b="1">
                <a:latin typeface="Arial"/>
                <a:cs typeface="Arial"/>
              </a:rPr>
              <a:t>t</a:t>
            </a:r>
            <a:r>
              <a:rPr sz="1400" b="1" spc="-10">
                <a:latin typeface="Arial"/>
                <a:cs typeface="Arial"/>
              </a:rPr>
              <a:t>h</a:t>
            </a:r>
            <a:r>
              <a:rPr sz="1400" b="1">
                <a:latin typeface="Arial"/>
                <a:cs typeface="Arial"/>
              </a:rPr>
              <a:t>ere</a:t>
            </a:r>
            <a:r>
              <a:rPr sz="1400" b="1" spc="-30">
                <a:latin typeface="Arial"/>
                <a:cs typeface="Arial"/>
              </a:rPr>
              <a:t> </a:t>
            </a:r>
            <a:r>
              <a:rPr sz="1400" b="1">
                <a:latin typeface="Arial"/>
                <a:cs typeface="Arial"/>
              </a:rPr>
              <a:t>is</a:t>
            </a:r>
            <a:r>
              <a:rPr sz="1400" b="1" spc="-10">
                <a:latin typeface="Arial"/>
                <a:cs typeface="Arial"/>
              </a:rPr>
              <a:t> </a:t>
            </a:r>
            <a:r>
              <a:rPr sz="1400" b="1">
                <a:latin typeface="Arial"/>
                <a:cs typeface="Arial"/>
              </a:rPr>
              <a:t>m</a:t>
            </a:r>
            <a:r>
              <a:rPr sz="1400" b="1" spc="-10">
                <a:latin typeface="Arial"/>
                <a:cs typeface="Arial"/>
              </a:rPr>
              <a:t>on</a:t>
            </a:r>
            <a:r>
              <a:rPr sz="1400" b="1">
                <a:latin typeface="Arial"/>
                <a:cs typeface="Arial"/>
              </a:rPr>
              <a:t>ey</a:t>
            </a:r>
            <a:r>
              <a:rPr sz="1400" b="1" spc="-20">
                <a:latin typeface="Arial"/>
                <a:cs typeface="Arial"/>
              </a:rPr>
              <a:t> </a:t>
            </a:r>
            <a:r>
              <a:rPr sz="1400" b="1">
                <a:latin typeface="Arial"/>
                <a:cs typeface="Arial"/>
              </a:rPr>
              <a:t>in</a:t>
            </a:r>
            <a:r>
              <a:rPr sz="1400" b="1" spc="-25">
                <a:latin typeface="Arial"/>
                <a:cs typeface="Arial"/>
              </a:rPr>
              <a:t> </a:t>
            </a:r>
            <a:r>
              <a:rPr sz="1400" b="1">
                <a:latin typeface="Arial"/>
                <a:cs typeface="Arial"/>
              </a:rPr>
              <a:t>t</a:t>
            </a:r>
            <a:r>
              <a:rPr sz="1400" b="1" spc="-10">
                <a:latin typeface="Arial"/>
                <a:cs typeface="Arial"/>
              </a:rPr>
              <a:t>h</a:t>
            </a:r>
            <a:r>
              <a:rPr sz="1400" b="1">
                <a:latin typeface="Arial"/>
                <a:cs typeface="Arial"/>
              </a:rPr>
              <a:t>e</a:t>
            </a:r>
            <a:r>
              <a:rPr sz="1400" b="1" spc="-10">
                <a:latin typeface="Arial"/>
                <a:cs typeface="Arial"/>
              </a:rPr>
              <a:t> </a:t>
            </a:r>
            <a:r>
              <a:rPr sz="1400" b="1">
                <a:latin typeface="Arial"/>
                <a:cs typeface="Arial"/>
              </a:rPr>
              <a:t>acc</a:t>
            </a:r>
            <a:r>
              <a:rPr sz="1400" b="1" spc="-10">
                <a:latin typeface="Arial"/>
                <a:cs typeface="Arial"/>
              </a:rPr>
              <a:t>oun</a:t>
            </a:r>
            <a:r>
              <a:rPr sz="1400" b="1">
                <a:latin typeface="Arial"/>
                <a:cs typeface="Arial"/>
              </a:rPr>
              <a:t>t.</a:t>
            </a:r>
            <a:endParaRPr sz="1400">
              <a:latin typeface="Arial"/>
              <a:cs typeface="Arial"/>
            </a:endParaRPr>
          </a:p>
          <a:p>
            <a:pPr>
              <a:spcBef>
                <a:spcPts val="14"/>
              </a:spcBef>
            </a:pPr>
            <a:endParaRPr sz="1450">
              <a:latin typeface="Times New Roman"/>
              <a:cs typeface="Times New Roman"/>
            </a:endParaRPr>
          </a:p>
          <a:p>
            <a:pPr marL="12700" marR="5080"/>
            <a:r>
              <a:rPr sz="1400" b="1" spc="-114">
                <a:latin typeface="Arial"/>
                <a:cs typeface="Arial"/>
              </a:rPr>
              <a:t>T</a:t>
            </a:r>
            <a:r>
              <a:rPr sz="1400" b="1" spc="-10">
                <a:latin typeface="Arial"/>
                <a:cs typeface="Arial"/>
              </a:rPr>
              <a:t>o</a:t>
            </a:r>
            <a:r>
              <a:rPr sz="1400" b="1">
                <a:latin typeface="Arial"/>
                <a:cs typeface="Arial"/>
              </a:rPr>
              <a:t>tals</a:t>
            </a:r>
            <a:r>
              <a:rPr sz="1400" b="1" spc="-30">
                <a:latin typeface="Arial"/>
                <a:cs typeface="Arial"/>
              </a:rPr>
              <a:t> </a:t>
            </a:r>
            <a:r>
              <a:rPr sz="1400" b="1">
                <a:latin typeface="Arial"/>
                <a:cs typeface="Arial"/>
              </a:rPr>
              <a:t>can</a:t>
            </a:r>
            <a:r>
              <a:rPr sz="1400" b="1" spc="-15">
                <a:latin typeface="Arial"/>
                <a:cs typeface="Arial"/>
              </a:rPr>
              <a:t> </a:t>
            </a:r>
            <a:r>
              <a:rPr sz="1400" b="1">
                <a:latin typeface="Arial"/>
                <a:cs typeface="Arial"/>
              </a:rPr>
              <a:t>s</a:t>
            </a:r>
            <a:r>
              <a:rPr sz="1400" b="1" spc="-10">
                <a:latin typeface="Arial"/>
                <a:cs typeface="Arial"/>
              </a:rPr>
              <a:t>h</a:t>
            </a:r>
            <a:r>
              <a:rPr sz="1400" b="1" spc="-20">
                <a:latin typeface="Arial"/>
                <a:cs typeface="Arial"/>
              </a:rPr>
              <a:t>o</a:t>
            </a:r>
            <a:r>
              <a:rPr sz="1400" b="1">
                <a:latin typeface="Arial"/>
                <a:cs typeface="Arial"/>
              </a:rPr>
              <a:t>w</a:t>
            </a:r>
            <a:r>
              <a:rPr sz="1400" b="1" spc="-10">
                <a:latin typeface="Arial"/>
                <a:cs typeface="Arial"/>
              </a:rPr>
              <a:t> </a:t>
            </a:r>
            <a:r>
              <a:rPr sz="1400" b="1">
                <a:latin typeface="Arial"/>
                <a:cs typeface="Arial"/>
              </a:rPr>
              <a:t>i</a:t>
            </a:r>
            <a:r>
              <a:rPr sz="1400" b="1" spc="-10">
                <a:latin typeface="Arial"/>
                <a:cs typeface="Arial"/>
              </a:rPr>
              <a:t>n</a:t>
            </a:r>
            <a:r>
              <a:rPr sz="1400" b="1">
                <a:latin typeface="Arial"/>
                <a:cs typeface="Arial"/>
              </a:rPr>
              <a:t>c</a:t>
            </a:r>
            <a:r>
              <a:rPr sz="1400" b="1" spc="-10">
                <a:latin typeface="Arial"/>
                <a:cs typeface="Arial"/>
              </a:rPr>
              <a:t>o</a:t>
            </a:r>
            <a:r>
              <a:rPr sz="1400" b="1">
                <a:latin typeface="Arial"/>
                <a:cs typeface="Arial"/>
              </a:rPr>
              <a:t>rrect</a:t>
            </a:r>
            <a:r>
              <a:rPr sz="1400" b="1" spc="-10">
                <a:latin typeface="Arial"/>
                <a:cs typeface="Arial"/>
              </a:rPr>
              <a:t>l</a:t>
            </a:r>
            <a:r>
              <a:rPr sz="1400" b="1">
                <a:latin typeface="Arial"/>
                <a:cs typeface="Arial"/>
              </a:rPr>
              <a:t>y</a:t>
            </a:r>
            <a:r>
              <a:rPr sz="1400" b="1" spc="-45">
                <a:latin typeface="Arial"/>
                <a:cs typeface="Arial"/>
              </a:rPr>
              <a:t> </a:t>
            </a:r>
            <a:r>
              <a:rPr sz="1400" b="1">
                <a:latin typeface="Arial"/>
                <a:cs typeface="Arial"/>
              </a:rPr>
              <a:t>at</a:t>
            </a:r>
            <a:r>
              <a:rPr sz="1400" b="1" spc="-20">
                <a:latin typeface="Arial"/>
                <a:cs typeface="Arial"/>
              </a:rPr>
              <a:t> </a:t>
            </a:r>
            <a:r>
              <a:rPr sz="1400" b="1">
                <a:latin typeface="Arial"/>
                <a:cs typeface="Arial"/>
              </a:rPr>
              <a:t>t</a:t>
            </a:r>
            <a:r>
              <a:rPr sz="1400" b="1" spc="-10">
                <a:latin typeface="Arial"/>
                <a:cs typeface="Arial"/>
              </a:rPr>
              <a:t>h</a:t>
            </a:r>
            <a:r>
              <a:rPr sz="1400" b="1">
                <a:latin typeface="Arial"/>
                <a:cs typeface="Arial"/>
              </a:rPr>
              <a:t>e</a:t>
            </a:r>
            <a:r>
              <a:rPr sz="1400" b="1" spc="-10">
                <a:latin typeface="Arial"/>
                <a:cs typeface="Arial"/>
              </a:rPr>
              <a:t> </a:t>
            </a:r>
            <a:r>
              <a:rPr sz="1400" b="1">
                <a:latin typeface="Arial"/>
                <a:cs typeface="Arial"/>
              </a:rPr>
              <a:t>e</a:t>
            </a:r>
            <a:r>
              <a:rPr sz="1400" b="1" spc="-10">
                <a:latin typeface="Arial"/>
                <a:cs typeface="Arial"/>
              </a:rPr>
              <a:t>n</a:t>
            </a:r>
            <a:r>
              <a:rPr sz="1400" b="1">
                <a:latin typeface="Arial"/>
                <a:cs typeface="Arial"/>
              </a:rPr>
              <a:t>d</a:t>
            </a:r>
            <a:r>
              <a:rPr sz="1400" b="1" spc="-25">
                <a:latin typeface="Arial"/>
                <a:cs typeface="Arial"/>
              </a:rPr>
              <a:t> </a:t>
            </a:r>
            <a:r>
              <a:rPr sz="1400" b="1" spc="-10">
                <a:latin typeface="Arial"/>
                <a:cs typeface="Arial"/>
              </a:rPr>
              <a:t>o</a:t>
            </a:r>
            <a:r>
              <a:rPr sz="1400" b="1">
                <a:latin typeface="Arial"/>
                <a:cs typeface="Arial"/>
              </a:rPr>
              <a:t>f</a:t>
            </a:r>
            <a:r>
              <a:rPr sz="1400" b="1" spc="-5">
                <a:latin typeface="Arial"/>
                <a:cs typeface="Arial"/>
              </a:rPr>
              <a:t> </a:t>
            </a:r>
            <a:r>
              <a:rPr sz="1400" b="1">
                <a:latin typeface="Arial"/>
                <a:cs typeface="Arial"/>
              </a:rPr>
              <a:t>t</a:t>
            </a:r>
            <a:r>
              <a:rPr sz="1400" b="1" spc="-10">
                <a:latin typeface="Arial"/>
                <a:cs typeface="Arial"/>
              </a:rPr>
              <a:t>h</a:t>
            </a:r>
            <a:r>
              <a:rPr sz="1400" b="1">
                <a:latin typeface="Arial"/>
                <a:cs typeface="Arial"/>
              </a:rPr>
              <a:t>e</a:t>
            </a:r>
            <a:r>
              <a:rPr sz="1400" b="1" spc="-20">
                <a:latin typeface="Arial"/>
                <a:cs typeface="Arial"/>
              </a:rPr>
              <a:t> </a:t>
            </a:r>
            <a:r>
              <a:rPr sz="1400" b="1">
                <a:latin typeface="Arial"/>
                <a:cs typeface="Arial"/>
              </a:rPr>
              <a:t>fi</a:t>
            </a:r>
            <a:r>
              <a:rPr sz="1400" b="1" spc="-10">
                <a:latin typeface="Arial"/>
                <a:cs typeface="Arial"/>
              </a:rPr>
              <a:t>n</a:t>
            </a:r>
            <a:r>
              <a:rPr sz="1400" b="1">
                <a:latin typeface="Arial"/>
                <a:cs typeface="Arial"/>
              </a:rPr>
              <a:t>a</a:t>
            </a:r>
            <a:r>
              <a:rPr sz="1400" b="1" spc="-10">
                <a:latin typeface="Arial"/>
                <a:cs typeface="Arial"/>
              </a:rPr>
              <a:t>n</a:t>
            </a:r>
            <a:r>
              <a:rPr sz="1400" b="1">
                <a:latin typeface="Arial"/>
                <a:cs typeface="Arial"/>
              </a:rPr>
              <a:t>cial</a:t>
            </a:r>
            <a:r>
              <a:rPr sz="1400" b="1" spc="-50">
                <a:latin typeface="Arial"/>
                <a:cs typeface="Arial"/>
              </a:rPr>
              <a:t> y</a:t>
            </a:r>
            <a:r>
              <a:rPr sz="1400" b="1">
                <a:latin typeface="Arial"/>
                <a:cs typeface="Arial"/>
              </a:rPr>
              <a:t>ear</a:t>
            </a:r>
            <a:r>
              <a:rPr sz="1400" b="1" spc="30">
                <a:latin typeface="Arial"/>
                <a:cs typeface="Arial"/>
              </a:rPr>
              <a:t> </a:t>
            </a:r>
            <a:r>
              <a:rPr sz="1400" b="1" spc="-10">
                <a:latin typeface="Arial"/>
                <a:cs typeface="Arial"/>
              </a:rPr>
              <a:t>du</a:t>
            </a:r>
            <a:r>
              <a:rPr sz="1400" b="1">
                <a:latin typeface="Arial"/>
                <a:cs typeface="Arial"/>
              </a:rPr>
              <a:t>e</a:t>
            </a:r>
            <a:r>
              <a:rPr sz="1400" b="1" spc="-10">
                <a:latin typeface="Arial"/>
                <a:cs typeface="Arial"/>
              </a:rPr>
              <a:t> </a:t>
            </a:r>
            <a:r>
              <a:rPr sz="1400" b="1">
                <a:latin typeface="Arial"/>
                <a:cs typeface="Arial"/>
              </a:rPr>
              <a:t>to</a:t>
            </a:r>
            <a:r>
              <a:rPr sz="1400" b="1" spc="-25">
                <a:latin typeface="Arial"/>
                <a:cs typeface="Arial"/>
              </a:rPr>
              <a:t> </a:t>
            </a:r>
            <a:r>
              <a:rPr sz="1400" b="1">
                <a:latin typeface="Arial"/>
                <a:cs typeface="Arial"/>
              </a:rPr>
              <a:t>e</a:t>
            </a:r>
            <a:r>
              <a:rPr sz="1400" b="1" spc="-10">
                <a:latin typeface="Arial"/>
                <a:cs typeface="Arial"/>
              </a:rPr>
              <a:t>n</a:t>
            </a:r>
            <a:r>
              <a:rPr sz="1400" b="1">
                <a:latin typeface="Arial"/>
                <a:cs typeface="Arial"/>
              </a:rPr>
              <a:t>d</a:t>
            </a:r>
            <a:r>
              <a:rPr sz="1400" b="1" spc="-15">
                <a:latin typeface="Arial"/>
                <a:cs typeface="Arial"/>
              </a:rPr>
              <a:t> </a:t>
            </a:r>
            <a:r>
              <a:rPr sz="1400" b="1" spc="-10">
                <a:latin typeface="Arial"/>
                <a:cs typeface="Arial"/>
              </a:rPr>
              <a:t>o</a:t>
            </a:r>
            <a:r>
              <a:rPr sz="1400" b="1">
                <a:latin typeface="Arial"/>
                <a:cs typeface="Arial"/>
              </a:rPr>
              <a:t>f</a:t>
            </a:r>
            <a:r>
              <a:rPr sz="1400" b="1" spc="-20">
                <a:latin typeface="Arial"/>
                <a:cs typeface="Arial"/>
              </a:rPr>
              <a:t> </a:t>
            </a:r>
            <a:r>
              <a:rPr sz="1400" b="1" spc="-50">
                <a:latin typeface="Arial"/>
                <a:cs typeface="Arial"/>
              </a:rPr>
              <a:t>y</a:t>
            </a:r>
            <a:r>
              <a:rPr sz="1400" b="1">
                <a:latin typeface="Arial"/>
                <a:cs typeface="Arial"/>
              </a:rPr>
              <a:t>ear</a:t>
            </a:r>
            <a:r>
              <a:rPr sz="1400" b="1" spc="30">
                <a:latin typeface="Arial"/>
                <a:cs typeface="Arial"/>
              </a:rPr>
              <a:t> w</a:t>
            </a:r>
            <a:r>
              <a:rPr sz="1400" b="1" spc="-10">
                <a:latin typeface="Arial"/>
                <a:cs typeface="Arial"/>
              </a:rPr>
              <a:t>o</a:t>
            </a:r>
            <a:r>
              <a:rPr sz="1400" b="1">
                <a:latin typeface="Arial"/>
                <a:cs typeface="Arial"/>
              </a:rPr>
              <a:t>rk</a:t>
            </a:r>
            <a:r>
              <a:rPr sz="1400" b="1" spc="-55">
                <a:latin typeface="Arial"/>
                <a:cs typeface="Arial"/>
              </a:rPr>
              <a:t> </a:t>
            </a:r>
            <a:r>
              <a:rPr sz="1400" b="1" spc="-10">
                <a:latin typeface="Arial"/>
                <a:cs typeface="Arial"/>
              </a:rPr>
              <a:t>b</a:t>
            </a:r>
            <a:r>
              <a:rPr sz="1400" b="1">
                <a:latin typeface="Arial"/>
                <a:cs typeface="Arial"/>
              </a:rPr>
              <a:t>ei</a:t>
            </a:r>
            <a:r>
              <a:rPr sz="1400" b="1" spc="-10">
                <a:latin typeface="Arial"/>
                <a:cs typeface="Arial"/>
              </a:rPr>
              <a:t>n</a:t>
            </a:r>
            <a:r>
              <a:rPr sz="1400" b="1">
                <a:latin typeface="Arial"/>
                <a:cs typeface="Arial"/>
              </a:rPr>
              <a:t>g </a:t>
            </a:r>
            <a:r>
              <a:rPr sz="1400" b="1" spc="-10">
                <a:latin typeface="Arial"/>
                <a:cs typeface="Arial"/>
              </a:rPr>
              <a:t>p</a:t>
            </a:r>
            <a:r>
              <a:rPr sz="1400" b="1">
                <a:latin typeface="Arial"/>
                <a:cs typeface="Arial"/>
              </a:rPr>
              <a:t>r</a:t>
            </a:r>
            <a:r>
              <a:rPr sz="1400" b="1" spc="-10">
                <a:latin typeface="Arial"/>
                <a:cs typeface="Arial"/>
              </a:rPr>
              <a:t>o</a:t>
            </a:r>
            <a:r>
              <a:rPr sz="1400" b="1">
                <a:latin typeface="Arial"/>
                <a:cs typeface="Arial"/>
              </a:rPr>
              <a:t>cessed</a:t>
            </a:r>
            <a:r>
              <a:rPr sz="1400" b="1" spc="-40">
                <a:latin typeface="Arial"/>
                <a:cs typeface="Arial"/>
              </a:rPr>
              <a:t> </a:t>
            </a:r>
            <a:r>
              <a:rPr sz="1400" b="1" spc="-10">
                <a:latin typeface="Arial"/>
                <a:cs typeface="Arial"/>
              </a:rPr>
              <a:t>o</a:t>
            </a:r>
            <a:r>
              <a:rPr sz="1400" b="1">
                <a:latin typeface="Arial"/>
                <a:cs typeface="Arial"/>
              </a:rPr>
              <a:t>n</a:t>
            </a:r>
            <a:r>
              <a:rPr sz="1400" b="1" spc="-25">
                <a:latin typeface="Arial"/>
                <a:cs typeface="Arial"/>
              </a:rPr>
              <a:t> </a:t>
            </a:r>
            <a:r>
              <a:rPr sz="1400" b="1">
                <a:latin typeface="Arial"/>
                <a:cs typeface="Arial"/>
              </a:rPr>
              <a:t>t</a:t>
            </a:r>
            <a:r>
              <a:rPr sz="1400" b="1" spc="-10">
                <a:latin typeface="Arial"/>
                <a:cs typeface="Arial"/>
              </a:rPr>
              <a:t>h</a:t>
            </a:r>
            <a:r>
              <a:rPr sz="1400" b="1">
                <a:latin typeface="Arial"/>
                <a:cs typeface="Arial"/>
              </a:rPr>
              <a:t>e</a:t>
            </a:r>
            <a:r>
              <a:rPr sz="1400" b="1" spc="-10">
                <a:latin typeface="Arial"/>
                <a:cs typeface="Arial"/>
              </a:rPr>
              <a:t> </a:t>
            </a:r>
            <a:r>
              <a:rPr sz="1400" b="1">
                <a:latin typeface="Arial"/>
                <a:cs typeface="Arial"/>
              </a:rPr>
              <a:t>acc</a:t>
            </a:r>
            <a:r>
              <a:rPr sz="1400" b="1" spc="-10">
                <a:latin typeface="Arial"/>
                <a:cs typeface="Arial"/>
              </a:rPr>
              <a:t>oun</a:t>
            </a:r>
            <a:r>
              <a:rPr sz="1400" b="1">
                <a:latin typeface="Arial"/>
                <a:cs typeface="Arial"/>
              </a:rPr>
              <a:t>ts</a:t>
            </a:r>
            <a:r>
              <a:rPr sz="1400" b="1" spc="-45">
                <a:latin typeface="Arial"/>
                <a:cs typeface="Arial"/>
              </a:rPr>
              <a:t> </a:t>
            </a:r>
            <a:r>
              <a:rPr sz="1400" b="1">
                <a:latin typeface="Arial"/>
                <a:cs typeface="Arial"/>
              </a:rPr>
              <a:t>rea</a:t>
            </a:r>
            <a:r>
              <a:rPr sz="1400" b="1" spc="-10">
                <a:latin typeface="Arial"/>
                <a:cs typeface="Arial"/>
              </a:rPr>
              <a:t>d</a:t>
            </a:r>
            <a:r>
              <a:rPr sz="1400" b="1">
                <a:latin typeface="Arial"/>
                <a:cs typeface="Arial"/>
              </a:rPr>
              <a:t>y</a:t>
            </a:r>
            <a:r>
              <a:rPr sz="1400" b="1" spc="-20">
                <a:latin typeface="Arial"/>
                <a:cs typeface="Arial"/>
              </a:rPr>
              <a:t> </a:t>
            </a:r>
            <a:r>
              <a:rPr sz="1400" b="1">
                <a:latin typeface="Arial"/>
                <a:cs typeface="Arial"/>
              </a:rPr>
              <a:t>f</a:t>
            </a:r>
            <a:r>
              <a:rPr sz="1400" b="1" spc="-10">
                <a:latin typeface="Arial"/>
                <a:cs typeface="Arial"/>
              </a:rPr>
              <a:t>o</a:t>
            </a:r>
            <a:r>
              <a:rPr sz="1400" b="1">
                <a:latin typeface="Arial"/>
                <a:cs typeface="Arial"/>
              </a:rPr>
              <a:t>r</a:t>
            </a:r>
            <a:r>
              <a:rPr sz="1400" b="1" spc="-5">
                <a:latin typeface="Arial"/>
                <a:cs typeface="Arial"/>
              </a:rPr>
              <a:t> </a:t>
            </a:r>
            <a:r>
              <a:rPr sz="1400" b="1">
                <a:latin typeface="Arial"/>
                <a:cs typeface="Arial"/>
              </a:rPr>
              <a:t>t</a:t>
            </a:r>
            <a:r>
              <a:rPr sz="1400" b="1" spc="-10">
                <a:latin typeface="Arial"/>
                <a:cs typeface="Arial"/>
              </a:rPr>
              <a:t>h</a:t>
            </a:r>
            <a:r>
              <a:rPr sz="1400" b="1">
                <a:latin typeface="Arial"/>
                <a:cs typeface="Arial"/>
              </a:rPr>
              <a:t>e</a:t>
            </a:r>
            <a:r>
              <a:rPr sz="1400" b="1" spc="-20">
                <a:latin typeface="Arial"/>
                <a:cs typeface="Arial"/>
              </a:rPr>
              <a:t> </a:t>
            </a:r>
            <a:r>
              <a:rPr sz="1400" b="1" spc="-10">
                <a:latin typeface="Arial"/>
                <a:cs typeface="Arial"/>
              </a:rPr>
              <a:t>n</a:t>
            </a:r>
            <a:r>
              <a:rPr sz="1400" b="1">
                <a:latin typeface="Arial"/>
                <a:cs typeface="Arial"/>
              </a:rPr>
              <a:t>ew</a:t>
            </a:r>
            <a:r>
              <a:rPr sz="1400" b="1" spc="-20">
                <a:latin typeface="Arial"/>
                <a:cs typeface="Arial"/>
              </a:rPr>
              <a:t> </a:t>
            </a:r>
            <a:r>
              <a:rPr sz="1400" b="1" spc="-50">
                <a:latin typeface="Arial"/>
                <a:cs typeface="Arial"/>
              </a:rPr>
              <a:t>y</a:t>
            </a:r>
            <a:r>
              <a:rPr sz="1400" b="1">
                <a:latin typeface="Arial"/>
                <a:cs typeface="Arial"/>
              </a:rPr>
              <a:t>ea</a:t>
            </a:r>
            <a:r>
              <a:rPr sz="1400" b="1" spc="-70">
                <a:latin typeface="Arial"/>
                <a:cs typeface="Arial"/>
              </a:rPr>
              <a:t>r</a:t>
            </a:r>
            <a:r>
              <a:rPr sz="1400" b="1">
                <a:latin typeface="Arial"/>
                <a:cs typeface="Arial"/>
              </a:rPr>
              <a:t>.</a:t>
            </a:r>
            <a:endParaRPr sz="1400">
              <a:latin typeface="Arial"/>
              <a:cs typeface="Arial"/>
            </a:endParaRPr>
          </a:p>
          <a:p>
            <a:pPr>
              <a:spcBef>
                <a:spcPts val="12"/>
              </a:spcBef>
            </a:pPr>
            <a:endParaRPr sz="1450">
              <a:latin typeface="Times New Roman"/>
              <a:cs typeface="Times New Roman"/>
            </a:endParaRPr>
          </a:p>
          <a:p>
            <a:pPr marL="12700"/>
            <a:r>
              <a:rPr sz="1400" b="1" spc="-45">
                <a:latin typeface="Arial"/>
                <a:cs typeface="Arial"/>
              </a:rPr>
              <a:t>A</a:t>
            </a:r>
            <a:r>
              <a:rPr sz="1400" b="1">
                <a:latin typeface="Arial"/>
                <a:cs typeface="Arial"/>
              </a:rPr>
              <a:t>ll</a:t>
            </a:r>
            <a:r>
              <a:rPr sz="1400" b="1" spc="20">
                <a:latin typeface="Arial"/>
                <a:cs typeface="Arial"/>
              </a:rPr>
              <a:t> </a:t>
            </a:r>
            <a:r>
              <a:rPr sz="1400" b="1">
                <a:latin typeface="Arial"/>
                <a:cs typeface="Arial"/>
              </a:rPr>
              <a:t>S</a:t>
            </a:r>
            <a:r>
              <a:rPr sz="1400" b="1" spc="-10">
                <a:latin typeface="Arial"/>
                <a:cs typeface="Arial"/>
              </a:rPr>
              <a:t>o</a:t>
            </a:r>
            <a:r>
              <a:rPr sz="1400" b="1">
                <a:latin typeface="Arial"/>
                <a:cs typeface="Arial"/>
              </a:rPr>
              <a:t>ciety</a:t>
            </a:r>
            <a:r>
              <a:rPr sz="1400" b="1" spc="-35">
                <a:latin typeface="Arial"/>
                <a:cs typeface="Arial"/>
              </a:rPr>
              <a:t> </a:t>
            </a:r>
            <a:r>
              <a:rPr sz="1400" b="1">
                <a:latin typeface="Arial"/>
                <a:cs typeface="Arial"/>
              </a:rPr>
              <a:t>c</a:t>
            </a:r>
            <a:r>
              <a:rPr sz="1400" b="1" spc="-10">
                <a:latin typeface="Arial"/>
                <a:cs typeface="Arial"/>
              </a:rPr>
              <a:t>od</a:t>
            </a:r>
            <a:r>
              <a:rPr sz="1400" b="1">
                <a:latin typeface="Arial"/>
                <a:cs typeface="Arial"/>
              </a:rPr>
              <a:t>es</a:t>
            </a:r>
            <a:r>
              <a:rPr sz="1400" b="1" spc="-20">
                <a:latin typeface="Arial"/>
                <a:cs typeface="Arial"/>
              </a:rPr>
              <a:t> </a:t>
            </a:r>
            <a:r>
              <a:rPr sz="1400" b="1" spc="-10">
                <a:latin typeface="Arial"/>
                <a:cs typeface="Arial"/>
              </a:rPr>
              <a:t>b</a:t>
            </a:r>
            <a:r>
              <a:rPr sz="1400" b="1">
                <a:latin typeface="Arial"/>
                <a:cs typeface="Arial"/>
              </a:rPr>
              <a:t>e</a:t>
            </a:r>
            <a:r>
              <a:rPr sz="1400" b="1" spc="-10">
                <a:latin typeface="Arial"/>
                <a:cs typeface="Arial"/>
              </a:rPr>
              <a:t>g</a:t>
            </a:r>
            <a:r>
              <a:rPr sz="1400" b="1">
                <a:latin typeface="Arial"/>
                <a:cs typeface="Arial"/>
              </a:rPr>
              <a:t>in</a:t>
            </a:r>
            <a:r>
              <a:rPr sz="1400" b="1" spc="-40">
                <a:latin typeface="Arial"/>
                <a:cs typeface="Arial"/>
              </a:rPr>
              <a:t> </a:t>
            </a:r>
            <a:r>
              <a:rPr sz="1400" b="1" spc="30">
                <a:latin typeface="Arial"/>
                <a:cs typeface="Arial"/>
              </a:rPr>
              <a:t>w</a:t>
            </a:r>
            <a:r>
              <a:rPr sz="1400" b="1" spc="-10">
                <a:latin typeface="Arial"/>
                <a:cs typeface="Arial"/>
              </a:rPr>
              <a:t>i</a:t>
            </a:r>
            <a:r>
              <a:rPr sz="1400" b="1">
                <a:latin typeface="Arial"/>
                <a:cs typeface="Arial"/>
              </a:rPr>
              <a:t>th</a:t>
            </a:r>
            <a:r>
              <a:rPr sz="1400" b="1" spc="-50">
                <a:latin typeface="Arial"/>
                <a:cs typeface="Arial"/>
              </a:rPr>
              <a:t> </a:t>
            </a:r>
            <a:r>
              <a:rPr sz="1400" b="1">
                <a:latin typeface="Arial"/>
                <a:cs typeface="Arial"/>
              </a:rPr>
              <a:t>18</a:t>
            </a:r>
            <a:r>
              <a:rPr sz="1400" b="1" spc="-10">
                <a:latin typeface="Arial"/>
                <a:cs typeface="Arial"/>
              </a:rPr>
              <a:t>+</a:t>
            </a:r>
            <a:r>
              <a:rPr sz="1400" b="1">
                <a:latin typeface="Arial"/>
                <a:cs typeface="Arial"/>
              </a:rPr>
              <a:t>+</a:t>
            </a:r>
            <a:r>
              <a:rPr sz="1400" b="1" spc="-25">
                <a:latin typeface="Arial"/>
                <a:cs typeface="Arial"/>
              </a:rPr>
              <a:t> </a:t>
            </a:r>
            <a:r>
              <a:rPr sz="1400" b="1">
                <a:latin typeface="Arial"/>
                <a:cs typeface="Arial"/>
              </a:rPr>
              <a:t>/48</a:t>
            </a:r>
            <a:r>
              <a:rPr sz="1400" b="1" spc="-10">
                <a:latin typeface="Arial"/>
                <a:cs typeface="Arial"/>
              </a:rPr>
              <a:t>+</a:t>
            </a:r>
            <a:r>
              <a:rPr sz="1400" b="1">
                <a:latin typeface="Arial"/>
                <a:cs typeface="Arial"/>
              </a:rPr>
              <a:t>+</a:t>
            </a:r>
            <a:r>
              <a:rPr sz="1400" b="1" spc="-35">
                <a:latin typeface="Arial"/>
                <a:cs typeface="Arial"/>
              </a:rPr>
              <a:t> </a:t>
            </a:r>
            <a:r>
              <a:rPr sz="1400" b="1">
                <a:latin typeface="Arial"/>
                <a:cs typeface="Arial"/>
              </a:rPr>
              <a:t>a</a:t>
            </a:r>
            <a:r>
              <a:rPr sz="1400" b="1" spc="-10">
                <a:latin typeface="Arial"/>
                <a:cs typeface="Arial"/>
              </a:rPr>
              <a:t>n</a:t>
            </a:r>
            <a:r>
              <a:rPr sz="1400" b="1">
                <a:latin typeface="Arial"/>
                <a:cs typeface="Arial"/>
              </a:rPr>
              <a:t>d</a:t>
            </a:r>
            <a:r>
              <a:rPr sz="1400" b="1" spc="-15">
                <a:latin typeface="Arial"/>
                <a:cs typeface="Arial"/>
              </a:rPr>
              <a:t> </a:t>
            </a:r>
            <a:r>
              <a:rPr sz="1400" b="1">
                <a:latin typeface="Arial"/>
                <a:cs typeface="Arial"/>
              </a:rPr>
              <a:t>all</a:t>
            </a:r>
            <a:r>
              <a:rPr sz="1400" b="1" spc="-30">
                <a:latin typeface="Arial"/>
                <a:cs typeface="Arial"/>
              </a:rPr>
              <a:t> </a:t>
            </a:r>
            <a:r>
              <a:rPr sz="1400" b="1">
                <a:latin typeface="Arial"/>
                <a:cs typeface="Arial"/>
              </a:rPr>
              <a:t>S</a:t>
            </a:r>
            <a:r>
              <a:rPr sz="1400" b="1" spc="-10">
                <a:latin typeface="Arial"/>
                <a:cs typeface="Arial"/>
              </a:rPr>
              <a:t>po</a:t>
            </a:r>
            <a:r>
              <a:rPr sz="1400" b="1">
                <a:latin typeface="Arial"/>
                <a:cs typeface="Arial"/>
              </a:rPr>
              <a:t>rts</a:t>
            </a:r>
            <a:r>
              <a:rPr sz="1400" b="1" spc="-20">
                <a:latin typeface="Arial"/>
                <a:cs typeface="Arial"/>
              </a:rPr>
              <a:t> </a:t>
            </a:r>
            <a:r>
              <a:rPr sz="1400" b="1">
                <a:latin typeface="Arial"/>
                <a:cs typeface="Arial"/>
              </a:rPr>
              <a:t>c</a:t>
            </a:r>
            <a:r>
              <a:rPr sz="1400" b="1" spc="-10">
                <a:latin typeface="Arial"/>
                <a:cs typeface="Arial"/>
              </a:rPr>
              <a:t>od</a:t>
            </a:r>
            <a:r>
              <a:rPr sz="1400" b="1">
                <a:latin typeface="Arial"/>
                <a:cs typeface="Arial"/>
              </a:rPr>
              <a:t>e</a:t>
            </a:r>
            <a:r>
              <a:rPr sz="1400" b="1" spc="-20">
                <a:latin typeface="Arial"/>
                <a:cs typeface="Arial"/>
              </a:rPr>
              <a:t> </a:t>
            </a:r>
            <a:r>
              <a:rPr sz="1400" b="1" spc="-10">
                <a:latin typeface="Arial"/>
                <a:cs typeface="Arial"/>
              </a:rPr>
              <a:t>b</a:t>
            </a:r>
            <a:r>
              <a:rPr sz="1400" b="1">
                <a:latin typeface="Arial"/>
                <a:cs typeface="Arial"/>
              </a:rPr>
              <a:t>e</a:t>
            </a:r>
            <a:r>
              <a:rPr sz="1400" b="1" spc="-10">
                <a:latin typeface="Arial"/>
                <a:cs typeface="Arial"/>
              </a:rPr>
              <a:t>g</a:t>
            </a:r>
            <a:r>
              <a:rPr sz="1400" b="1">
                <a:latin typeface="Arial"/>
                <a:cs typeface="Arial"/>
              </a:rPr>
              <a:t>in</a:t>
            </a:r>
            <a:r>
              <a:rPr sz="1400" b="1" spc="-25">
                <a:latin typeface="Arial"/>
                <a:cs typeface="Arial"/>
              </a:rPr>
              <a:t> </a:t>
            </a:r>
            <a:r>
              <a:rPr sz="1400" b="1" spc="30">
                <a:latin typeface="Arial"/>
                <a:cs typeface="Arial"/>
              </a:rPr>
              <a:t>w</a:t>
            </a:r>
            <a:r>
              <a:rPr sz="1400" b="1" spc="-10">
                <a:latin typeface="Arial"/>
                <a:cs typeface="Arial"/>
              </a:rPr>
              <a:t>i</a:t>
            </a:r>
            <a:r>
              <a:rPr sz="1400" b="1" spc="-15">
                <a:latin typeface="Arial"/>
                <a:cs typeface="Arial"/>
              </a:rPr>
              <a:t>t</a:t>
            </a:r>
            <a:r>
              <a:rPr sz="1400" b="1">
                <a:latin typeface="Arial"/>
                <a:cs typeface="Arial"/>
              </a:rPr>
              <a:t>h</a:t>
            </a:r>
            <a:r>
              <a:rPr sz="1400" b="1" spc="-40">
                <a:latin typeface="Arial"/>
                <a:cs typeface="Arial"/>
              </a:rPr>
              <a:t> </a:t>
            </a:r>
            <a:r>
              <a:rPr sz="1400" b="1">
                <a:latin typeface="Arial"/>
                <a:cs typeface="Arial"/>
              </a:rPr>
              <a:t>19</a:t>
            </a:r>
            <a:r>
              <a:rPr sz="1400" b="1" spc="-10">
                <a:latin typeface="Arial"/>
                <a:cs typeface="Arial"/>
              </a:rPr>
              <a:t>+</a:t>
            </a:r>
            <a:r>
              <a:rPr sz="1400" b="1">
                <a:latin typeface="Arial"/>
                <a:cs typeface="Arial"/>
              </a:rPr>
              <a:t>+/49</a:t>
            </a:r>
            <a:r>
              <a:rPr sz="1400" b="1" spc="-20">
                <a:latin typeface="Arial"/>
                <a:cs typeface="Arial"/>
              </a:rPr>
              <a:t>+</a:t>
            </a:r>
            <a:r>
              <a:rPr sz="1400" b="1">
                <a:latin typeface="Arial"/>
                <a:cs typeface="Arial"/>
              </a:rPr>
              <a:t>+</a:t>
            </a:r>
            <a:endParaRPr sz="14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3488182" y="449461"/>
            <a:ext cx="4937760" cy="4616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/>
            <a:r>
              <a:rPr sz="3000" b="1">
                <a:solidFill>
                  <a:srgbClr val="001F5F"/>
                </a:solidFill>
                <a:latin typeface="Arial"/>
                <a:cs typeface="Arial"/>
              </a:rPr>
              <a:t>What </a:t>
            </a:r>
            <a:r>
              <a:rPr sz="3000" b="1" spc="5">
                <a:solidFill>
                  <a:srgbClr val="001F5F"/>
                </a:solidFill>
                <a:latin typeface="Arial"/>
                <a:cs typeface="Arial"/>
              </a:rPr>
              <a:t>D</a:t>
            </a:r>
            <a:r>
              <a:rPr sz="3000" b="1">
                <a:solidFill>
                  <a:srgbClr val="001F5F"/>
                </a:solidFill>
                <a:latin typeface="Arial"/>
                <a:cs typeface="Arial"/>
              </a:rPr>
              <a:t>o The </a:t>
            </a:r>
            <a:r>
              <a:rPr sz="3000" b="1" spc="10">
                <a:solidFill>
                  <a:srgbClr val="001F5F"/>
                </a:solidFill>
                <a:latin typeface="Arial"/>
                <a:cs typeface="Arial"/>
              </a:rPr>
              <a:t>C</a:t>
            </a:r>
            <a:r>
              <a:rPr sz="3000" b="1">
                <a:solidFill>
                  <a:srgbClr val="001F5F"/>
                </a:solidFill>
                <a:latin typeface="Arial"/>
                <a:cs typeface="Arial"/>
              </a:rPr>
              <a:t>odes</a:t>
            </a:r>
            <a:r>
              <a:rPr sz="3000" b="1" spc="-15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3000" b="1">
                <a:solidFill>
                  <a:srgbClr val="001F5F"/>
                </a:solidFill>
                <a:latin typeface="Arial"/>
                <a:cs typeface="Arial"/>
              </a:rPr>
              <a:t>Mean?</a:t>
            </a:r>
            <a:endParaRPr sz="300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2425701" y="340785"/>
            <a:ext cx="81915" cy="127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/>
            <a:r>
              <a:rPr sz="800">
                <a:latin typeface="Arial"/>
                <a:cs typeface="Arial"/>
              </a:rPr>
              <a:t>7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9684411" y="340785"/>
            <a:ext cx="81915" cy="127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/>
            <a:r>
              <a:rPr sz="800">
                <a:latin typeface="Arial"/>
                <a:cs typeface="Arial"/>
              </a:rPr>
              <a:t>7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524000" y="5625085"/>
            <a:ext cx="1437132" cy="123291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9781032" y="6161532"/>
            <a:ext cx="669035" cy="52882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687412" y="1765452"/>
            <a:ext cx="8534400" cy="0"/>
          </a:xfrm>
          <a:custGeom>
            <a:avLst/>
            <a:gdLst/>
            <a:ahLst/>
            <a:cxnLst/>
            <a:rect l="l" t="t" r="r" b="b"/>
            <a:pathLst>
              <a:path w="8534400">
                <a:moveTo>
                  <a:pt x="0" y="0"/>
                </a:moveTo>
                <a:lnTo>
                  <a:pt x="8534400" y="0"/>
                </a:lnTo>
              </a:path>
            </a:pathLst>
          </a:custGeom>
          <a:ln w="6350">
            <a:solidFill>
              <a:srgbClr val="5C5D6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50" name="Group 49">
            <a:extLst>
              <a:ext uri="{FF2B5EF4-FFF2-40B4-BE49-F238E27FC236}">
                <a16:creationId xmlns:a16="http://schemas.microsoft.com/office/drawing/2014/main" id="{1D056A99-ADED-8DB2-81BC-C53405D6300B}"/>
              </a:ext>
            </a:extLst>
          </p:cNvPr>
          <p:cNvGrpSpPr/>
          <p:nvPr/>
        </p:nvGrpSpPr>
        <p:grpSpPr>
          <a:xfrm>
            <a:off x="2403692" y="2928639"/>
            <a:ext cx="2209800" cy="685800"/>
            <a:chOff x="1799843" y="1053083"/>
            <a:chExt cx="2209800" cy="685800"/>
          </a:xfrm>
        </p:grpSpPr>
        <p:sp>
          <p:nvSpPr>
            <p:cNvPr id="5" name="object 5"/>
            <p:cNvSpPr/>
            <p:nvPr/>
          </p:nvSpPr>
          <p:spPr>
            <a:xfrm>
              <a:off x="1799843" y="1053083"/>
              <a:ext cx="2209800" cy="685800"/>
            </a:xfrm>
            <a:custGeom>
              <a:avLst/>
              <a:gdLst/>
              <a:ahLst/>
              <a:cxnLst/>
              <a:rect l="l" t="t" r="r" b="b"/>
              <a:pathLst>
                <a:path w="2209800" h="685800">
                  <a:moveTo>
                    <a:pt x="2095500" y="0"/>
                  </a:moveTo>
                  <a:lnTo>
                    <a:pt x="103593" y="494"/>
                  </a:lnTo>
                  <a:lnTo>
                    <a:pt x="62891" y="12185"/>
                  </a:lnTo>
                  <a:lnTo>
                    <a:pt x="30005" y="37105"/>
                  </a:lnTo>
                  <a:lnTo>
                    <a:pt x="8014" y="72171"/>
                  </a:lnTo>
                  <a:lnTo>
                    <a:pt x="0" y="114300"/>
                  </a:lnTo>
                  <a:lnTo>
                    <a:pt x="494" y="582205"/>
                  </a:lnTo>
                  <a:lnTo>
                    <a:pt x="12183" y="622902"/>
                  </a:lnTo>
                  <a:lnTo>
                    <a:pt x="37100" y="655790"/>
                  </a:lnTo>
                  <a:lnTo>
                    <a:pt x="72166" y="677783"/>
                  </a:lnTo>
                  <a:lnTo>
                    <a:pt x="114300" y="685800"/>
                  </a:lnTo>
                  <a:lnTo>
                    <a:pt x="2106205" y="685305"/>
                  </a:lnTo>
                  <a:lnTo>
                    <a:pt x="2146902" y="673614"/>
                  </a:lnTo>
                  <a:lnTo>
                    <a:pt x="2179790" y="648694"/>
                  </a:lnTo>
                  <a:lnTo>
                    <a:pt x="2201783" y="613628"/>
                  </a:lnTo>
                  <a:lnTo>
                    <a:pt x="2209800" y="571500"/>
                  </a:lnTo>
                  <a:lnTo>
                    <a:pt x="2209305" y="103594"/>
                  </a:lnTo>
                  <a:lnTo>
                    <a:pt x="2197614" y="62897"/>
                  </a:lnTo>
                  <a:lnTo>
                    <a:pt x="2172694" y="30009"/>
                  </a:lnTo>
                  <a:lnTo>
                    <a:pt x="2137628" y="8016"/>
                  </a:lnTo>
                  <a:lnTo>
                    <a:pt x="2095500" y="0"/>
                  </a:lnTo>
                  <a:close/>
                </a:path>
              </a:pathLst>
            </a:custGeom>
            <a:solidFill>
              <a:srgbClr val="8FAAD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799843" y="1053083"/>
              <a:ext cx="2209800" cy="685800"/>
            </a:xfrm>
            <a:custGeom>
              <a:avLst/>
              <a:gdLst/>
              <a:ahLst/>
              <a:cxnLst/>
              <a:rect l="l" t="t" r="r" b="b"/>
              <a:pathLst>
                <a:path w="2209800" h="685800">
                  <a:moveTo>
                    <a:pt x="0" y="114300"/>
                  </a:moveTo>
                  <a:lnTo>
                    <a:pt x="8014" y="72171"/>
                  </a:lnTo>
                  <a:lnTo>
                    <a:pt x="30005" y="37105"/>
                  </a:lnTo>
                  <a:lnTo>
                    <a:pt x="62891" y="12185"/>
                  </a:lnTo>
                  <a:lnTo>
                    <a:pt x="103593" y="494"/>
                  </a:lnTo>
                  <a:lnTo>
                    <a:pt x="2095500" y="0"/>
                  </a:lnTo>
                  <a:lnTo>
                    <a:pt x="2110137" y="928"/>
                  </a:lnTo>
                  <a:lnTo>
                    <a:pt x="2150253" y="13946"/>
                  </a:lnTo>
                  <a:lnTo>
                    <a:pt x="2182280" y="39913"/>
                  </a:lnTo>
                  <a:lnTo>
                    <a:pt x="2203133" y="75747"/>
                  </a:lnTo>
                  <a:lnTo>
                    <a:pt x="2209800" y="571500"/>
                  </a:lnTo>
                  <a:lnTo>
                    <a:pt x="2208871" y="586137"/>
                  </a:lnTo>
                  <a:lnTo>
                    <a:pt x="2195853" y="626253"/>
                  </a:lnTo>
                  <a:lnTo>
                    <a:pt x="2169886" y="658280"/>
                  </a:lnTo>
                  <a:lnTo>
                    <a:pt x="2134052" y="679133"/>
                  </a:lnTo>
                  <a:lnTo>
                    <a:pt x="114300" y="685800"/>
                  </a:lnTo>
                  <a:lnTo>
                    <a:pt x="99660" y="684871"/>
                  </a:lnTo>
                  <a:lnTo>
                    <a:pt x="59540" y="671853"/>
                  </a:lnTo>
                  <a:lnTo>
                    <a:pt x="27515" y="645886"/>
                  </a:lnTo>
                  <a:lnTo>
                    <a:pt x="6665" y="610052"/>
                  </a:lnTo>
                  <a:lnTo>
                    <a:pt x="0" y="114300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 txBox="1"/>
            <p:nvPr/>
          </p:nvSpPr>
          <p:spPr>
            <a:xfrm>
              <a:off x="1913027" y="1197397"/>
              <a:ext cx="1984375" cy="430887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algn="ctr">
                <a:lnSpc>
                  <a:spcPct val="100000"/>
                </a:lnSpc>
              </a:pPr>
              <a:r>
                <a:rPr sz="1400" b="1" spc="5">
                  <a:latin typeface="Arial"/>
                  <a:cs typeface="Arial"/>
                </a:rPr>
                <a:t>S</a:t>
              </a:r>
              <a:r>
                <a:rPr sz="1400" b="1" spc="10">
                  <a:latin typeface="Arial"/>
                  <a:cs typeface="Arial"/>
                </a:rPr>
                <a:t>t</a:t>
              </a:r>
              <a:r>
                <a:rPr sz="1400" b="1">
                  <a:latin typeface="Arial"/>
                  <a:cs typeface="Arial"/>
                </a:rPr>
                <a:t>ud</a:t>
              </a:r>
              <a:r>
                <a:rPr sz="1400" b="1" spc="5">
                  <a:latin typeface="Arial"/>
                  <a:cs typeface="Arial"/>
                </a:rPr>
                <a:t>e</a:t>
              </a:r>
              <a:r>
                <a:rPr sz="1400" b="1" spc="10">
                  <a:latin typeface="Arial"/>
                  <a:cs typeface="Arial"/>
                </a:rPr>
                <a:t>n</a:t>
              </a:r>
              <a:r>
                <a:rPr sz="1400" b="1">
                  <a:latin typeface="Arial"/>
                  <a:cs typeface="Arial"/>
                </a:rPr>
                <a:t>t</a:t>
              </a:r>
              <a:r>
                <a:rPr sz="1400" b="1" spc="-30">
                  <a:latin typeface="Arial"/>
                  <a:cs typeface="Arial"/>
                </a:rPr>
                <a:t> </a:t>
              </a:r>
              <a:r>
                <a:rPr sz="1400" b="1" spc="-5">
                  <a:latin typeface="Arial"/>
                  <a:cs typeface="Arial"/>
                </a:rPr>
                <a:t>G</a:t>
              </a:r>
              <a:r>
                <a:rPr sz="1400" b="1" spc="5">
                  <a:latin typeface="Arial"/>
                  <a:cs typeface="Arial"/>
                </a:rPr>
                <a:t>r</a:t>
              </a:r>
              <a:r>
                <a:rPr sz="1400" b="1" spc="-20">
                  <a:latin typeface="Arial"/>
                  <a:cs typeface="Arial"/>
                </a:rPr>
                <a:t>ou</a:t>
              </a:r>
              <a:r>
                <a:rPr sz="1400" b="1">
                  <a:latin typeface="Arial"/>
                  <a:cs typeface="Arial"/>
                </a:rPr>
                <a:t>p</a:t>
              </a:r>
              <a:r>
                <a:rPr sz="1400" b="1" spc="-35">
                  <a:latin typeface="Arial"/>
                  <a:cs typeface="Arial"/>
                </a:rPr>
                <a:t> </a:t>
              </a:r>
              <a:r>
                <a:rPr sz="1400" b="1" spc="-20">
                  <a:latin typeface="Arial"/>
                  <a:cs typeface="Arial"/>
                </a:rPr>
                <a:t>F</a:t>
              </a:r>
              <a:r>
                <a:rPr sz="1400" b="1" spc="5">
                  <a:latin typeface="Arial"/>
                  <a:cs typeface="Arial"/>
                </a:rPr>
                <a:t>i</a:t>
              </a:r>
              <a:r>
                <a:rPr sz="1400" b="1" spc="-20">
                  <a:latin typeface="Arial"/>
                  <a:cs typeface="Arial"/>
                </a:rPr>
                <a:t>n</a:t>
              </a:r>
              <a:r>
                <a:rPr sz="1400" b="1" spc="-5">
                  <a:latin typeface="Arial"/>
                  <a:cs typeface="Arial"/>
                </a:rPr>
                <a:t>a</a:t>
              </a:r>
              <a:r>
                <a:rPr sz="1400" b="1" spc="-20">
                  <a:latin typeface="Arial"/>
                  <a:cs typeface="Arial"/>
                </a:rPr>
                <a:t>n</a:t>
              </a:r>
              <a:r>
                <a:rPr sz="1400" b="1" spc="-15">
                  <a:latin typeface="Arial"/>
                  <a:cs typeface="Arial"/>
                </a:rPr>
                <a:t>c</a:t>
              </a:r>
              <a:r>
                <a:rPr sz="1400" b="1">
                  <a:latin typeface="Arial"/>
                  <a:cs typeface="Arial"/>
                </a:rPr>
                <a:t>e</a:t>
              </a:r>
              <a:endParaRPr sz="1400">
                <a:latin typeface="Arial"/>
                <a:cs typeface="Arial"/>
              </a:endParaRPr>
            </a:p>
            <a:p>
              <a:pPr algn="ctr">
                <a:lnSpc>
                  <a:spcPct val="100000"/>
                </a:lnSpc>
              </a:pPr>
              <a:r>
                <a:rPr sz="1400" b="1" spc="-5">
                  <a:latin typeface="Arial"/>
                  <a:cs typeface="Arial"/>
                </a:rPr>
                <a:t>(</a:t>
              </a:r>
              <a:r>
                <a:rPr sz="1400" b="1">
                  <a:latin typeface="Arial"/>
                  <a:cs typeface="Arial"/>
                </a:rPr>
                <a:t>S</a:t>
              </a:r>
              <a:r>
                <a:rPr sz="1400" b="1" spc="-5">
                  <a:latin typeface="Arial"/>
                  <a:cs typeface="Arial"/>
                </a:rPr>
                <a:t>G</a:t>
              </a:r>
              <a:r>
                <a:rPr sz="1400" b="1" spc="-20">
                  <a:latin typeface="Arial"/>
                  <a:cs typeface="Arial"/>
                </a:rPr>
                <a:t>F</a:t>
              </a:r>
              <a:r>
                <a:rPr sz="1400" b="1">
                  <a:latin typeface="Arial"/>
                  <a:cs typeface="Arial"/>
                </a:rPr>
                <a:t>)</a:t>
              </a:r>
              <a:endParaRPr sz="1400">
                <a:latin typeface="Arial"/>
                <a:cs typeface="Arial"/>
              </a:endParaRPr>
            </a:p>
          </p:txBody>
        </p:sp>
      </p:grpSp>
      <p:grpSp>
        <p:nvGrpSpPr>
          <p:cNvPr id="49" name="Group 48">
            <a:extLst>
              <a:ext uri="{FF2B5EF4-FFF2-40B4-BE49-F238E27FC236}">
                <a16:creationId xmlns:a16="http://schemas.microsoft.com/office/drawing/2014/main" id="{F8EC4160-8E73-FEC2-543F-C6798414F677}"/>
              </a:ext>
            </a:extLst>
          </p:cNvPr>
          <p:cNvGrpSpPr/>
          <p:nvPr/>
        </p:nvGrpSpPr>
        <p:grpSpPr>
          <a:xfrm>
            <a:off x="4830708" y="2938962"/>
            <a:ext cx="2209800" cy="685800"/>
            <a:chOff x="1799843" y="2080260"/>
            <a:chExt cx="2209800" cy="685800"/>
          </a:xfrm>
        </p:grpSpPr>
        <p:sp>
          <p:nvSpPr>
            <p:cNvPr id="17" name="object 17"/>
            <p:cNvSpPr/>
            <p:nvPr/>
          </p:nvSpPr>
          <p:spPr>
            <a:xfrm>
              <a:off x="1799843" y="2080260"/>
              <a:ext cx="2209800" cy="685800"/>
            </a:xfrm>
            <a:custGeom>
              <a:avLst/>
              <a:gdLst/>
              <a:ahLst/>
              <a:cxnLst/>
              <a:rect l="l" t="t" r="r" b="b"/>
              <a:pathLst>
                <a:path w="2209800" h="685800">
                  <a:moveTo>
                    <a:pt x="2095500" y="0"/>
                  </a:moveTo>
                  <a:lnTo>
                    <a:pt x="103593" y="494"/>
                  </a:lnTo>
                  <a:lnTo>
                    <a:pt x="62891" y="12185"/>
                  </a:lnTo>
                  <a:lnTo>
                    <a:pt x="30005" y="37105"/>
                  </a:lnTo>
                  <a:lnTo>
                    <a:pt x="8014" y="72171"/>
                  </a:lnTo>
                  <a:lnTo>
                    <a:pt x="0" y="114300"/>
                  </a:lnTo>
                  <a:lnTo>
                    <a:pt x="494" y="582205"/>
                  </a:lnTo>
                  <a:lnTo>
                    <a:pt x="12183" y="622902"/>
                  </a:lnTo>
                  <a:lnTo>
                    <a:pt x="37100" y="655790"/>
                  </a:lnTo>
                  <a:lnTo>
                    <a:pt x="72166" y="677783"/>
                  </a:lnTo>
                  <a:lnTo>
                    <a:pt x="114300" y="685800"/>
                  </a:lnTo>
                  <a:lnTo>
                    <a:pt x="2106205" y="685305"/>
                  </a:lnTo>
                  <a:lnTo>
                    <a:pt x="2146902" y="673614"/>
                  </a:lnTo>
                  <a:lnTo>
                    <a:pt x="2179790" y="648694"/>
                  </a:lnTo>
                  <a:lnTo>
                    <a:pt x="2201783" y="613628"/>
                  </a:lnTo>
                  <a:lnTo>
                    <a:pt x="2209800" y="571500"/>
                  </a:lnTo>
                  <a:lnTo>
                    <a:pt x="2209305" y="103594"/>
                  </a:lnTo>
                  <a:lnTo>
                    <a:pt x="2197614" y="62897"/>
                  </a:lnTo>
                  <a:lnTo>
                    <a:pt x="2172694" y="30009"/>
                  </a:lnTo>
                  <a:lnTo>
                    <a:pt x="2137628" y="8016"/>
                  </a:lnTo>
                  <a:lnTo>
                    <a:pt x="2095500" y="0"/>
                  </a:lnTo>
                  <a:close/>
                </a:path>
              </a:pathLst>
            </a:custGeom>
            <a:solidFill>
              <a:srgbClr val="EC7C3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1799843" y="2080260"/>
              <a:ext cx="2209800" cy="685800"/>
            </a:xfrm>
            <a:custGeom>
              <a:avLst/>
              <a:gdLst/>
              <a:ahLst/>
              <a:cxnLst/>
              <a:rect l="l" t="t" r="r" b="b"/>
              <a:pathLst>
                <a:path w="2209800" h="685800">
                  <a:moveTo>
                    <a:pt x="0" y="114300"/>
                  </a:moveTo>
                  <a:lnTo>
                    <a:pt x="8014" y="72171"/>
                  </a:lnTo>
                  <a:lnTo>
                    <a:pt x="30005" y="37105"/>
                  </a:lnTo>
                  <a:lnTo>
                    <a:pt x="62891" y="12185"/>
                  </a:lnTo>
                  <a:lnTo>
                    <a:pt x="103593" y="494"/>
                  </a:lnTo>
                  <a:lnTo>
                    <a:pt x="2095500" y="0"/>
                  </a:lnTo>
                  <a:lnTo>
                    <a:pt x="2110137" y="928"/>
                  </a:lnTo>
                  <a:lnTo>
                    <a:pt x="2150253" y="13946"/>
                  </a:lnTo>
                  <a:lnTo>
                    <a:pt x="2182280" y="39913"/>
                  </a:lnTo>
                  <a:lnTo>
                    <a:pt x="2203133" y="75747"/>
                  </a:lnTo>
                  <a:lnTo>
                    <a:pt x="2209800" y="571500"/>
                  </a:lnTo>
                  <a:lnTo>
                    <a:pt x="2208871" y="586137"/>
                  </a:lnTo>
                  <a:lnTo>
                    <a:pt x="2195853" y="626253"/>
                  </a:lnTo>
                  <a:lnTo>
                    <a:pt x="2169886" y="658280"/>
                  </a:lnTo>
                  <a:lnTo>
                    <a:pt x="2134052" y="679133"/>
                  </a:lnTo>
                  <a:lnTo>
                    <a:pt x="114300" y="685800"/>
                  </a:lnTo>
                  <a:lnTo>
                    <a:pt x="99660" y="684871"/>
                  </a:lnTo>
                  <a:lnTo>
                    <a:pt x="59540" y="671853"/>
                  </a:lnTo>
                  <a:lnTo>
                    <a:pt x="27515" y="645886"/>
                  </a:lnTo>
                  <a:lnTo>
                    <a:pt x="6665" y="610052"/>
                  </a:lnTo>
                  <a:lnTo>
                    <a:pt x="0" y="114300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 txBox="1"/>
            <p:nvPr/>
          </p:nvSpPr>
          <p:spPr>
            <a:xfrm>
              <a:off x="1999895" y="2332776"/>
              <a:ext cx="1810385" cy="215444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2700"/>
              <a:r>
                <a:rPr sz="1400" b="1" spc="30">
                  <a:latin typeface="Arial"/>
                  <a:cs typeface="Arial"/>
                </a:rPr>
                <a:t>M</a:t>
              </a:r>
              <a:r>
                <a:rPr sz="1400" b="1" spc="-20">
                  <a:latin typeface="Arial"/>
                  <a:cs typeface="Arial"/>
                </a:rPr>
                <a:t>on</a:t>
              </a:r>
              <a:r>
                <a:rPr sz="1400" b="1" spc="-5">
                  <a:latin typeface="Arial"/>
                  <a:cs typeface="Arial"/>
                </a:rPr>
                <a:t>e</a:t>
              </a:r>
              <a:r>
                <a:rPr sz="1400" b="1">
                  <a:latin typeface="Arial"/>
                  <a:cs typeface="Arial"/>
                </a:rPr>
                <a:t>y</a:t>
              </a:r>
              <a:r>
                <a:rPr sz="1400" b="1" spc="-90">
                  <a:latin typeface="Arial"/>
                  <a:cs typeface="Arial"/>
                </a:rPr>
                <a:t> </a:t>
              </a:r>
              <a:r>
                <a:rPr sz="1400" b="1" spc="-20">
                  <a:latin typeface="Arial"/>
                  <a:cs typeface="Arial"/>
                </a:rPr>
                <a:t>R</a:t>
              </a:r>
              <a:r>
                <a:rPr sz="1400" b="1">
                  <a:latin typeface="Arial"/>
                  <a:cs typeface="Arial"/>
                </a:rPr>
                <a:t>e</a:t>
              </a:r>
              <a:r>
                <a:rPr sz="1400" b="1" spc="-20">
                  <a:latin typeface="Arial"/>
                  <a:cs typeface="Arial"/>
                </a:rPr>
                <a:t>qu</a:t>
              </a:r>
              <a:r>
                <a:rPr sz="1400" b="1" spc="-5">
                  <a:latin typeface="Arial"/>
                  <a:cs typeface="Arial"/>
                </a:rPr>
                <a:t>es</a:t>
              </a:r>
              <a:r>
                <a:rPr sz="1400" b="1">
                  <a:latin typeface="Arial"/>
                  <a:cs typeface="Arial"/>
                </a:rPr>
                <a:t>t</a:t>
              </a:r>
              <a:r>
                <a:rPr sz="1400" b="1" spc="-45">
                  <a:latin typeface="Arial"/>
                  <a:cs typeface="Arial"/>
                </a:rPr>
                <a:t> </a:t>
              </a:r>
              <a:r>
                <a:rPr sz="1400" b="1" spc="-20">
                  <a:latin typeface="Arial"/>
                  <a:cs typeface="Arial"/>
                </a:rPr>
                <a:t>Fo</a:t>
              </a:r>
              <a:r>
                <a:rPr sz="1400" b="1" spc="5">
                  <a:latin typeface="Arial"/>
                  <a:cs typeface="Arial"/>
                </a:rPr>
                <a:t>r</a:t>
              </a:r>
              <a:r>
                <a:rPr sz="1400" b="1">
                  <a:latin typeface="Arial"/>
                  <a:cs typeface="Arial"/>
                </a:rPr>
                <a:t>m</a:t>
              </a:r>
              <a:endParaRPr sz="1400">
                <a:latin typeface="Arial"/>
                <a:cs typeface="Arial"/>
              </a:endParaRPr>
            </a:p>
          </p:txBody>
        </p:sp>
      </p:grpSp>
      <p:grpSp>
        <p:nvGrpSpPr>
          <p:cNvPr id="48" name="Group 47">
            <a:extLst>
              <a:ext uri="{FF2B5EF4-FFF2-40B4-BE49-F238E27FC236}">
                <a16:creationId xmlns:a16="http://schemas.microsoft.com/office/drawing/2014/main" id="{CDE8365A-BDCD-8B53-0D39-97B0C2258266}"/>
              </a:ext>
            </a:extLst>
          </p:cNvPr>
          <p:cNvGrpSpPr/>
          <p:nvPr/>
        </p:nvGrpSpPr>
        <p:grpSpPr>
          <a:xfrm>
            <a:off x="7319173" y="2934993"/>
            <a:ext cx="2209800" cy="685800"/>
            <a:chOff x="1799843" y="2924555"/>
            <a:chExt cx="2209800" cy="685800"/>
          </a:xfrm>
        </p:grpSpPr>
        <p:sp>
          <p:nvSpPr>
            <p:cNvPr id="20" name="object 20"/>
            <p:cNvSpPr/>
            <p:nvPr/>
          </p:nvSpPr>
          <p:spPr>
            <a:xfrm>
              <a:off x="1799843" y="2924555"/>
              <a:ext cx="2209800" cy="685800"/>
            </a:xfrm>
            <a:custGeom>
              <a:avLst/>
              <a:gdLst/>
              <a:ahLst/>
              <a:cxnLst/>
              <a:rect l="l" t="t" r="r" b="b"/>
              <a:pathLst>
                <a:path w="2209800" h="685800">
                  <a:moveTo>
                    <a:pt x="2095500" y="0"/>
                  </a:moveTo>
                  <a:lnTo>
                    <a:pt x="103593" y="494"/>
                  </a:lnTo>
                  <a:lnTo>
                    <a:pt x="62891" y="12185"/>
                  </a:lnTo>
                  <a:lnTo>
                    <a:pt x="30005" y="37105"/>
                  </a:lnTo>
                  <a:lnTo>
                    <a:pt x="8014" y="72171"/>
                  </a:lnTo>
                  <a:lnTo>
                    <a:pt x="0" y="114300"/>
                  </a:lnTo>
                  <a:lnTo>
                    <a:pt x="494" y="582205"/>
                  </a:lnTo>
                  <a:lnTo>
                    <a:pt x="12183" y="622902"/>
                  </a:lnTo>
                  <a:lnTo>
                    <a:pt x="37100" y="655790"/>
                  </a:lnTo>
                  <a:lnTo>
                    <a:pt x="72166" y="677783"/>
                  </a:lnTo>
                  <a:lnTo>
                    <a:pt x="114300" y="685800"/>
                  </a:lnTo>
                  <a:lnTo>
                    <a:pt x="2106205" y="685305"/>
                  </a:lnTo>
                  <a:lnTo>
                    <a:pt x="2146902" y="673614"/>
                  </a:lnTo>
                  <a:lnTo>
                    <a:pt x="2179790" y="648694"/>
                  </a:lnTo>
                  <a:lnTo>
                    <a:pt x="2201783" y="613628"/>
                  </a:lnTo>
                  <a:lnTo>
                    <a:pt x="2209800" y="571500"/>
                  </a:lnTo>
                  <a:lnTo>
                    <a:pt x="2209305" y="103594"/>
                  </a:lnTo>
                  <a:lnTo>
                    <a:pt x="2197614" y="62897"/>
                  </a:lnTo>
                  <a:lnTo>
                    <a:pt x="2172694" y="30009"/>
                  </a:lnTo>
                  <a:lnTo>
                    <a:pt x="2137628" y="8016"/>
                  </a:lnTo>
                  <a:lnTo>
                    <a:pt x="2095500" y="0"/>
                  </a:lnTo>
                  <a:close/>
                </a:path>
              </a:pathLst>
            </a:custGeom>
            <a:solidFill>
              <a:srgbClr val="A9D18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1799843" y="2924555"/>
              <a:ext cx="2209800" cy="685800"/>
            </a:xfrm>
            <a:custGeom>
              <a:avLst/>
              <a:gdLst/>
              <a:ahLst/>
              <a:cxnLst/>
              <a:rect l="l" t="t" r="r" b="b"/>
              <a:pathLst>
                <a:path w="2209800" h="685800">
                  <a:moveTo>
                    <a:pt x="0" y="114300"/>
                  </a:moveTo>
                  <a:lnTo>
                    <a:pt x="8014" y="72171"/>
                  </a:lnTo>
                  <a:lnTo>
                    <a:pt x="30005" y="37105"/>
                  </a:lnTo>
                  <a:lnTo>
                    <a:pt x="62891" y="12185"/>
                  </a:lnTo>
                  <a:lnTo>
                    <a:pt x="103593" y="494"/>
                  </a:lnTo>
                  <a:lnTo>
                    <a:pt x="2095500" y="0"/>
                  </a:lnTo>
                  <a:lnTo>
                    <a:pt x="2110137" y="928"/>
                  </a:lnTo>
                  <a:lnTo>
                    <a:pt x="2150253" y="13946"/>
                  </a:lnTo>
                  <a:lnTo>
                    <a:pt x="2182280" y="39913"/>
                  </a:lnTo>
                  <a:lnTo>
                    <a:pt x="2203133" y="75747"/>
                  </a:lnTo>
                  <a:lnTo>
                    <a:pt x="2209800" y="571500"/>
                  </a:lnTo>
                  <a:lnTo>
                    <a:pt x="2208871" y="586137"/>
                  </a:lnTo>
                  <a:lnTo>
                    <a:pt x="2195853" y="626253"/>
                  </a:lnTo>
                  <a:lnTo>
                    <a:pt x="2169886" y="658280"/>
                  </a:lnTo>
                  <a:lnTo>
                    <a:pt x="2134052" y="679133"/>
                  </a:lnTo>
                  <a:lnTo>
                    <a:pt x="114300" y="685800"/>
                  </a:lnTo>
                  <a:lnTo>
                    <a:pt x="99660" y="684871"/>
                  </a:lnTo>
                  <a:lnTo>
                    <a:pt x="59540" y="671853"/>
                  </a:lnTo>
                  <a:lnTo>
                    <a:pt x="27515" y="645886"/>
                  </a:lnTo>
                  <a:lnTo>
                    <a:pt x="6665" y="610052"/>
                  </a:lnTo>
                  <a:lnTo>
                    <a:pt x="0" y="114300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 txBox="1"/>
            <p:nvPr/>
          </p:nvSpPr>
          <p:spPr>
            <a:xfrm>
              <a:off x="2091335" y="3177072"/>
              <a:ext cx="1627505" cy="215444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2700"/>
              <a:r>
                <a:rPr sz="1400" b="1" spc="-5">
                  <a:latin typeface="Arial"/>
                  <a:cs typeface="Arial"/>
                </a:rPr>
                <a:t>Sa</a:t>
              </a:r>
              <a:r>
                <a:rPr sz="1400" b="1" spc="5">
                  <a:latin typeface="Arial"/>
                  <a:cs typeface="Arial"/>
                </a:rPr>
                <a:t>l</a:t>
              </a:r>
              <a:r>
                <a:rPr sz="1400" b="1" spc="-5">
                  <a:latin typeface="Arial"/>
                  <a:cs typeface="Arial"/>
                </a:rPr>
                <a:t>e</a:t>
              </a:r>
              <a:r>
                <a:rPr sz="1400" b="1">
                  <a:latin typeface="Arial"/>
                  <a:cs typeface="Arial"/>
                </a:rPr>
                <a:t>s</a:t>
              </a:r>
              <a:r>
                <a:rPr sz="1400" b="1" spc="-70">
                  <a:latin typeface="Arial"/>
                  <a:cs typeface="Arial"/>
                </a:rPr>
                <a:t> </a:t>
              </a:r>
              <a:r>
                <a:rPr sz="1400" b="1" spc="5">
                  <a:latin typeface="Arial"/>
                  <a:cs typeface="Arial"/>
                </a:rPr>
                <a:t>I</a:t>
              </a:r>
              <a:r>
                <a:rPr sz="1400" b="1" spc="-20">
                  <a:latin typeface="Arial"/>
                  <a:cs typeface="Arial"/>
                </a:rPr>
                <a:t>n</a:t>
              </a:r>
              <a:r>
                <a:rPr sz="1400" b="1" spc="-25">
                  <a:latin typeface="Arial"/>
                  <a:cs typeface="Arial"/>
                </a:rPr>
                <a:t>v</a:t>
              </a:r>
              <a:r>
                <a:rPr sz="1400" b="1" spc="-20">
                  <a:latin typeface="Arial"/>
                  <a:cs typeface="Arial"/>
                </a:rPr>
                <a:t>o</a:t>
              </a:r>
              <a:r>
                <a:rPr sz="1400" b="1" spc="5">
                  <a:latin typeface="Arial"/>
                  <a:cs typeface="Arial"/>
                </a:rPr>
                <a:t>i</a:t>
              </a:r>
              <a:r>
                <a:rPr sz="1400" b="1" spc="-5">
                  <a:latin typeface="Arial"/>
                  <a:cs typeface="Arial"/>
                </a:rPr>
                <a:t>c</a:t>
              </a:r>
              <a:r>
                <a:rPr sz="1400" b="1">
                  <a:latin typeface="Arial"/>
                  <a:cs typeface="Arial"/>
                </a:rPr>
                <a:t>e</a:t>
              </a:r>
              <a:r>
                <a:rPr sz="1400" b="1" spc="-45">
                  <a:latin typeface="Arial"/>
                  <a:cs typeface="Arial"/>
                </a:rPr>
                <a:t> </a:t>
              </a:r>
              <a:r>
                <a:rPr sz="1400" b="1" spc="-20">
                  <a:latin typeface="Arial"/>
                  <a:cs typeface="Arial"/>
                </a:rPr>
                <a:t>Fo</a:t>
              </a:r>
              <a:r>
                <a:rPr sz="1400" b="1" spc="5">
                  <a:latin typeface="Arial"/>
                  <a:cs typeface="Arial"/>
                </a:rPr>
                <a:t>r</a:t>
              </a:r>
              <a:r>
                <a:rPr sz="1400" b="1">
                  <a:latin typeface="Arial"/>
                  <a:cs typeface="Arial"/>
                </a:rPr>
                <a:t>m</a:t>
              </a:r>
              <a:endParaRPr sz="1400">
                <a:latin typeface="Arial"/>
                <a:cs typeface="Arial"/>
              </a:endParaRPr>
            </a:p>
          </p:txBody>
        </p:sp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6170588C-C7FB-87C2-E16D-D9A5FFEA438D}"/>
              </a:ext>
            </a:extLst>
          </p:cNvPr>
          <p:cNvGrpSpPr/>
          <p:nvPr/>
        </p:nvGrpSpPr>
        <p:grpSpPr>
          <a:xfrm>
            <a:off x="2403692" y="4212163"/>
            <a:ext cx="2209800" cy="685800"/>
            <a:chOff x="1799843" y="3752088"/>
            <a:chExt cx="2209800" cy="685800"/>
          </a:xfrm>
        </p:grpSpPr>
        <p:sp>
          <p:nvSpPr>
            <p:cNvPr id="23" name="object 23"/>
            <p:cNvSpPr/>
            <p:nvPr/>
          </p:nvSpPr>
          <p:spPr>
            <a:xfrm>
              <a:off x="1799843" y="3752088"/>
              <a:ext cx="2209800" cy="685800"/>
            </a:xfrm>
            <a:custGeom>
              <a:avLst/>
              <a:gdLst/>
              <a:ahLst/>
              <a:cxnLst/>
              <a:rect l="l" t="t" r="r" b="b"/>
              <a:pathLst>
                <a:path w="2209800" h="685800">
                  <a:moveTo>
                    <a:pt x="2095500" y="0"/>
                  </a:moveTo>
                  <a:lnTo>
                    <a:pt x="103593" y="494"/>
                  </a:lnTo>
                  <a:lnTo>
                    <a:pt x="62891" y="12185"/>
                  </a:lnTo>
                  <a:lnTo>
                    <a:pt x="30005" y="37105"/>
                  </a:lnTo>
                  <a:lnTo>
                    <a:pt x="8014" y="72171"/>
                  </a:lnTo>
                  <a:lnTo>
                    <a:pt x="0" y="114300"/>
                  </a:lnTo>
                  <a:lnTo>
                    <a:pt x="494" y="582205"/>
                  </a:lnTo>
                  <a:lnTo>
                    <a:pt x="12183" y="622902"/>
                  </a:lnTo>
                  <a:lnTo>
                    <a:pt x="37100" y="655790"/>
                  </a:lnTo>
                  <a:lnTo>
                    <a:pt x="72166" y="677783"/>
                  </a:lnTo>
                  <a:lnTo>
                    <a:pt x="114300" y="685800"/>
                  </a:lnTo>
                  <a:lnTo>
                    <a:pt x="2106205" y="685305"/>
                  </a:lnTo>
                  <a:lnTo>
                    <a:pt x="2146902" y="673614"/>
                  </a:lnTo>
                  <a:lnTo>
                    <a:pt x="2179790" y="648694"/>
                  </a:lnTo>
                  <a:lnTo>
                    <a:pt x="2201783" y="613628"/>
                  </a:lnTo>
                  <a:lnTo>
                    <a:pt x="2209800" y="571500"/>
                  </a:lnTo>
                  <a:lnTo>
                    <a:pt x="2209305" y="103594"/>
                  </a:lnTo>
                  <a:lnTo>
                    <a:pt x="2197614" y="62897"/>
                  </a:lnTo>
                  <a:lnTo>
                    <a:pt x="2172694" y="30009"/>
                  </a:lnTo>
                  <a:lnTo>
                    <a:pt x="2137628" y="8016"/>
                  </a:lnTo>
                  <a:lnTo>
                    <a:pt x="2095500" y="0"/>
                  </a:lnTo>
                  <a:close/>
                </a:path>
              </a:pathLst>
            </a:custGeom>
            <a:solidFill>
              <a:srgbClr val="5B9BD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1799843" y="3752088"/>
              <a:ext cx="2209800" cy="685800"/>
            </a:xfrm>
            <a:custGeom>
              <a:avLst/>
              <a:gdLst/>
              <a:ahLst/>
              <a:cxnLst/>
              <a:rect l="l" t="t" r="r" b="b"/>
              <a:pathLst>
                <a:path w="2209800" h="685800">
                  <a:moveTo>
                    <a:pt x="0" y="114300"/>
                  </a:moveTo>
                  <a:lnTo>
                    <a:pt x="8014" y="72171"/>
                  </a:lnTo>
                  <a:lnTo>
                    <a:pt x="30005" y="37105"/>
                  </a:lnTo>
                  <a:lnTo>
                    <a:pt x="62891" y="12185"/>
                  </a:lnTo>
                  <a:lnTo>
                    <a:pt x="103593" y="494"/>
                  </a:lnTo>
                  <a:lnTo>
                    <a:pt x="2095500" y="0"/>
                  </a:lnTo>
                  <a:lnTo>
                    <a:pt x="2110137" y="928"/>
                  </a:lnTo>
                  <a:lnTo>
                    <a:pt x="2150253" y="13946"/>
                  </a:lnTo>
                  <a:lnTo>
                    <a:pt x="2182280" y="39913"/>
                  </a:lnTo>
                  <a:lnTo>
                    <a:pt x="2203133" y="75747"/>
                  </a:lnTo>
                  <a:lnTo>
                    <a:pt x="2209800" y="571500"/>
                  </a:lnTo>
                  <a:lnTo>
                    <a:pt x="2208871" y="586137"/>
                  </a:lnTo>
                  <a:lnTo>
                    <a:pt x="2195853" y="626253"/>
                  </a:lnTo>
                  <a:lnTo>
                    <a:pt x="2169886" y="658280"/>
                  </a:lnTo>
                  <a:lnTo>
                    <a:pt x="2134052" y="679133"/>
                  </a:lnTo>
                  <a:lnTo>
                    <a:pt x="114300" y="685800"/>
                  </a:lnTo>
                  <a:lnTo>
                    <a:pt x="99660" y="684871"/>
                  </a:lnTo>
                  <a:lnTo>
                    <a:pt x="59540" y="671853"/>
                  </a:lnTo>
                  <a:lnTo>
                    <a:pt x="27515" y="645886"/>
                  </a:lnTo>
                  <a:lnTo>
                    <a:pt x="6665" y="610052"/>
                  </a:lnTo>
                  <a:lnTo>
                    <a:pt x="0" y="114300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 txBox="1"/>
            <p:nvPr/>
          </p:nvSpPr>
          <p:spPr>
            <a:xfrm>
              <a:off x="2230018" y="4003588"/>
              <a:ext cx="1351280" cy="215444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2700"/>
              <a:r>
                <a:rPr sz="1400" b="1" spc="-5">
                  <a:latin typeface="Arial"/>
                  <a:cs typeface="Arial"/>
                </a:rPr>
                <a:t>P</a:t>
              </a:r>
              <a:r>
                <a:rPr sz="1400" b="1" spc="-20">
                  <a:latin typeface="Arial"/>
                  <a:cs typeface="Arial"/>
                </a:rPr>
                <a:t>u</a:t>
              </a:r>
              <a:r>
                <a:rPr sz="1400" b="1" spc="5">
                  <a:latin typeface="Arial"/>
                  <a:cs typeface="Arial"/>
                </a:rPr>
                <a:t>r</a:t>
              </a:r>
              <a:r>
                <a:rPr sz="1400" b="1" spc="-5">
                  <a:latin typeface="Arial"/>
                  <a:cs typeface="Arial"/>
                </a:rPr>
                <a:t>c</a:t>
              </a:r>
              <a:r>
                <a:rPr sz="1400" b="1" spc="-20">
                  <a:latin typeface="Arial"/>
                  <a:cs typeface="Arial"/>
                </a:rPr>
                <a:t>h</a:t>
              </a:r>
              <a:r>
                <a:rPr sz="1400" b="1">
                  <a:latin typeface="Arial"/>
                  <a:cs typeface="Arial"/>
                </a:rPr>
                <a:t>a</a:t>
              </a:r>
              <a:r>
                <a:rPr sz="1400" b="1" spc="-5">
                  <a:latin typeface="Arial"/>
                  <a:cs typeface="Arial"/>
                </a:rPr>
                <a:t>s</a:t>
              </a:r>
              <a:r>
                <a:rPr sz="1400" b="1">
                  <a:latin typeface="Arial"/>
                  <a:cs typeface="Arial"/>
                </a:rPr>
                <a:t>e</a:t>
              </a:r>
              <a:r>
                <a:rPr sz="1400" b="1" spc="-70">
                  <a:latin typeface="Arial"/>
                  <a:cs typeface="Arial"/>
                </a:rPr>
                <a:t> </a:t>
              </a:r>
              <a:r>
                <a:rPr sz="1400" b="1">
                  <a:latin typeface="Arial"/>
                  <a:cs typeface="Arial"/>
                </a:rPr>
                <a:t>Or</a:t>
              </a:r>
              <a:r>
                <a:rPr sz="1400" b="1" spc="-10">
                  <a:latin typeface="Arial"/>
                  <a:cs typeface="Arial"/>
                </a:rPr>
                <a:t>d</a:t>
              </a:r>
              <a:r>
                <a:rPr sz="1400" b="1">
                  <a:latin typeface="Arial"/>
                  <a:cs typeface="Arial"/>
                </a:rPr>
                <a:t>er</a:t>
              </a:r>
              <a:endParaRPr sz="1400">
                <a:latin typeface="Arial"/>
                <a:cs typeface="Arial"/>
              </a:endParaRPr>
            </a:p>
          </p:txBody>
        </p:sp>
      </p:grpSp>
      <p:grpSp>
        <p:nvGrpSpPr>
          <p:cNvPr id="46" name="Group 45">
            <a:extLst>
              <a:ext uri="{FF2B5EF4-FFF2-40B4-BE49-F238E27FC236}">
                <a16:creationId xmlns:a16="http://schemas.microsoft.com/office/drawing/2014/main" id="{F262E305-0540-510B-E284-2109CA27B2EC}"/>
              </a:ext>
            </a:extLst>
          </p:cNvPr>
          <p:cNvGrpSpPr/>
          <p:nvPr/>
        </p:nvGrpSpPr>
        <p:grpSpPr>
          <a:xfrm>
            <a:off x="4833466" y="4214722"/>
            <a:ext cx="2209800" cy="685800"/>
            <a:chOff x="1799843" y="4578096"/>
            <a:chExt cx="2209800" cy="685800"/>
          </a:xfrm>
        </p:grpSpPr>
        <p:sp>
          <p:nvSpPr>
            <p:cNvPr id="29" name="object 29"/>
            <p:cNvSpPr/>
            <p:nvPr/>
          </p:nvSpPr>
          <p:spPr>
            <a:xfrm>
              <a:off x="1799843" y="4578096"/>
              <a:ext cx="2209800" cy="685800"/>
            </a:xfrm>
            <a:custGeom>
              <a:avLst/>
              <a:gdLst/>
              <a:ahLst/>
              <a:cxnLst/>
              <a:rect l="l" t="t" r="r" b="b"/>
              <a:pathLst>
                <a:path w="2209800" h="685800">
                  <a:moveTo>
                    <a:pt x="2095500" y="0"/>
                  </a:moveTo>
                  <a:lnTo>
                    <a:pt x="103593" y="494"/>
                  </a:lnTo>
                  <a:lnTo>
                    <a:pt x="62891" y="12185"/>
                  </a:lnTo>
                  <a:lnTo>
                    <a:pt x="30005" y="37105"/>
                  </a:lnTo>
                  <a:lnTo>
                    <a:pt x="8014" y="72171"/>
                  </a:lnTo>
                  <a:lnTo>
                    <a:pt x="0" y="114299"/>
                  </a:lnTo>
                  <a:lnTo>
                    <a:pt x="494" y="582205"/>
                  </a:lnTo>
                  <a:lnTo>
                    <a:pt x="12183" y="622902"/>
                  </a:lnTo>
                  <a:lnTo>
                    <a:pt x="37100" y="655790"/>
                  </a:lnTo>
                  <a:lnTo>
                    <a:pt x="72166" y="677783"/>
                  </a:lnTo>
                  <a:lnTo>
                    <a:pt x="114300" y="685799"/>
                  </a:lnTo>
                  <a:lnTo>
                    <a:pt x="2106205" y="685305"/>
                  </a:lnTo>
                  <a:lnTo>
                    <a:pt x="2146902" y="673614"/>
                  </a:lnTo>
                  <a:lnTo>
                    <a:pt x="2179790" y="648694"/>
                  </a:lnTo>
                  <a:lnTo>
                    <a:pt x="2201783" y="613628"/>
                  </a:lnTo>
                  <a:lnTo>
                    <a:pt x="2209800" y="571499"/>
                  </a:lnTo>
                  <a:lnTo>
                    <a:pt x="2209305" y="103594"/>
                  </a:lnTo>
                  <a:lnTo>
                    <a:pt x="2197614" y="62897"/>
                  </a:lnTo>
                  <a:lnTo>
                    <a:pt x="2172694" y="30009"/>
                  </a:lnTo>
                  <a:lnTo>
                    <a:pt x="2137628" y="8016"/>
                  </a:lnTo>
                  <a:lnTo>
                    <a:pt x="2095500" y="0"/>
                  </a:lnTo>
                  <a:close/>
                </a:path>
              </a:pathLst>
            </a:custGeom>
            <a:solidFill>
              <a:srgbClr val="FFC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1799843" y="4578096"/>
              <a:ext cx="2209800" cy="685800"/>
            </a:xfrm>
            <a:custGeom>
              <a:avLst/>
              <a:gdLst/>
              <a:ahLst/>
              <a:cxnLst/>
              <a:rect l="l" t="t" r="r" b="b"/>
              <a:pathLst>
                <a:path w="2209800" h="685800">
                  <a:moveTo>
                    <a:pt x="0" y="114299"/>
                  </a:moveTo>
                  <a:lnTo>
                    <a:pt x="8014" y="72171"/>
                  </a:lnTo>
                  <a:lnTo>
                    <a:pt x="30005" y="37105"/>
                  </a:lnTo>
                  <a:lnTo>
                    <a:pt x="62891" y="12185"/>
                  </a:lnTo>
                  <a:lnTo>
                    <a:pt x="103593" y="494"/>
                  </a:lnTo>
                  <a:lnTo>
                    <a:pt x="2095500" y="0"/>
                  </a:lnTo>
                  <a:lnTo>
                    <a:pt x="2110137" y="928"/>
                  </a:lnTo>
                  <a:lnTo>
                    <a:pt x="2150253" y="13946"/>
                  </a:lnTo>
                  <a:lnTo>
                    <a:pt x="2182280" y="39913"/>
                  </a:lnTo>
                  <a:lnTo>
                    <a:pt x="2203133" y="75747"/>
                  </a:lnTo>
                  <a:lnTo>
                    <a:pt x="2209800" y="571499"/>
                  </a:lnTo>
                  <a:lnTo>
                    <a:pt x="2208871" y="586137"/>
                  </a:lnTo>
                  <a:lnTo>
                    <a:pt x="2195853" y="626253"/>
                  </a:lnTo>
                  <a:lnTo>
                    <a:pt x="2169886" y="658280"/>
                  </a:lnTo>
                  <a:lnTo>
                    <a:pt x="2134052" y="679133"/>
                  </a:lnTo>
                  <a:lnTo>
                    <a:pt x="114300" y="685799"/>
                  </a:lnTo>
                  <a:lnTo>
                    <a:pt x="99660" y="684871"/>
                  </a:lnTo>
                  <a:lnTo>
                    <a:pt x="59540" y="671853"/>
                  </a:lnTo>
                  <a:lnTo>
                    <a:pt x="27515" y="645886"/>
                  </a:lnTo>
                  <a:lnTo>
                    <a:pt x="6665" y="610052"/>
                  </a:lnTo>
                  <a:lnTo>
                    <a:pt x="0" y="114299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 txBox="1"/>
            <p:nvPr/>
          </p:nvSpPr>
          <p:spPr>
            <a:xfrm>
              <a:off x="2201062" y="4829984"/>
              <a:ext cx="1408430" cy="215444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2700"/>
              <a:r>
                <a:rPr sz="1400" b="1">
                  <a:latin typeface="Arial"/>
                  <a:cs typeface="Arial"/>
                </a:rPr>
                <a:t>I</a:t>
              </a:r>
              <a:r>
                <a:rPr sz="1400" b="1" spc="-10">
                  <a:latin typeface="Arial"/>
                  <a:cs typeface="Arial"/>
                </a:rPr>
                <a:t>n</a:t>
              </a:r>
              <a:r>
                <a:rPr sz="1400" b="1">
                  <a:latin typeface="Arial"/>
                  <a:cs typeface="Arial"/>
                </a:rPr>
                <a:t>te</a:t>
              </a:r>
              <a:r>
                <a:rPr sz="1400" b="1" spc="-10">
                  <a:latin typeface="Arial"/>
                  <a:cs typeface="Arial"/>
                </a:rPr>
                <a:t>r</a:t>
              </a:r>
              <a:r>
                <a:rPr sz="1400" b="1" spc="-20">
                  <a:latin typeface="Arial"/>
                  <a:cs typeface="Arial"/>
                </a:rPr>
                <a:t>n</a:t>
              </a:r>
              <a:r>
                <a:rPr sz="1400" b="1" spc="-15">
                  <a:latin typeface="Arial"/>
                  <a:cs typeface="Arial"/>
                </a:rPr>
                <a:t>a</a:t>
              </a:r>
              <a:r>
                <a:rPr sz="1400" b="1">
                  <a:latin typeface="Arial"/>
                  <a:cs typeface="Arial"/>
                </a:rPr>
                <a:t>l</a:t>
              </a:r>
              <a:r>
                <a:rPr sz="1400" b="1" spc="-50">
                  <a:latin typeface="Arial"/>
                  <a:cs typeface="Arial"/>
                </a:rPr>
                <a:t> </a:t>
              </a:r>
              <a:r>
                <a:rPr sz="1400" b="1" spc="-80">
                  <a:latin typeface="Arial"/>
                  <a:cs typeface="Arial"/>
                </a:rPr>
                <a:t>T</a:t>
              </a:r>
              <a:r>
                <a:rPr sz="1400" b="1">
                  <a:latin typeface="Arial"/>
                  <a:cs typeface="Arial"/>
                </a:rPr>
                <a:t>ra</a:t>
              </a:r>
              <a:r>
                <a:rPr sz="1400" b="1" spc="-10">
                  <a:latin typeface="Arial"/>
                  <a:cs typeface="Arial"/>
                </a:rPr>
                <a:t>n</a:t>
              </a:r>
              <a:r>
                <a:rPr sz="1400" b="1" spc="-15">
                  <a:latin typeface="Arial"/>
                  <a:cs typeface="Arial"/>
                </a:rPr>
                <a:t>s</a:t>
              </a:r>
              <a:r>
                <a:rPr sz="1400" b="1">
                  <a:latin typeface="Arial"/>
                  <a:cs typeface="Arial"/>
                </a:rPr>
                <a:t>f</a:t>
              </a:r>
              <a:r>
                <a:rPr sz="1400" b="1" spc="-15">
                  <a:latin typeface="Arial"/>
                  <a:cs typeface="Arial"/>
                </a:rPr>
                <a:t>e</a:t>
              </a:r>
              <a:r>
                <a:rPr sz="1400" b="1">
                  <a:latin typeface="Arial"/>
                  <a:cs typeface="Arial"/>
                </a:rPr>
                <a:t>r</a:t>
              </a:r>
              <a:endParaRPr sz="1400">
                <a:latin typeface="Arial"/>
                <a:cs typeface="Arial"/>
              </a:endParaRPr>
            </a:p>
          </p:txBody>
        </p:sp>
      </p:grpSp>
      <p:grpSp>
        <p:nvGrpSpPr>
          <p:cNvPr id="45" name="Group 44">
            <a:extLst>
              <a:ext uri="{FF2B5EF4-FFF2-40B4-BE49-F238E27FC236}">
                <a16:creationId xmlns:a16="http://schemas.microsoft.com/office/drawing/2014/main" id="{5CEDF0FA-2803-006C-7C94-250749381DE1}"/>
              </a:ext>
            </a:extLst>
          </p:cNvPr>
          <p:cNvGrpSpPr/>
          <p:nvPr/>
        </p:nvGrpSpPr>
        <p:grpSpPr>
          <a:xfrm>
            <a:off x="7320749" y="4210122"/>
            <a:ext cx="2209800" cy="685800"/>
            <a:chOff x="1799843" y="5417820"/>
            <a:chExt cx="2209800" cy="685800"/>
          </a:xfrm>
        </p:grpSpPr>
        <p:sp>
          <p:nvSpPr>
            <p:cNvPr id="32" name="object 32"/>
            <p:cNvSpPr/>
            <p:nvPr/>
          </p:nvSpPr>
          <p:spPr>
            <a:xfrm>
              <a:off x="1799843" y="5417820"/>
              <a:ext cx="2209800" cy="685800"/>
            </a:xfrm>
            <a:custGeom>
              <a:avLst/>
              <a:gdLst/>
              <a:ahLst/>
              <a:cxnLst/>
              <a:rect l="l" t="t" r="r" b="b"/>
              <a:pathLst>
                <a:path w="2209800" h="685800">
                  <a:moveTo>
                    <a:pt x="2095500" y="0"/>
                  </a:moveTo>
                  <a:lnTo>
                    <a:pt x="103593" y="494"/>
                  </a:lnTo>
                  <a:lnTo>
                    <a:pt x="62891" y="12185"/>
                  </a:lnTo>
                  <a:lnTo>
                    <a:pt x="30005" y="37105"/>
                  </a:lnTo>
                  <a:lnTo>
                    <a:pt x="8014" y="72171"/>
                  </a:lnTo>
                  <a:lnTo>
                    <a:pt x="0" y="114299"/>
                  </a:lnTo>
                  <a:lnTo>
                    <a:pt x="494" y="582205"/>
                  </a:lnTo>
                  <a:lnTo>
                    <a:pt x="12183" y="622902"/>
                  </a:lnTo>
                  <a:lnTo>
                    <a:pt x="37100" y="655790"/>
                  </a:lnTo>
                  <a:lnTo>
                    <a:pt x="72166" y="677783"/>
                  </a:lnTo>
                  <a:lnTo>
                    <a:pt x="114300" y="685799"/>
                  </a:lnTo>
                  <a:lnTo>
                    <a:pt x="2106205" y="685305"/>
                  </a:lnTo>
                  <a:lnTo>
                    <a:pt x="2146902" y="673614"/>
                  </a:lnTo>
                  <a:lnTo>
                    <a:pt x="2179790" y="648694"/>
                  </a:lnTo>
                  <a:lnTo>
                    <a:pt x="2201783" y="613628"/>
                  </a:lnTo>
                  <a:lnTo>
                    <a:pt x="2209800" y="571499"/>
                  </a:lnTo>
                  <a:lnTo>
                    <a:pt x="2209305" y="103594"/>
                  </a:lnTo>
                  <a:lnTo>
                    <a:pt x="2197614" y="62897"/>
                  </a:lnTo>
                  <a:lnTo>
                    <a:pt x="2172694" y="30009"/>
                  </a:lnTo>
                  <a:lnTo>
                    <a:pt x="2137628" y="8016"/>
                  </a:lnTo>
                  <a:lnTo>
                    <a:pt x="2095500" y="0"/>
                  </a:lnTo>
                  <a:close/>
                </a:path>
              </a:pathLst>
            </a:custGeom>
            <a:solidFill>
              <a:srgbClr val="00AF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1799843" y="5417820"/>
              <a:ext cx="2209800" cy="685800"/>
            </a:xfrm>
            <a:custGeom>
              <a:avLst/>
              <a:gdLst/>
              <a:ahLst/>
              <a:cxnLst/>
              <a:rect l="l" t="t" r="r" b="b"/>
              <a:pathLst>
                <a:path w="2209800" h="685800">
                  <a:moveTo>
                    <a:pt x="0" y="114299"/>
                  </a:moveTo>
                  <a:lnTo>
                    <a:pt x="8014" y="72171"/>
                  </a:lnTo>
                  <a:lnTo>
                    <a:pt x="30005" y="37105"/>
                  </a:lnTo>
                  <a:lnTo>
                    <a:pt x="62891" y="12185"/>
                  </a:lnTo>
                  <a:lnTo>
                    <a:pt x="103593" y="494"/>
                  </a:lnTo>
                  <a:lnTo>
                    <a:pt x="2095500" y="0"/>
                  </a:lnTo>
                  <a:lnTo>
                    <a:pt x="2110137" y="928"/>
                  </a:lnTo>
                  <a:lnTo>
                    <a:pt x="2150253" y="13946"/>
                  </a:lnTo>
                  <a:lnTo>
                    <a:pt x="2182280" y="39913"/>
                  </a:lnTo>
                  <a:lnTo>
                    <a:pt x="2203133" y="75747"/>
                  </a:lnTo>
                  <a:lnTo>
                    <a:pt x="2209800" y="571499"/>
                  </a:lnTo>
                  <a:lnTo>
                    <a:pt x="2208871" y="586137"/>
                  </a:lnTo>
                  <a:lnTo>
                    <a:pt x="2195853" y="626253"/>
                  </a:lnTo>
                  <a:lnTo>
                    <a:pt x="2169886" y="658280"/>
                  </a:lnTo>
                  <a:lnTo>
                    <a:pt x="2134052" y="679133"/>
                  </a:lnTo>
                  <a:lnTo>
                    <a:pt x="114300" y="685799"/>
                  </a:lnTo>
                  <a:lnTo>
                    <a:pt x="99660" y="684871"/>
                  </a:lnTo>
                  <a:lnTo>
                    <a:pt x="59540" y="671853"/>
                  </a:lnTo>
                  <a:lnTo>
                    <a:pt x="27515" y="645886"/>
                  </a:lnTo>
                  <a:lnTo>
                    <a:pt x="6665" y="610052"/>
                  </a:lnTo>
                  <a:lnTo>
                    <a:pt x="0" y="114299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 txBox="1"/>
            <p:nvPr/>
          </p:nvSpPr>
          <p:spPr>
            <a:xfrm>
              <a:off x="2322983" y="5669980"/>
              <a:ext cx="1163955" cy="215444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2700"/>
              <a:r>
                <a:rPr sz="1400" b="1" spc="15">
                  <a:latin typeface="Arial"/>
                  <a:cs typeface="Arial"/>
                </a:rPr>
                <a:t>M</a:t>
              </a:r>
              <a:r>
                <a:rPr sz="1400" b="1" spc="-10">
                  <a:latin typeface="Arial"/>
                  <a:cs typeface="Arial"/>
                </a:rPr>
                <a:t>il</a:t>
              </a:r>
              <a:r>
                <a:rPr sz="1400" b="1" spc="-15">
                  <a:latin typeface="Arial"/>
                  <a:cs typeface="Arial"/>
                </a:rPr>
                <a:t>e</a:t>
              </a:r>
              <a:r>
                <a:rPr sz="1400" b="1">
                  <a:latin typeface="Arial"/>
                  <a:cs typeface="Arial"/>
                </a:rPr>
                <a:t>a</a:t>
              </a:r>
              <a:r>
                <a:rPr sz="1400" b="1" spc="-20">
                  <a:latin typeface="Arial"/>
                  <a:cs typeface="Arial"/>
                </a:rPr>
                <a:t>g</a:t>
              </a:r>
              <a:r>
                <a:rPr sz="1400" b="1">
                  <a:latin typeface="Arial"/>
                  <a:cs typeface="Arial"/>
                </a:rPr>
                <a:t>e</a:t>
              </a:r>
              <a:r>
                <a:rPr sz="1400" b="1" spc="-55">
                  <a:latin typeface="Arial"/>
                  <a:cs typeface="Arial"/>
                </a:rPr>
                <a:t> </a:t>
              </a:r>
              <a:r>
                <a:rPr sz="1400" b="1" spc="-10">
                  <a:latin typeface="Arial"/>
                  <a:cs typeface="Arial"/>
                </a:rPr>
                <a:t>Fo</a:t>
              </a:r>
              <a:r>
                <a:rPr sz="1400" b="1">
                  <a:latin typeface="Arial"/>
                  <a:cs typeface="Arial"/>
                </a:rPr>
                <a:t>rm</a:t>
              </a:r>
              <a:endParaRPr sz="1400">
                <a:latin typeface="Arial"/>
                <a:cs typeface="Arial"/>
              </a:endParaRPr>
            </a:p>
          </p:txBody>
        </p:sp>
      </p:grpSp>
      <p:sp>
        <p:nvSpPr>
          <p:cNvPr id="41" name="object 41"/>
          <p:cNvSpPr txBox="1"/>
          <p:nvPr/>
        </p:nvSpPr>
        <p:spPr>
          <a:xfrm>
            <a:off x="432850" y="1362157"/>
            <a:ext cx="11012088" cy="839140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pPr marL="12700" marR="5080" indent="754380" algn="ctr">
              <a:lnSpc>
                <a:spcPct val="119300"/>
              </a:lnSpc>
            </a:pPr>
            <a:r>
              <a:rPr lang="en-US" sz="2400" b="1" i="1" spc="-45">
                <a:latin typeface="Arial"/>
                <a:cs typeface="Arial"/>
              </a:rPr>
              <a:t>F</a:t>
            </a:r>
            <a:r>
              <a:rPr lang="en-US" sz="2400" b="1" i="1" spc="-5">
                <a:latin typeface="Arial"/>
                <a:cs typeface="Arial"/>
              </a:rPr>
              <a:t>o</a:t>
            </a:r>
            <a:r>
              <a:rPr lang="en-US" sz="2400" b="1" i="1">
                <a:latin typeface="Arial"/>
                <a:cs typeface="Arial"/>
              </a:rPr>
              <a:t>r</a:t>
            </a:r>
            <a:r>
              <a:rPr lang="en-US" sz="2400" b="1" i="1" spc="-40">
                <a:latin typeface="Arial"/>
                <a:cs typeface="Arial"/>
              </a:rPr>
              <a:t> </a:t>
            </a:r>
            <a:r>
              <a:rPr lang="en-US" sz="2400" b="1" i="1">
                <a:latin typeface="Arial"/>
                <a:cs typeface="Arial"/>
              </a:rPr>
              <a:t>all</a:t>
            </a:r>
            <a:r>
              <a:rPr lang="en-US" sz="2400" b="1" i="1" spc="-35">
                <a:latin typeface="Arial"/>
                <a:cs typeface="Arial"/>
              </a:rPr>
              <a:t> </a:t>
            </a:r>
            <a:r>
              <a:rPr lang="en-US" sz="2400" b="1" i="1" spc="-40">
                <a:latin typeface="Arial"/>
                <a:cs typeface="Arial"/>
              </a:rPr>
              <a:t>f</a:t>
            </a:r>
            <a:r>
              <a:rPr lang="en-US" sz="2400" b="1" i="1" spc="-10">
                <a:latin typeface="Arial"/>
                <a:cs typeface="Arial"/>
              </a:rPr>
              <a:t>o</a:t>
            </a:r>
            <a:r>
              <a:rPr lang="en-US" sz="2400" b="1" i="1" spc="5">
                <a:latin typeface="Arial"/>
                <a:cs typeface="Arial"/>
              </a:rPr>
              <a:t>r</a:t>
            </a:r>
            <a:r>
              <a:rPr lang="en-US" sz="2400" b="1" i="1" spc="-25">
                <a:latin typeface="Arial"/>
                <a:cs typeface="Arial"/>
              </a:rPr>
              <a:t>m</a:t>
            </a:r>
            <a:r>
              <a:rPr lang="en-US" sz="2400" b="1" i="1">
                <a:latin typeface="Arial"/>
                <a:cs typeface="Arial"/>
              </a:rPr>
              <a:t>s</a:t>
            </a:r>
            <a:r>
              <a:rPr lang="en-US" sz="2400" b="1" i="1" spc="-55">
                <a:latin typeface="Arial"/>
                <a:cs typeface="Arial"/>
              </a:rPr>
              <a:t> </a:t>
            </a:r>
            <a:r>
              <a:rPr lang="en-US" sz="2400" b="1" i="1" spc="-5">
                <a:latin typeface="Arial"/>
                <a:cs typeface="Arial"/>
              </a:rPr>
              <a:t>an</a:t>
            </a:r>
            <a:r>
              <a:rPr lang="en-US" sz="2400" b="1" i="1">
                <a:latin typeface="Arial"/>
                <a:cs typeface="Arial"/>
              </a:rPr>
              <a:t>d</a:t>
            </a:r>
            <a:r>
              <a:rPr lang="en-US" sz="2400" b="1" i="1" spc="-60">
                <a:latin typeface="Arial"/>
                <a:cs typeface="Arial"/>
              </a:rPr>
              <a:t> </a:t>
            </a:r>
            <a:r>
              <a:rPr lang="en-US" sz="2400" b="1" i="1">
                <a:latin typeface="Arial"/>
                <a:cs typeface="Arial"/>
              </a:rPr>
              <a:t>descriptions of what they do, </a:t>
            </a:r>
            <a:r>
              <a:rPr lang="en-US" sz="2400" b="1" i="1" spc="5">
                <a:latin typeface="Arial"/>
                <a:cs typeface="Arial"/>
              </a:rPr>
              <a:t>g</a:t>
            </a:r>
            <a:r>
              <a:rPr lang="en-US" sz="2400" b="1" i="1">
                <a:latin typeface="Arial"/>
                <a:cs typeface="Arial"/>
              </a:rPr>
              <a:t>o</a:t>
            </a:r>
            <a:r>
              <a:rPr lang="en-US" sz="2400" b="1" i="1" spc="-50">
                <a:latin typeface="Arial"/>
                <a:cs typeface="Arial"/>
              </a:rPr>
              <a:t> </a:t>
            </a:r>
            <a:r>
              <a:rPr lang="en-US" sz="2400" b="1" i="1">
                <a:latin typeface="Arial"/>
                <a:cs typeface="Arial"/>
              </a:rPr>
              <a:t>t</a:t>
            </a:r>
            <a:r>
              <a:rPr lang="en-US" sz="2400" b="1" i="1" spc="-10">
                <a:latin typeface="Arial"/>
                <a:cs typeface="Arial"/>
              </a:rPr>
              <a:t>h</a:t>
            </a:r>
            <a:r>
              <a:rPr lang="en-US" sz="2400" b="1" i="1">
                <a:latin typeface="Arial"/>
                <a:cs typeface="Arial"/>
              </a:rPr>
              <a:t>e</a:t>
            </a:r>
            <a:r>
              <a:rPr lang="en-US" sz="2400" b="1" i="1" spc="-45">
                <a:latin typeface="Arial"/>
                <a:cs typeface="Arial"/>
              </a:rPr>
              <a:t> </a:t>
            </a:r>
            <a:r>
              <a:rPr lang="en-US" sz="2400" b="1" i="1" spc="-5">
                <a:latin typeface="Arial"/>
                <a:cs typeface="Arial"/>
              </a:rPr>
              <a:t>S</a:t>
            </a:r>
            <a:r>
              <a:rPr lang="en-US" sz="2400" b="1" i="1">
                <a:latin typeface="Arial"/>
                <a:cs typeface="Arial"/>
              </a:rPr>
              <a:t>U</a:t>
            </a:r>
            <a:r>
              <a:rPr lang="en-US" sz="2400" b="1" i="1" spc="-25">
                <a:latin typeface="Arial"/>
                <a:cs typeface="Arial"/>
              </a:rPr>
              <a:t> </a:t>
            </a:r>
            <a:r>
              <a:rPr lang="en-US" sz="2400" b="1" i="1" spc="-70">
                <a:latin typeface="Arial"/>
                <a:cs typeface="Arial"/>
              </a:rPr>
              <a:t>W</a:t>
            </a:r>
            <a:r>
              <a:rPr lang="en-US" sz="2400" b="1" i="1" spc="-5">
                <a:latin typeface="Arial"/>
                <a:cs typeface="Arial"/>
              </a:rPr>
              <a:t>e</a:t>
            </a:r>
            <a:r>
              <a:rPr lang="en-US" sz="2400" b="1" i="1" spc="-10">
                <a:latin typeface="Arial"/>
                <a:cs typeface="Arial"/>
              </a:rPr>
              <a:t>b</a:t>
            </a:r>
            <a:r>
              <a:rPr lang="en-US" sz="2400" b="1" i="1">
                <a:latin typeface="Arial"/>
                <a:cs typeface="Arial"/>
              </a:rPr>
              <a:t>s</a:t>
            </a:r>
            <a:r>
              <a:rPr lang="en-US" sz="2400" b="1" i="1" spc="5">
                <a:latin typeface="Arial"/>
                <a:cs typeface="Arial"/>
              </a:rPr>
              <a:t>i</a:t>
            </a:r>
            <a:r>
              <a:rPr lang="en-US" sz="2400" b="1" i="1" spc="-40">
                <a:latin typeface="Arial"/>
                <a:cs typeface="Arial"/>
              </a:rPr>
              <a:t>t</a:t>
            </a:r>
            <a:r>
              <a:rPr lang="en-US" sz="2400" b="1" i="1">
                <a:latin typeface="Arial"/>
                <a:cs typeface="Arial"/>
              </a:rPr>
              <a:t>e </a:t>
            </a:r>
          </a:p>
          <a:p>
            <a:pPr marL="12700" marR="5080" indent="754380" algn="ctr">
              <a:lnSpc>
                <a:spcPct val="119300"/>
              </a:lnSpc>
            </a:pPr>
            <a:r>
              <a:rPr lang="en-US" sz="2400" b="1" i="1" spc="-5">
                <a:latin typeface="Arial"/>
                <a:cs typeface="Arial"/>
              </a:rPr>
              <a:t>S</a:t>
            </a:r>
            <a:r>
              <a:rPr lang="en-US" sz="2400" b="1" i="1" spc="-10">
                <a:latin typeface="Arial"/>
                <a:cs typeface="Arial"/>
              </a:rPr>
              <a:t>o</a:t>
            </a:r>
            <a:r>
              <a:rPr lang="en-US" sz="2400" b="1" i="1" spc="-5">
                <a:latin typeface="Arial"/>
                <a:cs typeface="Arial"/>
              </a:rPr>
              <a:t>c</a:t>
            </a:r>
            <a:r>
              <a:rPr lang="en-US" sz="2400" b="1" i="1" spc="5">
                <a:latin typeface="Arial"/>
                <a:cs typeface="Arial"/>
              </a:rPr>
              <a:t>i</a:t>
            </a:r>
            <a:r>
              <a:rPr lang="en-US" sz="2400" b="1" i="1" spc="-25">
                <a:latin typeface="Arial"/>
                <a:cs typeface="Arial"/>
              </a:rPr>
              <a:t>e</a:t>
            </a:r>
            <a:r>
              <a:rPr lang="en-US" sz="2400" b="1" i="1" spc="-15">
                <a:latin typeface="Arial"/>
                <a:cs typeface="Arial"/>
              </a:rPr>
              <a:t>t</a:t>
            </a:r>
            <a:r>
              <a:rPr lang="en-US" sz="2400" b="1" i="1" spc="5">
                <a:latin typeface="Arial"/>
                <a:cs typeface="Arial"/>
              </a:rPr>
              <a:t>i</a:t>
            </a:r>
            <a:r>
              <a:rPr lang="en-US" sz="2400" b="1" i="1" spc="-15">
                <a:latin typeface="Arial"/>
                <a:cs typeface="Arial"/>
              </a:rPr>
              <a:t>e</a:t>
            </a:r>
            <a:r>
              <a:rPr lang="en-US" sz="2400" b="1" i="1">
                <a:latin typeface="Arial"/>
                <a:cs typeface="Arial"/>
              </a:rPr>
              <a:t>s</a:t>
            </a:r>
            <a:r>
              <a:rPr lang="en-US" sz="2400" b="1" i="1" spc="-90">
                <a:latin typeface="Arial"/>
                <a:cs typeface="Arial"/>
              </a:rPr>
              <a:t> </a:t>
            </a:r>
            <a:r>
              <a:rPr lang="en-US" sz="2400" b="1" i="1">
                <a:latin typeface="Arial"/>
                <a:cs typeface="Arial"/>
              </a:rPr>
              <a:t>&amp;</a:t>
            </a:r>
            <a:r>
              <a:rPr lang="en-US" sz="2400" b="1" i="1" spc="-20">
                <a:latin typeface="Arial"/>
                <a:cs typeface="Arial"/>
              </a:rPr>
              <a:t> </a:t>
            </a:r>
            <a:r>
              <a:rPr lang="en-US" sz="2400" b="1" i="1" spc="-5">
                <a:latin typeface="Arial"/>
                <a:cs typeface="Arial"/>
              </a:rPr>
              <a:t>S</a:t>
            </a:r>
            <a:r>
              <a:rPr lang="en-US" sz="2400" b="1" i="1" spc="-10">
                <a:latin typeface="Arial"/>
                <a:cs typeface="Arial"/>
              </a:rPr>
              <a:t>po</a:t>
            </a:r>
            <a:r>
              <a:rPr lang="en-US" sz="2400" b="1" i="1" spc="50">
                <a:latin typeface="Arial"/>
                <a:cs typeface="Arial"/>
              </a:rPr>
              <a:t>r</a:t>
            </a:r>
            <a:r>
              <a:rPr lang="en-US" sz="2400" b="1" i="1">
                <a:latin typeface="Arial"/>
                <a:cs typeface="Arial"/>
              </a:rPr>
              <a:t>ts</a:t>
            </a:r>
            <a:r>
              <a:rPr lang="en-US" sz="2400" b="1" i="1" spc="-70">
                <a:latin typeface="Arial"/>
                <a:cs typeface="Arial"/>
              </a:rPr>
              <a:t> </a:t>
            </a:r>
            <a:r>
              <a:rPr lang="en-US" sz="2400" b="1" i="1" spc="5">
                <a:latin typeface="Arial"/>
                <a:cs typeface="Arial"/>
              </a:rPr>
              <a:t>Cl</a:t>
            </a:r>
            <a:r>
              <a:rPr lang="en-US" sz="2400" b="1" i="1" spc="-20">
                <a:latin typeface="Arial"/>
                <a:cs typeface="Arial"/>
              </a:rPr>
              <a:t>u</a:t>
            </a:r>
            <a:r>
              <a:rPr lang="en-US" sz="2400" b="1" i="1" spc="-10">
                <a:latin typeface="Arial"/>
                <a:cs typeface="Arial"/>
              </a:rPr>
              <a:t>b</a:t>
            </a:r>
            <a:r>
              <a:rPr lang="en-US" sz="2400" b="1" i="1">
                <a:latin typeface="Arial"/>
                <a:cs typeface="Arial"/>
              </a:rPr>
              <a:t>s</a:t>
            </a:r>
            <a:r>
              <a:rPr lang="en-US" sz="2400" b="1" i="1" spc="-55">
                <a:latin typeface="Arial"/>
                <a:cs typeface="Arial"/>
              </a:rPr>
              <a:t> </a:t>
            </a:r>
            <a:r>
              <a:rPr lang="en-US" sz="2400" b="1" i="1">
                <a:latin typeface="Arial"/>
                <a:cs typeface="Arial"/>
              </a:rPr>
              <a:t>&gt;</a:t>
            </a:r>
            <a:r>
              <a:rPr lang="en-US" sz="2400" b="1" i="1" spc="-10">
                <a:latin typeface="Arial"/>
                <a:cs typeface="Arial"/>
              </a:rPr>
              <a:t> </a:t>
            </a:r>
            <a:r>
              <a:rPr lang="en-US" sz="2400" b="1" i="1" u="sng" spc="-5">
                <a:latin typeface="Arial"/>
                <a:cs typeface="Arial"/>
              </a:rPr>
              <a:t>E</a:t>
            </a:r>
            <a:r>
              <a:rPr lang="en-US" sz="2400" b="1" i="1" u="sng" spc="-40">
                <a:latin typeface="Arial"/>
                <a:cs typeface="Arial"/>
              </a:rPr>
              <a:t>x</a:t>
            </a:r>
            <a:r>
              <a:rPr lang="en-US" sz="2400" b="1" i="1" u="sng" spc="-5">
                <a:latin typeface="Arial"/>
                <a:cs typeface="Arial"/>
              </a:rPr>
              <a:t>e</a:t>
            </a:r>
            <a:r>
              <a:rPr lang="en-US" sz="2400" b="1" i="1" u="sng">
                <a:latin typeface="Arial"/>
                <a:cs typeface="Arial"/>
              </a:rPr>
              <a:t>c</a:t>
            </a:r>
            <a:r>
              <a:rPr lang="en-US" sz="2400" b="1" i="1" u="sng" spc="-70">
                <a:latin typeface="Arial"/>
                <a:cs typeface="Arial"/>
              </a:rPr>
              <a:t> </a:t>
            </a:r>
            <a:r>
              <a:rPr lang="en-US" sz="2400" b="1" i="1" u="sng" spc="-40">
                <a:latin typeface="Arial"/>
                <a:cs typeface="Arial"/>
              </a:rPr>
              <a:t>R</a:t>
            </a:r>
            <a:r>
              <a:rPr lang="en-US" sz="2400" b="1" i="1" u="sng" spc="-5">
                <a:latin typeface="Arial"/>
                <a:cs typeface="Arial"/>
              </a:rPr>
              <a:t>es</a:t>
            </a:r>
            <a:r>
              <a:rPr lang="en-US" sz="2400" b="1" i="1" u="sng" spc="-10">
                <a:latin typeface="Arial"/>
                <a:cs typeface="Arial"/>
              </a:rPr>
              <a:t>o</a:t>
            </a:r>
            <a:r>
              <a:rPr lang="en-US" sz="2400" b="1" i="1" u="sng" spc="-20">
                <a:latin typeface="Arial"/>
                <a:cs typeface="Arial"/>
              </a:rPr>
              <a:t>u</a:t>
            </a:r>
            <a:r>
              <a:rPr lang="en-US" sz="2400" b="1" i="1" u="sng" spc="-35">
                <a:latin typeface="Arial"/>
                <a:cs typeface="Arial"/>
              </a:rPr>
              <a:t>r</a:t>
            </a:r>
            <a:r>
              <a:rPr lang="en-US" sz="2400" b="1" i="1" u="sng" spc="-15">
                <a:latin typeface="Arial"/>
                <a:cs typeface="Arial"/>
              </a:rPr>
              <a:t>ce</a:t>
            </a:r>
            <a:r>
              <a:rPr lang="en-US" sz="2400" b="1" i="1" u="sng">
                <a:latin typeface="Arial"/>
                <a:cs typeface="Arial"/>
              </a:rPr>
              <a:t>s</a:t>
            </a:r>
            <a:r>
              <a:rPr lang="en-US" sz="2400" b="1" i="1" spc="-80">
                <a:latin typeface="Arial"/>
                <a:cs typeface="Arial"/>
              </a:rPr>
              <a:t> </a:t>
            </a:r>
            <a:r>
              <a:rPr lang="en-US" sz="2400" b="1" i="1">
                <a:latin typeface="Arial"/>
                <a:cs typeface="Arial"/>
              </a:rPr>
              <a:t>&gt;</a:t>
            </a:r>
            <a:r>
              <a:rPr lang="en-US" sz="2400" b="1" i="1" spc="-10">
                <a:latin typeface="Arial"/>
                <a:cs typeface="Arial"/>
              </a:rPr>
              <a:t> F</a:t>
            </a:r>
            <a:r>
              <a:rPr lang="en-US" sz="2400" b="1" i="1" spc="5">
                <a:latin typeface="Arial"/>
                <a:cs typeface="Arial"/>
              </a:rPr>
              <a:t>i</a:t>
            </a:r>
            <a:r>
              <a:rPr lang="en-US" sz="2400" b="1" i="1" spc="-10">
                <a:latin typeface="Arial"/>
                <a:cs typeface="Arial"/>
              </a:rPr>
              <a:t>n</a:t>
            </a:r>
            <a:r>
              <a:rPr lang="en-US" sz="2400" b="1" i="1" spc="-5">
                <a:latin typeface="Arial"/>
                <a:cs typeface="Arial"/>
              </a:rPr>
              <a:t>a</a:t>
            </a:r>
            <a:r>
              <a:rPr lang="en-US" sz="2400" b="1" i="1" spc="-20">
                <a:latin typeface="Arial"/>
                <a:cs typeface="Arial"/>
              </a:rPr>
              <a:t>n</a:t>
            </a:r>
            <a:r>
              <a:rPr lang="en-US" sz="2400" b="1" i="1" spc="-15">
                <a:latin typeface="Arial"/>
                <a:cs typeface="Arial"/>
              </a:rPr>
              <a:t>ce</a:t>
            </a:r>
            <a:r>
              <a:rPr lang="en-US" sz="2400" b="1" i="1">
                <a:latin typeface="Arial"/>
                <a:cs typeface="Arial"/>
              </a:rPr>
              <a:t>&gt;</a:t>
            </a:r>
            <a:r>
              <a:rPr lang="en-US" sz="2400" b="1" i="1" spc="-85">
                <a:latin typeface="Arial"/>
                <a:cs typeface="Arial"/>
              </a:rPr>
              <a:t> </a:t>
            </a:r>
            <a:r>
              <a:rPr lang="en-US" sz="2400" b="1" i="1" spc="-10">
                <a:latin typeface="Arial"/>
                <a:cs typeface="Arial"/>
              </a:rPr>
              <a:t>F</a:t>
            </a:r>
            <a:r>
              <a:rPr lang="en-US" sz="2400" b="1" i="1" spc="5">
                <a:latin typeface="Arial"/>
                <a:cs typeface="Arial"/>
              </a:rPr>
              <a:t>i</a:t>
            </a:r>
            <a:r>
              <a:rPr lang="en-US" sz="2400" b="1" i="1" spc="-10">
                <a:latin typeface="Arial"/>
                <a:cs typeface="Arial"/>
              </a:rPr>
              <a:t>n</a:t>
            </a:r>
            <a:r>
              <a:rPr lang="en-US" sz="2400" b="1" i="1" spc="-5">
                <a:latin typeface="Arial"/>
                <a:cs typeface="Arial"/>
              </a:rPr>
              <a:t>a</a:t>
            </a:r>
            <a:r>
              <a:rPr lang="en-US" sz="2400" b="1" i="1" spc="-20">
                <a:latin typeface="Arial"/>
                <a:cs typeface="Arial"/>
              </a:rPr>
              <a:t>n</a:t>
            </a:r>
            <a:r>
              <a:rPr lang="en-US" sz="2400" b="1" i="1" spc="-15">
                <a:latin typeface="Arial"/>
                <a:cs typeface="Arial"/>
              </a:rPr>
              <a:t>c</a:t>
            </a:r>
            <a:r>
              <a:rPr lang="en-US" sz="2400" b="1" i="1">
                <a:latin typeface="Arial"/>
                <a:cs typeface="Arial"/>
              </a:rPr>
              <a:t>e</a:t>
            </a:r>
            <a:r>
              <a:rPr lang="en-US" sz="2400" b="1" i="1" spc="-105">
                <a:latin typeface="Arial"/>
                <a:cs typeface="Arial"/>
              </a:rPr>
              <a:t> </a:t>
            </a:r>
            <a:r>
              <a:rPr lang="en-US" sz="2400" b="1" i="1" spc="-45">
                <a:latin typeface="Arial"/>
                <a:cs typeface="Arial"/>
              </a:rPr>
              <a:t>F</a:t>
            </a:r>
            <a:r>
              <a:rPr lang="en-US" sz="2400" b="1" i="1" spc="-10">
                <a:latin typeface="Arial"/>
                <a:cs typeface="Arial"/>
              </a:rPr>
              <a:t>o</a:t>
            </a:r>
            <a:r>
              <a:rPr lang="en-US" sz="2400" b="1" i="1">
                <a:latin typeface="Arial"/>
                <a:cs typeface="Arial"/>
              </a:rPr>
              <a:t>rms</a:t>
            </a:r>
            <a:endParaRPr lang="en-US" sz="2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845563" y="989075"/>
            <a:ext cx="8534400" cy="0"/>
          </a:xfrm>
          <a:custGeom>
            <a:avLst/>
            <a:gdLst/>
            <a:ahLst/>
            <a:cxnLst/>
            <a:rect l="l" t="t" r="r" b="b"/>
            <a:pathLst>
              <a:path w="8534400">
                <a:moveTo>
                  <a:pt x="0" y="0"/>
                </a:moveTo>
                <a:lnTo>
                  <a:pt x="8534400" y="0"/>
                </a:lnTo>
              </a:path>
            </a:pathLst>
          </a:custGeom>
          <a:ln w="6350">
            <a:solidFill>
              <a:srgbClr val="5C5D6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9781031" y="6161532"/>
            <a:ext cx="676656" cy="52882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524000" y="5625085"/>
            <a:ext cx="1437132" cy="123291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3954526" y="399677"/>
            <a:ext cx="4175760" cy="4616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/>
            <a:r>
              <a:rPr sz="3000" b="1">
                <a:solidFill>
                  <a:srgbClr val="1F3863"/>
                </a:solidFill>
                <a:latin typeface="Arial"/>
                <a:cs typeface="Arial"/>
              </a:rPr>
              <a:t>Why</a:t>
            </a:r>
            <a:r>
              <a:rPr sz="3000" b="1" spc="5">
                <a:solidFill>
                  <a:srgbClr val="1F3863"/>
                </a:solidFill>
                <a:latin typeface="Arial"/>
                <a:cs typeface="Arial"/>
              </a:rPr>
              <a:t> </a:t>
            </a:r>
            <a:r>
              <a:rPr sz="3000" b="1">
                <a:solidFill>
                  <a:srgbClr val="1F3863"/>
                </a:solidFill>
                <a:latin typeface="Arial"/>
                <a:cs typeface="Arial"/>
              </a:rPr>
              <a:t>come to Finance?</a:t>
            </a:r>
            <a:endParaRPr sz="30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777085" y="1358747"/>
            <a:ext cx="8599170" cy="421653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99085" indent="-286385">
              <a:buFont typeface="Arial"/>
              <a:buChar char="•"/>
              <a:tabLst>
                <a:tab pos="299720" algn="l"/>
              </a:tabLst>
            </a:pPr>
            <a:r>
              <a:rPr sz="1600" b="1" spc="-135">
                <a:latin typeface="Arial"/>
                <a:cs typeface="Arial"/>
              </a:rPr>
              <a:t>Y</a:t>
            </a:r>
            <a:r>
              <a:rPr sz="1600" b="1" spc="-10">
                <a:latin typeface="Arial"/>
                <a:cs typeface="Arial"/>
              </a:rPr>
              <a:t>ou</a:t>
            </a:r>
            <a:r>
              <a:rPr sz="1600" b="1" spc="-5">
                <a:latin typeface="Arial"/>
                <a:cs typeface="Arial"/>
              </a:rPr>
              <a:t> </a:t>
            </a:r>
            <a:r>
              <a:rPr sz="1600" b="1" spc="-10">
                <a:latin typeface="Arial"/>
                <a:cs typeface="Arial"/>
              </a:rPr>
              <a:t>or</a:t>
            </a:r>
            <a:r>
              <a:rPr sz="1600" b="1" spc="-5">
                <a:latin typeface="Arial"/>
                <a:cs typeface="Arial"/>
              </a:rPr>
              <a:t> </a:t>
            </a:r>
            <a:r>
              <a:rPr sz="1600" b="1" spc="-50">
                <a:latin typeface="Arial"/>
                <a:cs typeface="Arial"/>
              </a:rPr>
              <a:t>y</a:t>
            </a:r>
            <a:r>
              <a:rPr sz="1600" b="1" spc="-10">
                <a:latin typeface="Arial"/>
                <a:cs typeface="Arial"/>
              </a:rPr>
              <a:t>o</a:t>
            </a:r>
            <a:r>
              <a:rPr sz="1600" b="1" spc="-20">
                <a:latin typeface="Arial"/>
                <a:cs typeface="Arial"/>
              </a:rPr>
              <a:t>u</a:t>
            </a:r>
            <a:r>
              <a:rPr sz="1600" b="1" spc="-10">
                <a:latin typeface="Arial"/>
                <a:cs typeface="Arial"/>
              </a:rPr>
              <a:t>r</a:t>
            </a:r>
            <a:r>
              <a:rPr sz="1600" b="1" spc="45">
                <a:latin typeface="Arial"/>
                <a:cs typeface="Arial"/>
              </a:rPr>
              <a:t> </a:t>
            </a:r>
            <a:r>
              <a:rPr sz="1600" b="1" spc="-20">
                <a:latin typeface="Arial"/>
                <a:cs typeface="Arial"/>
              </a:rPr>
              <a:t>m</a:t>
            </a:r>
            <a:r>
              <a:rPr sz="1600" b="1" spc="-10">
                <a:latin typeface="Arial"/>
                <a:cs typeface="Arial"/>
              </a:rPr>
              <a:t>e</a:t>
            </a:r>
            <a:r>
              <a:rPr sz="1600" b="1" spc="-25">
                <a:latin typeface="Arial"/>
                <a:cs typeface="Arial"/>
              </a:rPr>
              <a:t>m</a:t>
            </a:r>
            <a:r>
              <a:rPr sz="1600" b="1" spc="-10">
                <a:latin typeface="Arial"/>
                <a:cs typeface="Arial"/>
              </a:rPr>
              <a:t>b</a:t>
            </a:r>
            <a:r>
              <a:rPr sz="1600" b="1" spc="-15">
                <a:latin typeface="Arial"/>
                <a:cs typeface="Arial"/>
              </a:rPr>
              <a:t>e</a:t>
            </a:r>
            <a:r>
              <a:rPr sz="1600" b="1" spc="-10">
                <a:latin typeface="Arial"/>
                <a:cs typeface="Arial"/>
              </a:rPr>
              <a:t>rs</a:t>
            </a:r>
            <a:r>
              <a:rPr sz="1600" b="1" spc="30">
                <a:latin typeface="Arial"/>
                <a:cs typeface="Arial"/>
              </a:rPr>
              <a:t> </a:t>
            </a:r>
            <a:r>
              <a:rPr sz="1600" b="1" spc="-10">
                <a:latin typeface="Arial"/>
                <a:cs typeface="Arial"/>
              </a:rPr>
              <a:t>can </a:t>
            </a:r>
            <a:r>
              <a:rPr sz="1600" b="1" spc="-15">
                <a:latin typeface="Arial"/>
                <a:cs typeface="Arial"/>
              </a:rPr>
              <a:t>d</a:t>
            </a:r>
            <a:r>
              <a:rPr sz="1600" b="1" spc="-10">
                <a:latin typeface="Arial"/>
                <a:cs typeface="Arial"/>
              </a:rPr>
              <a:t>e</a:t>
            </a:r>
            <a:r>
              <a:rPr sz="1600" b="1" spc="-15">
                <a:latin typeface="Arial"/>
                <a:cs typeface="Arial"/>
              </a:rPr>
              <a:t>p</a:t>
            </a:r>
            <a:r>
              <a:rPr sz="1600" b="1" spc="-10">
                <a:latin typeface="Arial"/>
                <a:cs typeface="Arial"/>
              </a:rPr>
              <a:t>o</a:t>
            </a:r>
            <a:r>
              <a:rPr sz="1600" b="1" spc="-15">
                <a:latin typeface="Arial"/>
                <a:cs typeface="Arial"/>
              </a:rPr>
              <a:t>s</a:t>
            </a:r>
            <a:r>
              <a:rPr sz="1600" b="1" spc="-5">
                <a:latin typeface="Arial"/>
                <a:cs typeface="Arial"/>
              </a:rPr>
              <a:t>it</a:t>
            </a:r>
            <a:r>
              <a:rPr sz="1600" b="1" spc="25">
                <a:latin typeface="Arial"/>
                <a:cs typeface="Arial"/>
              </a:rPr>
              <a:t> </a:t>
            </a:r>
            <a:r>
              <a:rPr sz="1600" b="1" spc="-10">
                <a:latin typeface="Arial"/>
                <a:cs typeface="Arial"/>
              </a:rPr>
              <a:t>cash </a:t>
            </a:r>
            <a:r>
              <a:rPr sz="1600" b="1" spc="-5">
                <a:latin typeface="Arial"/>
                <a:cs typeface="Arial"/>
              </a:rPr>
              <a:t>i</a:t>
            </a:r>
            <a:r>
              <a:rPr sz="1600" b="1" spc="-15">
                <a:latin typeface="Arial"/>
                <a:cs typeface="Arial"/>
              </a:rPr>
              <a:t>n</a:t>
            </a:r>
            <a:r>
              <a:rPr sz="1600" b="1" spc="-10">
                <a:latin typeface="Arial"/>
                <a:cs typeface="Arial"/>
              </a:rPr>
              <a:t>to</a:t>
            </a:r>
            <a:r>
              <a:rPr sz="1600" b="1" spc="20">
                <a:latin typeface="Arial"/>
                <a:cs typeface="Arial"/>
              </a:rPr>
              <a:t> </a:t>
            </a:r>
            <a:r>
              <a:rPr sz="1600" b="1" spc="-50">
                <a:latin typeface="Arial"/>
                <a:cs typeface="Arial"/>
              </a:rPr>
              <a:t>y</a:t>
            </a:r>
            <a:r>
              <a:rPr sz="1600" b="1" spc="-10">
                <a:latin typeface="Arial"/>
                <a:cs typeface="Arial"/>
              </a:rPr>
              <a:t>o</a:t>
            </a:r>
            <a:r>
              <a:rPr sz="1600" b="1" spc="-20">
                <a:latin typeface="Arial"/>
                <a:cs typeface="Arial"/>
              </a:rPr>
              <a:t>u</a:t>
            </a:r>
            <a:r>
              <a:rPr sz="1600" b="1" spc="-10">
                <a:latin typeface="Arial"/>
                <a:cs typeface="Arial"/>
              </a:rPr>
              <a:t>r</a:t>
            </a:r>
            <a:r>
              <a:rPr sz="1600" b="1" spc="45">
                <a:latin typeface="Arial"/>
                <a:cs typeface="Arial"/>
              </a:rPr>
              <a:t> </a:t>
            </a:r>
            <a:r>
              <a:rPr sz="1600" b="1" spc="-10">
                <a:latin typeface="Arial"/>
                <a:cs typeface="Arial"/>
              </a:rPr>
              <a:t>cl</a:t>
            </a:r>
            <a:r>
              <a:rPr sz="1600" b="1" spc="-20">
                <a:latin typeface="Arial"/>
                <a:cs typeface="Arial"/>
              </a:rPr>
              <a:t>u</a:t>
            </a:r>
            <a:r>
              <a:rPr sz="1600" b="1" spc="-10">
                <a:latin typeface="Arial"/>
                <a:cs typeface="Arial"/>
              </a:rPr>
              <a:t>b</a:t>
            </a:r>
            <a:r>
              <a:rPr sz="1600" b="1">
                <a:latin typeface="Arial"/>
                <a:cs typeface="Arial"/>
              </a:rPr>
              <a:t> </a:t>
            </a:r>
            <a:r>
              <a:rPr sz="1600" b="1" spc="-10">
                <a:latin typeface="Arial"/>
                <a:cs typeface="Arial"/>
              </a:rPr>
              <a:t>or</a:t>
            </a:r>
            <a:r>
              <a:rPr sz="1600" b="1" spc="5">
                <a:latin typeface="Arial"/>
                <a:cs typeface="Arial"/>
              </a:rPr>
              <a:t> </a:t>
            </a:r>
            <a:r>
              <a:rPr sz="1600" b="1" spc="-10">
                <a:latin typeface="Arial"/>
                <a:cs typeface="Arial"/>
              </a:rPr>
              <a:t>s</a:t>
            </a:r>
            <a:r>
              <a:rPr sz="1600" b="1" spc="-15">
                <a:latin typeface="Arial"/>
                <a:cs typeface="Arial"/>
              </a:rPr>
              <a:t>o</a:t>
            </a:r>
            <a:r>
              <a:rPr sz="1600" b="1" spc="-10">
                <a:latin typeface="Arial"/>
                <a:cs typeface="Arial"/>
              </a:rPr>
              <a:t>cie</a:t>
            </a:r>
            <a:r>
              <a:rPr sz="1600" b="1" spc="-20">
                <a:latin typeface="Arial"/>
                <a:cs typeface="Arial"/>
              </a:rPr>
              <a:t>t</a:t>
            </a:r>
            <a:r>
              <a:rPr sz="1600" b="1" spc="-10">
                <a:latin typeface="Arial"/>
                <a:cs typeface="Arial"/>
              </a:rPr>
              <a:t>y</a:t>
            </a:r>
            <a:r>
              <a:rPr sz="1600" b="1" spc="20">
                <a:latin typeface="Arial"/>
                <a:cs typeface="Arial"/>
              </a:rPr>
              <a:t> </a:t>
            </a:r>
            <a:r>
              <a:rPr sz="1600" b="1" spc="-10">
                <a:latin typeface="Arial"/>
                <a:cs typeface="Arial"/>
              </a:rPr>
              <a:t>acc</a:t>
            </a:r>
            <a:r>
              <a:rPr sz="1600" b="1" spc="-20">
                <a:latin typeface="Arial"/>
                <a:cs typeface="Arial"/>
              </a:rPr>
              <a:t>o</a:t>
            </a:r>
            <a:r>
              <a:rPr sz="1600" b="1" spc="-10">
                <a:latin typeface="Arial"/>
                <a:cs typeface="Arial"/>
              </a:rPr>
              <a:t>u</a:t>
            </a:r>
            <a:r>
              <a:rPr sz="1600" b="1" spc="-20">
                <a:latin typeface="Arial"/>
                <a:cs typeface="Arial"/>
              </a:rPr>
              <a:t>n</a:t>
            </a:r>
            <a:r>
              <a:rPr sz="1600" b="1" spc="-5">
                <a:latin typeface="Arial"/>
                <a:cs typeface="Arial"/>
              </a:rPr>
              <a:t>t.</a:t>
            </a:r>
            <a:endParaRPr sz="1600">
              <a:latin typeface="Arial"/>
              <a:cs typeface="Arial"/>
            </a:endParaRPr>
          </a:p>
          <a:p>
            <a:pPr>
              <a:spcBef>
                <a:spcPts val="24"/>
              </a:spcBef>
              <a:buFont typeface="Arial"/>
              <a:buChar char="•"/>
            </a:pPr>
            <a:endParaRPr sz="1650">
              <a:latin typeface="Times New Roman"/>
              <a:cs typeface="Times New Roman"/>
            </a:endParaRPr>
          </a:p>
          <a:p>
            <a:pPr marL="299085" indent="-286385">
              <a:buFont typeface="Arial"/>
              <a:buChar char="•"/>
              <a:tabLst>
                <a:tab pos="299720" algn="l"/>
              </a:tabLst>
            </a:pPr>
            <a:r>
              <a:rPr sz="1600" b="1" spc="-135">
                <a:latin typeface="Arial"/>
                <a:cs typeface="Arial"/>
              </a:rPr>
              <a:t>Y</a:t>
            </a:r>
            <a:r>
              <a:rPr sz="1600" b="1" spc="-10">
                <a:latin typeface="Arial"/>
                <a:cs typeface="Arial"/>
              </a:rPr>
              <a:t>ou</a:t>
            </a:r>
            <a:r>
              <a:rPr sz="1600" b="1">
                <a:latin typeface="Arial"/>
                <a:cs typeface="Arial"/>
              </a:rPr>
              <a:t> </a:t>
            </a:r>
            <a:r>
              <a:rPr sz="1600" b="1" spc="-10">
                <a:latin typeface="Arial"/>
                <a:cs typeface="Arial"/>
              </a:rPr>
              <a:t>or</a:t>
            </a:r>
            <a:r>
              <a:rPr sz="1600" b="1" spc="-5">
                <a:latin typeface="Arial"/>
                <a:cs typeface="Arial"/>
              </a:rPr>
              <a:t> </a:t>
            </a:r>
            <a:r>
              <a:rPr sz="1600" b="1" spc="-50">
                <a:latin typeface="Arial"/>
                <a:cs typeface="Arial"/>
              </a:rPr>
              <a:t>y</a:t>
            </a:r>
            <a:r>
              <a:rPr sz="1600" b="1" spc="-10">
                <a:latin typeface="Arial"/>
                <a:cs typeface="Arial"/>
              </a:rPr>
              <a:t>o</a:t>
            </a:r>
            <a:r>
              <a:rPr sz="1600" b="1" spc="-20">
                <a:latin typeface="Arial"/>
                <a:cs typeface="Arial"/>
              </a:rPr>
              <a:t>u</a:t>
            </a:r>
            <a:r>
              <a:rPr sz="1600" b="1" spc="-10">
                <a:latin typeface="Arial"/>
                <a:cs typeface="Arial"/>
              </a:rPr>
              <a:t>r</a:t>
            </a:r>
            <a:r>
              <a:rPr sz="1600" b="1" spc="45">
                <a:latin typeface="Arial"/>
                <a:cs typeface="Arial"/>
              </a:rPr>
              <a:t> </a:t>
            </a:r>
            <a:r>
              <a:rPr sz="1600" b="1" spc="-15">
                <a:latin typeface="Arial"/>
                <a:cs typeface="Arial"/>
              </a:rPr>
              <a:t>me</a:t>
            </a:r>
            <a:r>
              <a:rPr sz="1600" b="1" spc="-20">
                <a:latin typeface="Arial"/>
                <a:cs typeface="Arial"/>
              </a:rPr>
              <a:t>m</a:t>
            </a:r>
            <a:r>
              <a:rPr sz="1600" b="1" spc="-10">
                <a:latin typeface="Arial"/>
                <a:cs typeface="Arial"/>
              </a:rPr>
              <a:t>bers</a:t>
            </a:r>
            <a:r>
              <a:rPr sz="1600" b="1" spc="35">
                <a:latin typeface="Arial"/>
                <a:cs typeface="Arial"/>
              </a:rPr>
              <a:t> </a:t>
            </a:r>
            <a:r>
              <a:rPr sz="1600" b="1" spc="-10">
                <a:latin typeface="Arial"/>
                <a:cs typeface="Arial"/>
              </a:rPr>
              <a:t>can</a:t>
            </a:r>
            <a:r>
              <a:rPr sz="1600" b="1" spc="-5">
                <a:latin typeface="Arial"/>
                <a:cs typeface="Arial"/>
              </a:rPr>
              <a:t> </a:t>
            </a:r>
            <a:r>
              <a:rPr sz="1600" b="1" spc="-10">
                <a:latin typeface="Arial"/>
                <a:cs typeface="Arial"/>
              </a:rPr>
              <a:t>be</a:t>
            </a:r>
            <a:r>
              <a:rPr sz="1600" b="1" spc="5">
                <a:latin typeface="Arial"/>
                <a:cs typeface="Arial"/>
              </a:rPr>
              <a:t> </a:t>
            </a:r>
            <a:r>
              <a:rPr sz="1600" b="1" spc="-10">
                <a:latin typeface="Arial"/>
                <a:cs typeface="Arial"/>
              </a:rPr>
              <a:t>reimb</a:t>
            </a:r>
            <a:r>
              <a:rPr sz="1600" b="1" spc="-15">
                <a:latin typeface="Arial"/>
                <a:cs typeface="Arial"/>
              </a:rPr>
              <a:t>u</a:t>
            </a:r>
            <a:r>
              <a:rPr sz="1600" b="1" spc="-10">
                <a:latin typeface="Arial"/>
                <a:cs typeface="Arial"/>
              </a:rPr>
              <a:t>rsed</a:t>
            </a:r>
            <a:r>
              <a:rPr sz="1600" b="1" spc="35">
                <a:latin typeface="Arial"/>
                <a:cs typeface="Arial"/>
              </a:rPr>
              <a:t> </a:t>
            </a:r>
            <a:r>
              <a:rPr sz="1600" b="1" spc="-10">
                <a:latin typeface="Arial"/>
                <a:cs typeface="Arial"/>
              </a:rPr>
              <a:t>f</a:t>
            </a:r>
            <a:r>
              <a:rPr sz="1600" b="1" spc="-20">
                <a:latin typeface="Arial"/>
                <a:cs typeface="Arial"/>
              </a:rPr>
              <a:t>o</a:t>
            </a:r>
            <a:r>
              <a:rPr sz="1600" b="1" spc="-10">
                <a:latin typeface="Arial"/>
                <a:cs typeface="Arial"/>
              </a:rPr>
              <a:t>r</a:t>
            </a:r>
            <a:r>
              <a:rPr sz="1600" b="1" spc="10">
                <a:latin typeface="Arial"/>
                <a:cs typeface="Arial"/>
              </a:rPr>
              <a:t> </a:t>
            </a:r>
            <a:r>
              <a:rPr sz="1600" b="1" spc="-10">
                <a:latin typeface="Arial"/>
                <a:cs typeface="Arial"/>
              </a:rPr>
              <a:t>expen</a:t>
            </a:r>
            <a:r>
              <a:rPr sz="1600" b="1" spc="-20">
                <a:latin typeface="Arial"/>
                <a:cs typeface="Arial"/>
              </a:rPr>
              <a:t>d</a:t>
            </a:r>
            <a:r>
              <a:rPr sz="1600" b="1" spc="-5">
                <a:latin typeface="Arial"/>
                <a:cs typeface="Arial"/>
              </a:rPr>
              <a:t>it</a:t>
            </a:r>
            <a:r>
              <a:rPr sz="1600" b="1" spc="-20">
                <a:latin typeface="Arial"/>
                <a:cs typeface="Arial"/>
              </a:rPr>
              <a:t>u</a:t>
            </a:r>
            <a:r>
              <a:rPr sz="1600" b="1" spc="-10">
                <a:latin typeface="Arial"/>
                <a:cs typeface="Arial"/>
              </a:rPr>
              <a:t>re</a:t>
            </a:r>
            <a:r>
              <a:rPr sz="1600" b="1" spc="35">
                <a:latin typeface="Arial"/>
                <a:cs typeface="Arial"/>
              </a:rPr>
              <a:t> </a:t>
            </a:r>
            <a:r>
              <a:rPr sz="1600" b="1" spc="-10">
                <a:latin typeface="Arial"/>
                <a:cs typeface="Arial"/>
              </a:rPr>
              <a:t>in</a:t>
            </a:r>
            <a:r>
              <a:rPr sz="1600" b="1" spc="5">
                <a:latin typeface="Arial"/>
                <a:cs typeface="Arial"/>
              </a:rPr>
              <a:t> </a:t>
            </a:r>
            <a:r>
              <a:rPr sz="1600" b="1" spc="-10">
                <a:latin typeface="Arial"/>
                <a:cs typeface="Arial"/>
              </a:rPr>
              <a:t>cash</a:t>
            </a:r>
            <a:r>
              <a:rPr sz="1600" b="1" spc="5">
                <a:latin typeface="Arial"/>
                <a:cs typeface="Arial"/>
              </a:rPr>
              <a:t> </a:t>
            </a:r>
            <a:r>
              <a:rPr sz="1600" b="1" spc="-10">
                <a:latin typeface="Arial"/>
                <a:cs typeface="Arial"/>
              </a:rPr>
              <a:t>up</a:t>
            </a:r>
            <a:r>
              <a:rPr sz="1600" b="1">
                <a:latin typeface="Arial"/>
                <a:cs typeface="Arial"/>
              </a:rPr>
              <a:t> </a:t>
            </a:r>
            <a:r>
              <a:rPr sz="1600" b="1" spc="-10">
                <a:latin typeface="Arial"/>
                <a:cs typeface="Arial"/>
              </a:rPr>
              <a:t>to</a:t>
            </a:r>
            <a:r>
              <a:rPr sz="1600" b="1">
                <a:latin typeface="Arial"/>
                <a:cs typeface="Arial"/>
              </a:rPr>
              <a:t> </a:t>
            </a:r>
            <a:r>
              <a:rPr sz="1600" b="1" spc="-10">
                <a:latin typeface="Arial"/>
                <a:cs typeface="Arial"/>
              </a:rPr>
              <a:t>t</a:t>
            </a:r>
            <a:r>
              <a:rPr sz="1600" b="1" spc="-20">
                <a:latin typeface="Arial"/>
                <a:cs typeface="Arial"/>
              </a:rPr>
              <a:t>h</a:t>
            </a:r>
            <a:r>
              <a:rPr sz="1600" b="1" spc="-10">
                <a:latin typeface="Arial"/>
                <a:cs typeface="Arial"/>
              </a:rPr>
              <a:t>e</a:t>
            </a:r>
            <a:r>
              <a:rPr sz="1600" b="1" spc="20">
                <a:latin typeface="Arial"/>
                <a:cs typeface="Arial"/>
              </a:rPr>
              <a:t> </a:t>
            </a:r>
            <a:r>
              <a:rPr sz="1600" b="1" spc="-50">
                <a:latin typeface="Arial"/>
                <a:cs typeface="Arial"/>
              </a:rPr>
              <a:t>v</a:t>
            </a:r>
            <a:r>
              <a:rPr sz="1600" b="1" spc="-10">
                <a:latin typeface="Arial"/>
                <a:cs typeface="Arial"/>
              </a:rPr>
              <a:t>alue</a:t>
            </a:r>
            <a:r>
              <a:rPr sz="1600" b="1" spc="40">
                <a:latin typeface="Arial"/>
                <a:cs typeface="Arial"/>
              </a:rPr>
              <a:t> </a:t>
            </a:r>
            <a:r>
              <a:rPr sz="1600" b="1" spc="-10">
                <a:latin typeface="Arial"/>
                <a:cs typeface="Arial"/>
              </a:rPr>
              <a:t>of</a:t>
            </a:r>
            <a:endParaRPr sz="1600">
              <a:latin typeface="Arial"/>
              <a:cs typeface="Arial"/>
            </a:endParaRPr>
          </a:p>
          <a:p>
            <a:pPr marL="299085"/>
            <a:r>
              <a:rPr sz="1600" b="1" spc="-10">
                <a:latin typeface="Arial"/>
                <a:cs typeface="Arial"/>
              </a:rPr>
              <a:t>£50.00.</a:t>
            </a:r>
            <a:endParaRPr sz="1600">
              <a:latin typeface="Arial"/>
              <a:cs typeface="Arial"/>
            </a:endParaRPr>
          </a:p>
          <a:p>
            <a:pPr>
              <a:spcBef>
                <a:spcPts val="22"/>
              </a:spcBef>
            </a:pPr>
            <a:endParaRPr sz="1650">
              <a:latin typeface="Times New Roman"/>
              <a:cs typeface="Times New Roman"/>
            </a:endParaRPr>
          </a:p>
          <a:p>
            <a:pPr marL="299085" marR="46355" indent="-286385">
              <a:buFont typeface="Arial"/>
              <a:buChar char="•"/>
              <a:tabLst>
                <a:tab pos="299720" algn="l"/>
                <a:tab pos="3108325" algn="l"/>
              </a:tabLst>
            </a:pPr>
            <a:r>
              <a:rPr sz="1600" b="1" spc="-135">
                <a:latin typeface="Arial"/>
                <a:cs typeface="Arial"/>
              </a:rPr>
              <a:t>Y</a:t>
            </a:r>
            <a:r>
              <a:rPr sz="1600" b="1" spc="-10">
                <a:latin typeface="Arial"/>
                <a:cs typeface="Arial"/>
              </a:rPr>
              <a:t>ou</a:t>
            </a:r>
            <a:r>
              <a:rPr sz="1600" b="1" spc="-5">
                <a:latin typeface="Arial"/>
                <a:cs typeface="Arial"/>
              </a:rPr>
              <a:t> </a:t>
            </a:r>
            <a:r>
              <a:rPr sz="1600" b="1" spc="-10">
                <a:latin typeface="Arial"/>
                <a:cs typeface="Arial"/>
              </a:rPr>
              <a:t>can </a:t>
            </a:r>
            <a:r>
              <a:rPr sz="1600" b="1" spc="-15">
                <a:latin typeface="Arial"/>
                <a:cs typeface="Arial"/>
              </a:rPr>
              <a:t>u</a:t>
            </a:r>
            <a:r>
              <a:rPr sz="1600" b="1" spc="-10">
                <a:latin typeface="Arial"/>
                <a:cs typeface="Arial"/>
              </a:rPr>
              <a:t>se</a:t>
            </a:r>
            <a:r>
              <a:rPr sz="1600" b="1" spc="5">
                <a:latin typeface="Arial"/>
                <a:cs typeface="Arial"/>
              </a:rPr>
              <a:t> </a:t>
            </a:r>
            <a:r>
              <a:rPr sz="1600" b="1" spc="-10">
                <a:latin typeface="Arial"/>
                <a:cs typeface="Arial"/>
              </a:rPr>
              <a:t>t</a:t>
            </a:r>
            <a:r>
              <a:rPr sz="1600" b="1" spc="-20">
                <a:latin typeface="Arial"/>
                <a:cs typeface="Arial"/>
              </a:rPr>
              <a:t>h</a:t>
            </a:r>
            <a:r>
              <a:rPr sz="1600" b="1" spc="-10">
                <a:latin typeface="Arial"/>
                <a:cs typeface="Arial"/>
              </a:rPr>
              <a:t>e</a:t>
            </a:r>
            <a:r>
              <a:rPr sz="1600" b="1" spc="5">
                <a:latin typeface="Arial"/>
                <a:cs typeface="Arial"/>
              </a:rPr>
              <a:t> </a:t>
            </a:r>
            <a:r>
              <a:rPr sz="1600" b="1" spc="-10">
                <a:latin typeface="Arial"/>
                <a:cs typeface="Arial"/>
              </a:rPr>
              <a:t>c</a:t>
            </a:r>
            <a:r>
              <a:rPr sz="1600" b="1" spc="-15">
                <a:latin typeface="Arial"/>
                <a:cs typeface="Arial"/>
              </a:rPr>
              <a:t>o</a:t>
            </a:r>
            <a:r>
              <a:rPr sz="1600" b="1" spc="-20">
                <a:latin typeface="Arial"/>
                <a:cs typeface="Arial"/>
              </a:rPr>
              <a:t>m</a:t>
            </a:r>
            <a:r>
              <a:rPr sz="1600" b="1" spc="-10">
                <a:latin typeface="Arial"/>
                <a:cs typeface="Arial"/>
              </a:rPr>
              <a:t>p</a:t>
            </a:r>
            <a:r>
              <a:rPr sz="1600" b="1" spc="-15">
                <a:latin typeface="Arial"/>
                <a:cs typeface="Arial"/>
              </a:rPr>
              <a:t>a</a:t>
            </a:r>
            <a:r>
              <a:rPr sz="1600" b="1" spc="-10">
                <a:latin typeface="Arial"/>
                <a:cs typeface="Arial"/>
              </a:rPr>
              <a:t>ny</a:t>
            </a:r>
            <a:r>
              <a:rPr sz="1600" b="1" spc="15">
                <a:latin typeface="Arial"/>
                <a:cs typeface="Arial"/>
              </a:rPr>
              <a:t> </a:t>
            </a:r>
            <a:r>
              <a:rPr sz="1600" b="1" spc="-10">
                <a:latin typeface="Arial"/>
                <a:cs typeface="Arial"/>
              </a:rPr>
              <a:t>credit</a:t>
            </a:r>
            <a:r>
              <a:rPr sz="1600" b="1" spc="10">
                <a:latin typeface="Arial"/>
                <a:cs typeface="Arial"/>
              </a:rPr>
              <a:t> </a:t>
            </a:r>
            <a:r>
              <a:rPr sz="1600" b="1" spc="-10">
                <a:latin typeface="Arial"/>
                <a:cs typeface="Arial"/>
              </a:rPr>
              <a:t>card</a:t>
            </a:r>
            <a:r>
              <a:rPr sz="1600" b="1" spc="5">
                <a:latin typeface="Arial"/>
                <a:cs typeface="Arial"/>
              </a:rPr>
              <a:t> </a:t>
            </a:r>
            <a:r>
              <a:rPr sz="1600" b="1" spc="-5">
                <a:latin typeface="Arial"/>
                <a:cs typeface="Arial"/>
              </a:rPr>
              <a:t>if</a:t>
            </a:r>
            <a:r>
              <a:rPr sz="1600" b="1" spc="15">
                <a:latin typeface="Arial"/>
                <a:cs typeface="Arial"/>
              </a:rPr>
              <a:t> </a:t>
            </a:r>
            <a:r>
              <a:rPr sz="1600" b="1" spc="-10">
                <a:latin typeface="Arial"/>
                <a:cs typeface="Arial"/>
              </a:rPr>
              <a:t>t</a:t>
            </a:r>
            <a:r>
              <a:rPr sz="1600" b="1" spc="-20">
                <a:latin typeface="Arial"/>
                <a:cs typeface="Arial"/>
              </a:rPr>
              <a:t>h</a:t>
            </a:r>
            <a:r>
              <a:rPr sz="1600" b="1" spc="-10">
                <a:latin typeface="Arial"/>
                <a:cs typeface="Arial"/>
              </a:rPr>
              <a:t>e</a:t>
            </a:r>
            <a:r>
              <a:rPr sz="1600" b="1" spc="5">
                <a:latin typeface="Arial"/>
                <a:cs typeface="Arial"/>
              </a:rPr>
              <a:t> </a:t>
            </a:r>
            <a:r>
              <a:rPr sz="1600" b="1" spc="-10">
                <a:latin typeface="Arial"/>
                <a:cs typeface="Arial"/>
              </a:rPr>
              <a:t>p</a:t>
            </a:r>
            <a:r>
              <a:rPr sz="1600" b="1" spc="-20">
                <a:latin typeface="Arial"/>
                <a:cs typeface="Arial"/>
              </a:rPr>
              <a:t>u</a:t>
            </a:r>
            <a:r>
              <a:rPr sz="1600" b="1" spc="-10">
                <a:latin typeface="Arial"/>
                <a:cs typeface="Arial"/>
              </a:rPr>
              <a:t>rchase</a:t>
            </a:r>
            <a:r>
              <a:rPr sz="1600" b="1" spc="15">
                <a:latin typeface="Arial"/>
                <a:cs typeface="Arial"/>
              </a:rPr>
              <a:t> </a:t>
            </a:r>
            <a:r>
              <a:rPr sz="1600" b="1" spc="-10">
                <a:latin typeface="Arial"/>
                <a:cs typeface="Arial"/>
              </a:rPr>
              <a:t>req</a:t>
            </a:r>
            <a:r>
              <a:rPr sz="1600" b="1" spc="-20">
                <a:latin typeface="Arial"/>
                <a:cs typeface="Arial"/>
              </a:rPr>
              <a:t>u</a:t>
            </a:r>
            <a:r>
              <a:rPr sz="1600" b="1" spc="-10">
                <a:latin typeface="Arial"/>
                <a:cs typeface="Arial"/>
              </a:rPr>
              <a:t>est</a:t>
            </a:r>
            <a:r>
              <a:rPr sz="1600" b="1">
                <a:latin typeface="Arial"/>
                <a:cs typeface="Arial"/>
              </a:rPr>
              <a:t> </a:t>
            </a:r>
            <a:r>
              <a:rPr sz="1600" b="1" spc="-10">
                <a:latin typeface="Arial"/>
                <a:cs typeface="Arial"/>
              </a:rPr>
              <a:t>h</a:t>
            </a:r>
            <a:r>
              <a:rPr sz="1600" b="1" spc="-15">
                <a:latin typeface="Arial"/>
                <a:cs typeface="Arial"/>
              </a:rPr>
              <a:t>a</a:t>
            </a:r>
            <a:r>
              <a:rPr sz="1600" b="1" spc="-10">
                <a:latin typeface="Arial"/>
                <a:cs typeface="Arial"/>
              </a:rPr>
              <a:t>s</a:t>
            </a:r>
            <a:r>
              <a:rPr sz="1600" b="1" spc="5">
                <a:latin typeface="Arial"/>
                <a:cs typeface="Arial"/>
              </a:rPr>
              <a:t> </a:t>
            </a:r>
            <a:r>
              <a:rPr sz="1600" b="1" spc="-10">
                <a:latin typeface="Arial"/>
                <a:cs typeface="Arial"/>
              </a:rPr>
              <a:t>b</a:t>
            </a:r>
            <a:r>
              <a:rPr sz="1600" b="1" spc="-15">
                <a:latin typeface="Arial"/>
                <a:cs typeface="Arial"/>
              </a:rPr>
              <a:t>e</a:t>
            </a:r>
            <a:r>
              <a:rPr sz="1600" b="1" spc="-10">
                <a:latin typeface="Arial"/>
                <a:cs typeface="Arial"/>
              </a:rPr>
              <a:t>en</a:t>
            </a:r>
            <a:r>
              <a:rPr sz="1600" b="1">
                <a:latin typeface="Arial"/>
                <a:cs typeface="Arial"/>
              </a:rPr>
              <a:t> </a:t>
            </a:r>
            <a:r>
              <a:rPr sz="1600" b="1" spc="-10">
                <a:latin typeface="Arial"/>
                <a:cs typeface="Arial"/>
              </a:rPr>
              <a:t>a</a:t>
            </a:r>
            <a:r>
              <a:rPr sz="1600" b="1" spc="-15">
                <a:latin typeface="Arial"/>
                <a:cs typeface="Arial"/>
              </a:rPr>
              <a:t>u</a:t>
            </a:r>
            <a:r>
              <a:rPr sz="1600" b="1" spc="-10">
                <a:latin typeface="Arial"/>
                <a:cs typeface="Arial"/>
              </a:rPr>
              <a:t>t</a:t>
            </a:r>
            <a:r>
              <a:rPr sz="1600" b="1" spc="-20">
                <a:latin typeface="Arial"/>
                <a:cs typeface="Arial"/>
              </a:rPr>
              <a:t>h</a:t>
            </a:r>
            <a:r>
              <a:rPr sz="1600" b="1" spc="-10">
                <a:latin typeface="Arial"/>
                <a:cs typeface="Arial"/>
              </a:rPr>
              <a:t>orised</a:t>
            </a:r>
            <a:r>
              <a:rPr sz="1600" b="1" spc="20">
                <a:latin typeface="Arial"/>
                <a:cs typeface="Arial"/>
              </a:rPr>
              <a:t> </a:t>
            </a:r>
            <a:r>
              <a:rPr sz="1600" b="1" spc="-50">
                <a:latin typeface="Arial"/>
                <a:cs typeface="Arial"/>
              </a:rPr>
              <a:t>v</a:t>
            </a:r>
            <a:r>
              <a:rPr sz="1600" b="1" spc="-10">
                <a:latin typeface="Arial"/>
                <a:cs typeface="Arial"/>
              </a:rPr>
              <a:t>ia a</a:t>
            </a:r>
            <a:r>
              <a:rPr sz="1600" b="1" spc="-5">
                <a:latin typeface="Arial"/>
                <a:cs typeface="Arial"/>
              </a:rPr>
              <a:t> </a:t>
            </a:r>
            <a:r>
              <a:rPr sz="1600" b="1" spc="-15">
                <a:latin typeface="Arial"/>
                <a:cs typeface="Arial"/>
              </a:rPr>
              <a:t>MR</a:t>
            </a:r>
            <a:r>
              <a:rPr sz="1600" b="1" spc="-195">
                <a:latin typeface="Arial"/>
                <a:cs typeface="Arial"/>
              </a:rPr>
              <a:t>F</a:t>
            </a:r>
            <a:r>
              <a:rPr sz="1600" b="1" spc="-5">
                <a:latin typeface="Arial"/>
                <a:cs typeface="Arial"/>
              </a:rPr>
              <a:t>. </a:t>
            </a:r>
            <a:r>
              <a:rPr sz="1600" b="1" spc="-135">
                <a:latin typeface="Arial"/>
                <a:cs typeface="Arial"/>
              </a:rPr>
              <a:t>Y</a:t>
            </a:r>
            <a:r>
              <a:rPr sz="1600" b="1" spc="-10">
                <a:latin typeface="Arial"/>
                <a:cs typeface="Arial"/>
              </a:rPr>
              <a:t>ou </a:t>
            </a:r>
            <a:r>
              <a:rPr sz="1600" b="1" spc="25">
                <a:latin typeface="Arial"/>
                <a:cs typeface="Arial"/>
              </a:rPr>
              <a:t>w</a:t>
            </a:r>
            <a:r>
              <a:rPr sz="1600" b="1" spc="-5">
                <a:latin typeface="Arial"/>
                <a:cs typeface="Arial"/>
              </a:rPr>
              <a:t>ill </a:t>
            </a:r>
            <a:r>
              <a:rPr sz="1600" b="1" spc="-10">
                <a:latin typeface="Arial"/>
                <a:cs typeface="Arial"/>
              </a:rPr>
              <a:t>be</a:t>
            </a:r>
            <a:r>
              <a:rPr sz="1600" b="1" spc="-5">
                <a:latin typeface="Arial"/>
                <a:cs typeface="Arial"/>
              </a:rPr>
              <a:t> </a:t>
            </a:r>
            <a:r>
              <a:rPr sz="1600" b="1" spc="-10">
                <a:latin typeface="Arial"/>
                <a:cs typeface="Arial"/>
              </a:rPr>
              <a:t>able</a:t>
            </a:r>
            <a:r>
              <a:rPr sz="1600" b="1" spc="5">
                <a:latin typeface="Arial"/>
                <a:cs typeface="Arial"/>
              </a:rPr>
              <a:t> </a:t>
            </a:r>
            <a:r>
              <a:rPr sz="1600" b="1" spc="-10">
                <a:latin typeface="Arial"/>
                <a:cs typeface="Arial"/>
              </a:rPr>
              <a:t>to</a:t>
            </a:r>
            <a:r>
              <a:rPr sz="1600" b="1" spc="10">
                <a:latin typeface="Arial"/>
                <a:cs typeface="Arial"/>
              </a:rPr>
              <a:t> </a:t>
            </a:r>
            <a:r>
              <a:rPr sz="1600" b="1" spc="-10">
                <a:latin typeface="Arial"/>
                <a:cs typeface="Arial"/>
              </a:rPr>
              <a:t>b</a:t>
            </a:r>
            <a:r>
              <a:rPr sz="1600" b="1" spc="-20">
                <a:latin typeface="Arial"/>
                <a:cs typeface="Arial"/>
              </a:rPr>
              <a:t>o</a:t>
            </a:r>
            <a:r>
              <a:rPr sz="1600" b="1" spc="-10">
                <a:latin typeface="Arial"/>
                <a:cs typeface="Arial"/>
              </a:rPr>
              <a:t>ok</a:t>
            </a:r>
            <a:r>
              <a:rPr sz="1600" b="1" spc="5">
                <a:latin typeface="Arial"/>
                <a:cs typeface="Arial"/>
              </a:rPr>
              <a:t> </a:t>
            </a:r>
            <a:r>
              <a:rPr sz="1600" b="1" spc="-5">
                <a:latin typeface="Arial"/>
                <a:cs typeface="Arial"/>
              </a:rPr>
              <a:t>fli</a:t>
            </a:r>
            <a:r>
              <a:rPr sz="1600" b="1" spc="-20">
                <a:latin typeface="Arial"/>
                <a:cs typeface="Arial"/>
              </a:rPr>
              <a:t>g</a:t>
            </a:r>
            <a:r>
              <a:rPr sz="1600" b="1" spc="-10">
                <a:latin typeface="Arial"/>
                <a:cs typeface="Arial"/>
              </a:rPr>
              <a:t>h</a:t>
            </a:r>
            <a:r>
              <a:rPr sz="1600" b="1" spc="-20">
                <a:latin typeface="Arial"/>
                <a:cs typeface="Arial"/>
              </a:rPr>
              <a:t>t</a:t>
            </a:r>
            <a:r>
              <a:rPr sz="1600" b="1" spc="-10">
                <a:latin typeface="Arial"/>
                <a:cs typeface="Arial"/>
              </a:rPr>
              <a:t>s,</a:t>
            </a:r>
            <a:r>
              <a:rPr sz="1600" b="1" spc="45">
                <a:latin typeface="Arial"/>
                <a:cs typeface="Arial"/>
              </a:rPr>
              <a:t> </a:t>
            </a:r>
            <a:r>
              <a:rPr sz="1600" b="1" spc="-15">
                <a:latin typeface="Arial"/>
                <a:cs typeface="Arial"/>
              </a:rPr>
              <a:t>accom</a:t>
            </a:r>
            <a:r>
              <a:rPr sz="1600" b="1" spc="-25">
                <a:latin typeface="Arial"/>
                <a:cs typeface="Arial"/>
              </a:rPr>
              <a:t>m</a:t>
            </a:r>
            <a:r>
              <a:rPr sz="1600" b="1" spc="-10">
                <a:latin typeface="Arial"/>
                <a:cs typeface="Arial"/>
              </a:rPr>
              <a:t>o</a:t>
            </a:r>
            <a:r>
              <a:rPr sz="1600" b="1" spc="-20">
                <a:latin typeface="Arial"/>
                <a:cs typeface="Arial"/>
              </a:rPr>
              <a:t>d</a:t>
            </a:r>
            <a:r>
              <a:rPr sz="1600" b="1" spc="-10">
                <a:latin typeface="Arial"/>
                <a:cs typeface="Arial"/>
              </a:rPr>
              <a:t>ati</a:t>
            </a:r>
            <a:r>
              <a:rPr sz="1600" b="1" spc="-20">
                <a:latin typeface="Arial"/>
                <a:cs typeface="Arial"/>
              </a:rPr>
              <a:t>o</a:t>
            </a:r>
            <a:r>
              <a:rPr sz="1600" b="1" spc="-10">
                <a:latin typeface="Arial"/>
                <a:cs typeface="Arial"/>
              </a:rPr>
              <a:t>n</a:t>
            </a:r>
            <a:r>
              <a:rPr sz="1600" b="1" spc="50">
                <a:latin typeface="Arial"/>
                <a:cs typeface="Arial"/>
              </a:rPr>
              <a:t> </a:t>
            </a:r>
            <a:r>
              <a:rPr sz="1600" b="1" spc="-10">
                <a:latin typeface="Arial"/>
                <a:cs typeface="Arial"/>
              </a:rPr>
              <a:t>f</a:t>
            </a:r>
            <a:r>
              <a:rPr sz="1600" b="1" spc="-20">
                <a:latin typeface="Arial"/>
                <a:cs typeface="Arial"/>
              </a:rPr>
              <a:t>o</a:t>
            </a:r>
            <a:r>
              <a:rPr sz="1600" b="1" spc="-10">
                <a:latin typeface="Arial"/>
                <a:cs typeface="Arial"/>
              </a:rPr>
              <a:t>r</a:t>
            </a:r>
            <a:r>
              <a:rPr sz="1600" b="1" spc="10">
                <a:latin typeface="Arial"/>
                <a:cs typeface="Arial"/>
              </a:rPr>
              <a:t> </a:t>
            </a:r>
            <a:r>
              <a:rPr sz="1600" b="1" spc="-50">
                <a:latin typeface="Arial"/>
                <a:cs typeface="Arial"/>
              </a:rPr>
              <a:t>y</a:t>
            </a:r>
            <a:r>
              <a:rPr sz="1600" b="1" spc="-10">
                <a:latin typeface="Arial"/>
                <a:cs typeface="Arial"/>
              </a:rPr>
              <a:t>o</a:t>
            </a:r>
            <a:r>
              <a:rPr sz="1600" b="1" spc="-20">
                <a:latin typeface="Arial"/>
                <a:cs typeface="Arial"/>
              </a:rPr>
              <a:t>u</a:t>
            </a:r>
            <a:r>
              <a:rPr sz="1600" b="1" spc="-10">
                <a:latin typeface="Arial"/>
                <a:cs typeface="Arial"/>
              </a:rPr>
              <a:t>r</a:t>
            </a:r>
            <a:r>
              <a:rPr sz="1600" b="1" spc="45">
                <a:latin typeface="Arial"/>
                <a:cs typeface="Arial"/>
              </a:rPr>
              <a:t> </a:t>
            </a:r>
            <a:r>
              <a:rPr sz="1600" b="1" spc="-10">
                <a:latin typeface="Arial"/>
                <a:cs typeface="Arial"/>
              </a:rPr>
              <a:t>trip</a:t>
            </a:r>
            <a:r>
              <a:rPr sz="1600" b="1" spc="15">
                <a:latin typeface="Arial"/>
                <a:cs typeface="Arial"/>
              </a:rPr>
              <a:t> </a:t>
            </a:r>
            <a:r>
              <a:rPr sz="1600" b="1" spc="-10">
                <a:latin typeface="Arial"/>
                <a:cs typeface="Arial"/>
              </a:rPr>
              <a:t>and</a:t>
            </a:r>
            <a:r>
              <a:rPr sz="1600" b="1">
                <a:latin typeface="Arial"/>
                <a:cs typeface="Arial"/>
              </a:rPr>
              <a:t> </a:t>
            </a:r>
            <a:r>
              <a:rPr sz="1600" b="1" spc="-10">
                <a:latin typeface="Arial"/>
                <a:cs typeface="Arial"/>
              </a:rPr>
              <a:t>t</a:t>
            </a:r>
            <a:r>
              <a:rPr sz="1600" b="1" spc="-20">
                <a:latin typeface="Arial"/>
                <a:cs typeface="Arial"/>
              </a:rPr>
              <a:t>o</a:t>
            </a:r>
            <a:r>
              <a:rPr sz="1600" b="1" spc="-10">
                <a:latin typeface="Arial"/>
                <a:cs typeface="Arial"/>
              </a:rPr>
              <a:t>u</a:t>
            </a:r>
            <a:r>
              <a:rPr sz="1600" b="1" spc="-95">
                <a:latin typeface="Arial"/>
                <a:cs typeface="Arial"/>
              </a:rPr>
              <a:t>r</a:t>
            </a:r>
            <a:r>
              <a:rPr sz="1600" b="1" spc="-5">
                <a:latin typeface="Arial"/>
                <a:cs typeface="Arial"/>
              </a:rPr>
              <a:t>,</a:t>
            </a:r>
            <a:r>
              <a:rPr sz="1600" b="1" spc="20">
                <a:latin typeface="Arial"/>
                <a:cs typeface="Arial"/>
              </a:rPr>
              <a:t> </a:t>
            </a:r>
            <a:r>
              <a:rPr sz="1600" b="1" spc="-10">
                <a:latin typeface="Arial"/>
                <a:cs typeface="Arial"/>
              </a:rPr>
              <a:t>d</a:t>
            </a:r>
            <a:r>
              <a:rPr sz="1600" b="1" spc="-20">
                <a:latin typeface="Arial"/>
                <a:cs typeface="Arial"/>
              </a:rPr>
              <a:t>o</a:t>
            </a:r>
            <a:r>
              <a:rPr sz="1600" b="1" spc="-10">
                <a:latin typeface="Arial"/>
                <a:cs typeface="Arial"/>
              </a:rPr>
              <a:t>na</a:t>
            </a:r>
            <a:r>
              <a:rPr sz="1600" b="1" spc="-20">
                <a:latin typeface="Arial"/>
                <a:cs typeface="Arial"/>
              </a:rPr>
              <a:t>t</a:t>
            </a:r>
            <a:r>
              <a:rPr sz="1600" b="1" spc="-10">
                <a:latin typeface="Arial"/>
                <a:cs typeface="Arial"/>
              </a:rPr>
              <a:t>e to</a:t>
            </a:r>
            <a:r>
              <a:rPr sz="1600" b="1" spc="10">
                <a:latin typeface="Arial"/>
                <a:cs typeface="Arial"/>
              </a:rPr>
              <a:t> </a:t>
            </a:r>
            <a:r>
              <a:rPr sz="1600" b="1" spc="-10">
                <a:latin typeface="Arial"/>
                <a:cs typeface="Arial"/>
              </a:rPr>
              <a:t>charitable</a:t>
            </a:r>
            <a:r>
              <a:rPr sz="1600" b="1" spc="15">
                <a:latin typeface="Arial"/>
                <a:cs typeface="Arial"/>
              </a:rPr>
              <a:t> </a:t>
            </a:r>
            <a:r>
              <a:rPr sz="1600" b="1" spc="-10">
                <a:latin typeface="Arial"/>
                <a:cs typeface="Arial"/>
              </a:rPr>
              <a:t>orga</a:t>
            </a:r>
            <a:r>
              <a:rPr sz="1600" b="1" spc="-20">
                <a:latin typeface="Arial"/>
                <a:cs typeface="Arial"/>
              </a:rPr>
              <a:t>n</a:t>
            </a:r>
            <a:r>
              <a:rPr sz="1600" b="1" spc="-10">
                <a:latin typeface="Arial"/>
                <a:cs typeface="Arial"/>
              </a:rPr>
              <a:t>isatio</a:t>
            </a:r>
            <a:r>
              <a:rPr sz="1600" b="1" spc="-20">
                <a:latin typeface="Arial"/>
                <a:cs typeface="Arial"/>
              </a:rPr>
              <a:t>n</a:t>
            </a:r>
            <a:r>
              <a:rPr sz="1600" b="1" spc="-10">
                <a:latin typeface="Arial"/>
                <a:cs typeface="Arial"/>
              </a:rPr>
              <a:t>s,</a:t>
            </a:r>
            <a:r>
              <a:rPr sz="1600" b="1" spc="45">
                <a:latin typeface="Arial"/>
                <a:cs typeface="Arial"/>
              </a:rPr>
              <a:t> </a:t>
            </a:r>
            <a:r>
              <a:rPr sz="1600" b="1" spc="-10">
                <a:latin typeface="Arial"/>
                <a:cs typeface="Arial"/>
              </a:rPr>
              <a:t>b</a:t>
            </a:r>
            <a:r>
              <a:rPr sz="1600" b="1" spc="-20">
                <a:latin typeface="Arial"/>
                <a:cs typeface="Arial"/>
              </a:rPr>
              <a:t>u</a:t>
            </a:r>
            <a:r>
              <a:rPr sz="1600" b="1" spc="-10">
                <a:latin typeface="Arial"/>
                <a:cs typeface="Arial"/>
              </a:rPr>
              <a:t>y</a:t>
            </a:r>
            <a:r>
              <a:rPr sz="1600" b="1" spc="10">
                <a:latin typeface="Arial"/>
                <a:cs typeface="Arial"/>
              </a:rPr>
              <a:t> </a:t>
            </a:r>
            <a:r>
              <a:rPr sz="1600" b="1" spc="-10">
                <a:latin typeface="Arial"/>
                <a:cs typeface="Arial"/>
              </a:rPr>
              <a:t>eq</a:t>
            </a:r>
            <a:r>
              <a:rPr sz="1600" b="1" spc="-20">
                <a:latin typeface="Arial"/>
                <a:cs typeface="Arial"/>
              </a:rPr>
              <a:t>u</a:t>
            </a:r>
            <a:r>
              <a:rPr sz="1600" b="1" spc="-10">
                <a:latin typeface="Arial"/>
                <a:cs typeface="Arial"/>
              </a:rPr>
              <a:t>ip</a:t>
            </a:r>
            <a:r>
              <a:rPr sz="1600" b="1" spc="-25">
                <a:latin typeface="Arial"/>
                <a:cs typeface="Arial"/>
              </a:rPr>
              <a:t>m</a:t>
            </a:r>
            <a:r>
              <a:rPr sz="1600" b="1" spc="-10">
                <a:latin typeface="Arial"/>
                <a:cs typeface="Arial"/>
              </a:rPr>
              <a:t>ent</a:t>
            </a:r>
            <a:r>
              <a:rPr sz="1600" b="1" spc="35">
                <a:latin typeface="Arial"/>
                <a:cs typeface="Arial"/>
              </a:rPr>
              <a:t> </a:t>
            </a:r>
            <a:r>
              <a:rPr sz="1600" b="1" spc="-10">
                <a:latin typeface="Arial"/>
                <a:cs typeface="Arial"/>
              </a:rPr>
              <a:t>f</a:t>
            </a:r>
            <a:r>
              <a:rPr sz="1600" b="1" spc="-20">
                <a:latin typeface="Arial"/>
                <a:cs typeface="Arial"/>
              </a:rPr>
              <a:t>o</a:t>
            </a:r>
            <a:r>
              <a:rPr sz="1600" b="1" spc="-10">
                <a:latin typeface="Arial"/>
                <a:cs typeface="Arial"/>
              </a:rPr>
              <a:t>r</a:t>
            </a:r>
            <a:r>
              <a:rPr sz="1600" b="1" spc="10">
                <a:latin typeface="Arial"/>
                <a:cs typeface="Arial"/>
              </a:rPr>
              <a:t> </a:t>
            </a:r>
            <a:r>
              <a:rPr sz="1600" b="1" spc="-10">
                <a:latin typeface="Arial"/>
                <a:cs typeface="Arial"/>
              </a:rPr>
              <a:t>acti</a:t>
            </a:r>
            <a:r>
              <a:rPr sz="1600" b="1" spc="-50">
                <a:latin typeface="Arial"/>
                <a:cs typeface="Arial"/>
              </a:rPr>
              <a:t>v</a:t>
            </a:r>
            <a:r>
              <a:rPr sz="1600" b="1">
                <a:latin typeface="Arial"/>
                <a:cs typeface="Arial"/>
              </a:rPr>
              <a:t>i</a:t>
            </a:r>
            <a:r>
              <a:rPr sz="1600" b="1" spc="-10">
                <a:latin typeface="Arial"/>
                <a:cs typeface="Arial"/>
              </a:rPr>
              <a:t>ties</a:t>
            </a:r>
            <a:r>
              <a:rPr sz="1600" b="1" spc="65">
                <a:latin typeface="Arial"/>
                <a:cs typeface="Arial"/>
              </a:rPr>
              <a:t> </a:t>
            </a:r>
            <a:r>
              <a:rPr sz="1600" b="1" spc="-10">
                <a:latin typeface="Arial"/>
                <a:cs typeface="Arial"/>
              </a:rPr>
              <a:t>and</a:t>
            </a:r>
            <a:r>
              <a:rPr sz="1600" b="1">
                <a:latin typeface="Arial"/>
                <a:cs typeface="Arial"/>
              </a:rPr>
              <a:t> </a:t>
            </a:r>
            <a:r>
              <a:rPr sz="1600" b="1" spc="-10">
                <a:latin typeface="Arial"/>
                <a:cs typeface="Arial"/>
              </a:rPr>
              <a:t>order</a:t>
            </a:r>
            <a:r>
              <a:rPr sz="1600" b="1" spc="10">
                <a:latin typeface="Arial"/>
                <a:cs typeface="Arial"/>
              </a:rPr>
              <a:t> </a:t>
            </a:r>
            <a:r>
              <a:rPr sz="1600" b="1" spc="-10">
                <a:latin typeface="Arial"/>
                <a:cs typeface="Arial"/>
              </a:rPr>
              <a:t>o</a:t>
            </a:r>
            <a:r>
              <a:rPr sz="1600" b="1" spc="-20">
                <a:latin typeface="Arial"/>
                <a:cs typeface="Arial"/>
              </a:rPr>
              <a:t>n</a:t>
            </a:r>
            <a:r>
              <a:rPr sz="1600" b="1" spc="-10">
                <a:latin typeface="Arial"/>
                <a:cs typeface="Arial"/>
              </a:rPr>
              <a:t>line</a:t>
            </a:r>
            <a:r>
              <a:rPr sz="1600" b="1" spc="15">
                <a:latin typeface="Arial"/>
                <a:cs typeface="Arial"/>
              </a:rPr>
              <a:t> </a:t>
            </a:r>
            <a:r>
              <a:rPr sz="1600" b="1" spc="-10">
                <a:latin typeface="Arial"/>
                <a:cs typeface="Arial"/>
              </a:rPr>
              <a:t>piz</a:t>
            </a:r>
            <a:r>
              <a:rPr sz="1600" b="1" spc="-5">
                <a:latin typeface="Arial"/>
                <a:cs typeface="Arial"/>
              </a:rPr>
              <a:t>z</a:t>
            </a:r>
            <a:r>
              <a:rPr sz="1600" b="1" spc="-10">
                <a:latin typeface="Arial"/>
                <a:cs typeface="Arial"/>
              </a:rPr>
              <a:t>a</a:t>
            </a:r>
            <a:r>
              <a:rPr sz="1600" b="1" spc="-5">
                <a:latin typeface="Arial"/>
                <a:cs typeface="Arial"/>
              </a:rPr>
              <a:t> </a:t>
            </a:r>
            <a:r>
              <a:rPr sz="1600" b="1" spc="-10">
                <a:latin typeface="Arial"/>
                <a:cs typeface="Arial"/>
              </a:rPr>
              <a:t>f</a:t>
            </a:r>
            <a:r>
              <a:rPr sz="1600" b="1" spc="-20">
                <a:latin typeface="Arial"/>
                <a:cs typeface="Arial"/>
              </a:rPr>
              <a:t>o</a:t>
            </a:r>
            <a:r>
              <a:rPr sz="1600" b="1" spc="-10">
                <a:latin typeface="Arial"/>
                <a:cs typeface="Arial"/>
              </a:rPr>
              <a:t>r</a:t>
            </a:r>
            <a:r>
              <a:rPr sz="1600" b="1" spc="-5">
                <a:latin typeface="Arial"/>
                <a:cs typeface="Arial"/>
              </a:rPr>
              <a:t> </a:t>
            </a:r>
            <a:r>
              <a:rPr sz="1600" b="1" spc="-50">
                <a:latin typeface="Arial"/>
                <a:cs typeface="Arial"/>
              </a:rPr>
              <a:t>y</a:t>
            </a:r>
            <a:r>
              <a:rPr sz="1600" b="1" spc="-10">
                <a:latin typeface="Arial"/>
                <a:cs typeface="Arial"/>
              </a:rPr>
              <a:t>o</a:t>
            </a:r>
            <a:r>
              <a:rPr sz="1600" b="1" spc="-20">
                <a:latin typeface="Arial"/>
                <a:cs typeface="Arial"/>
              </a:rPr>
              <a:t>u</a:t>
            </a:r>
            <a:r>
              <a:rPr sz="1600" b="1" spc="-10">
                <a:latin typeface="Arial"/>
                <a:cs typeface="Arial"/>
              </a:rPr>
              <a:t>r</a:t>
            </a:r>
            <a:r>
              <a:rPr sz="1600" b="1" spc="45">
                <a:latin typeface="Arial"/>
                <a:cs typeface="Arial"/>
              </a:rPr>
              <a:t> </a:t>
            </a:r>
            <a:r>
              <a:rPr sz="1600" b="1" spc="-10">
                <a:latin typeface="Arial"/>
                <a:cs typeface="Arial"/>
              </a:rPr>
              <a:t>socials</a:t>
            </a:r>
            <a:r>
              <a:rPr sz="1600" b="1" spc="20">
                <a:latin typeface="Arial"/>
                <a:cs typeface="Arial"/>
              </a:rPr>
              <a:t> </a:t>
            </a:r>
            <a:r>
              <a:rPr sz="1600" b="1" spc="-10">
                <a:latin typeface="Arial"/>
                <a:cs typeface="Arial"/>
              </a:rPr>
              <a:t>to</a:t>
            </a:r>
            <a:r>
              <a:rPr sz="1600" b="1">
                <a:latin typeface="Arial"/>
                <a:cs typeface="Arial"/>
              </a:rPr>
              <a:t> </a:t>
            </a:r>
            <a:r>
              <a:rPr sz="1600" b="1" spc="-10">
                <a:latin typeface="Arial"/>
                <a:cs typeface="Arial"/>
              </a:rPr>
              <a:t>na</a:t>
            </a:r>
            <a:r>
              <a:rPr sz="1600" b="1" spc="-20">
                <a:latin typeface="Arial"/>
                <a:cs typeface="Arial"/>
              </a:rPr>
              <a:t>m</a:t>
            </a:r>
            <a:r>
              <a:rPr sz="1600" b="1" spc="-10">
                <a:latin typeface="Arial"/>
                <a:cs typeface="Arial"/>
              </a:rPr>
              <a:t>e</a:t>
            </a:r>
            <a:r>
              <a:rPr sz="1600" b="1" spc="20">
                <a:latin typeface="Arial"/>
                <a:cs typeface="Arial"/>
              </a:rPr>
              <a:t> </a:t>
            </a:r>
            <a:r>
              <a:rPr sz="1600" b="1" spc="-10">
                <a:latin typeface="Arial"/>
                <a:cs typeface="Arial"/>
              </a:rPr>
              <a:t>a</a:t>
            </a:r>
            <a:r>
              <a:rPr sz="1600" b="1" spc="-5">
                <a:latin typeface="Arial"/>
                <a:cs typeface="Arial"/>
              </a:rPr>
              <a:t> </a:t>
            </a:r>
            <a:r>
              <a:rPr sz="1600" b="1" spc="-10">
                <a:latin typeface="Arial"/>
                <a:cs typeface="Arial"/>
              </a:rPr>
              <a:t>fe</a:t>
            </a:r>
            <a:r>
              <a:rPr sz="1600" b="1" spc="-35">
                <a:latin typeface="Arial"/>
                <a:cs typeface="Arial"/>
              </a:rPr>
              <a:t>w</a:t>
            </a:r>
            <a:r>
              <a:rPr sz="1600" b="1" spc="-5">
                <a:latin typeface="Arial"/>
                <a:cs typeface="Arial"/>
              </a:rPr>
              <a:t>.</a:t>
            </a:r>
            <a:r>
              <a:rPr sz="1600" b="1">
                <a:latin typeface="Arial"/>
                <a:cs typeface="Arial"/>
              </a:rPr>
              <a:t>	</a:t>
            </a:r>
            <a:r>
              <a:rPr sz="1600" b="1" spc="-40">
                <a:latin typeface="Arial"/>
                <a:cs typeface="Arial"/>
              </a:rPr>
              <a:t>W</a:t>
            </a:r>
            <a:r>
              <a:rPr sz="1600" b="1" spc="-10">
                <a:latin typeface="Arial"/>
                <a:cs typeface="Arial"/>
              </a:rPr>
              <a:t>e</a:t>
            </a:r>
            <a:r>
              <a:rPr sz="1600" b="1" spc="-5">
                <a:latin typeface="Arial"/>
                <a:cs typeface="Arial"/>
              </a:rPr>
              <a:t> </a:t>
            </a:r>
            <a:r>
              <a:rPr sz="1600" b="1" spc="-10">
                <a:latin typeface="Arial"/>
                <a:cs typeface="Arial"/>
              </a:rPr>
              <a:t>also</a:t>
            </a:r>
            <a:r>
              <a:rPr sz="1600" b="1" spc="5">
                <a:latin typeface="Arial"/>
                <a:cs typeface="Arial"/>
              </a:rPr>
              <a:t> </a:t>
            </a:r>
            <a:r>
              <a:rPr sz="1600" b="1" spc="-10">
                <a:latin typeface="Arial"/>
                <a:cs typeface="Arial"/>
              </a:rPr>
              <a:t>ha</a:t>
            </a:r>
            <a:r>
              <a:rPr sz="1600" b="1" spc="-50">
                <a:latin typeface="Arial"/>
                <a:cs typeface="Arial"/>
              </a:rPr>
              <a:t>v</a:t>
            </a:r>
            <a:r>
              <a:rPr sz="1600" b="1" spc="-10">
                <a:latin typeface="Arial"/>
                <a:cs typeface="Arial"/>
              </a:rPr>
              <a:t>e</a:t>
            </a:r>
            <a:r>
              <a:rPr sz="1600" b="1" spc="45">
                <a:latin typeface="Arial"/>
                <a:cs typeface="Arial"/>
              </a:rPr>
              <a:t> </a:t>
            </a:r>
            <a:r>
              <a:rPr sz="1600" b="1" spc="-10">
                <a:latin typeface="Arial"/>
                <a:cs typeface="Arial"/>
              </a:rPr>
              <a:t>an</a:t>
            </a:r>
            <a:r>
              <a:rPr sz="1600" b="1" spc="-55">
                <a:latin typeface="Arial"/>
                <a:cs typeface="Arial"/>
              </a:rPr>
              <a:t> </a:t>
            </a:r>
            <a:r>
              <a:rPr sz="1600" b="1" spc="-65">
                <a:latin typeface="Arial"/>
                <a:cs typeface="Arial"/>
              </a:rPr>
              <a:t>A</a:t>
            </a:r>
            <a:r>
              <a:rPr sz="1600" b="1" spc="-15">
                <a:latin typeface="Arial"/>
                <a:cs typeface="Arial"/>
              </a:rPr>
              <a:t>mazon</a:t>
            </a:r>
            <a:r>
              <a:rPr sz="1600" b="1" spc="50">
                <a:latin typeface="Arial"/>
                <a:cs typeface="Arial"/>
              </a:rPr>
              <a:t> </a:t>
            </a:r>
            <a:r>
              <a:rPr sz="1600" b="1" spc="-10">
                <a:latin typeface="Arial"/>
                <a:cs typeface="Arial"/>
              </a:rPr>
              <a:t>accou</a:t>
            </a:r>
            <a:r>
              <a:rPr sz="1600" b="1" spc="-20">
                <a:latin typeface="Arial"/>
                <a:cs typeface="Arial"/>
              </a:rPr>
              <a:t>n</a:t>
            </a:r>
            <a:r>
              <a:rPr sz="1600" b="1" spc="-10">
                <a:latin typeface="Arial"/>
                <a:cs typeface="Arial"/>
              </a:rPr>
              <a:t>t</a:t>
            </a:r>
            <a:r>
              <a:rPr sz="1600" b="1" spc="15">
                <a:latin typeface="Arial"/>
                <a:cs typeface="Arial"/>
              </a:rPr>
              <a:t> </a:t>
            </a:r>
            <a:r>
              <a:rPr sz="1600" b="1" spc="25">
                <a:latin typeface="Arial"/>
                <a:cs typeface="Arial"/>
              </a:rPr>
              <a:t>w</a:t>
            </a:r>
            <a:r>
              <a:rPr sz="1600" b="1" spc="-10">
                <a:latin typeface="Arial"/>
                <a:cs typeface="Arial"/>
              </a:rPr>
              <a:t>ith</a:t>
            </a:r>
            <a:r>
              <a:rPr sz="1600" b="1" spc="-20">
                <a:latin typeface="Arial"/>
                <a:cs typeface="Arial"/>
              </a:rPr>
              <a:t> </a:t>
            </a:r>
            <a:r>
              <a:rPr sz="1600" b="1" spc="-10">
                <a:latin typeface="Arial"/>
                <a:cs typeface="Arial"/>
              </a:rPr>
              <a:t>Prime me</a:t>
            </a:r>
            <a:r>
              <a:rPr sz="1600" b="1" spc="-20">
                <a:latin typeface="Arial"/>
                <a:cs typeface="Arial"/>
              </a:rPr>
              <a:t>m</a:t>
            </a:r>
            <a:r>
              <a:rPr sz="1600" b="1" spc="-10">
                <a:latin typeface="Arial"/>
                <a:cs typeface="Arial"/>
              </a:rPr>
              <a:t>bership</a:t>
            </a:r>
            <a:r>
              <a:rPr sz="1600" b="1" spc="25">
                <a:latin typeface="Arial"/>
                <a:cs typeface="Arial"/>
              </a:rPr>
              <a:t> w</a:t>
            </a:r>
            <a:r>
              <a:rPr sz="1600" b="1" spc="-10">
                <a:latin typeface="Arial"/>
                <a:cs typeface="Arial"/>
              </a:rPr>
              <a:t>hich</a:t>
            </a:r>
            <a:r>
              <a:rPr sz="1600" b="1" spc="-20">
                <a:latin typeface="Arial"/>
                <a:cs typeface="Arial"/>
              </a:rPr>
              <a:t> </a:t>
            </a:r>
            <a:r>
              <a:rPr sz="1600" b="1" spc="-50">
                <a:latin typeface="Arial"/>
                <a:cs typeface="Arial"/>
              </a:rPr>
              <a:t>y</a:t>
            </a:r>
            <a:r>
              <a:rPr sz="1600" b="1" spc="-10">
                <a:latin typeface="Arial"/>
                <a:cs typeface="Arial"/>
              </a:rPr>
              <a:t>ou</a:t>
            </a:r>
            <a:r>
              <a:rPr sz="1600" b="1" spc="35">
                <a:latin typeface="Arial"/>
                <a:cs typeface="Arial"/>
              </a:rPr>
              <a:t> </a:t>
            </a:r>
            <a:r>
              <a:rPr sz="1600" b="1" spc="-10">
                <a:latin typeface="Arial"/>
                <a:cs typeface="Arial"/>
              </a:rPr>
              <a:t>ha</a:t>
            </a:r>
            <a:r>
              <a:rPr sz="1600" b="1" spc="-50">
                <a:latin typeface="Arial"/>
                <a:cs typeface="Arial"/>
              </a:rPr>
              <a:t>v</a:t>
            </a:r>
            <a:r>
              <a:rPr sz="1600" b="1" spc="-10">
                <a:latin typeface="Arial"/>
                <a:cs typeface="Arial"/>
              </a:rPr>
              <a:t>e</a:t>
            </a:r>
            <a:r>
              <a:rPr sz="1600" b="1" spc="30">
                <a:latin typeface="Arial"/>
                <a:cs typeface="Arial"/>
              </a:rPr>
              <a:t> </a:t>
            </a:r>
            <a:r>
              <a:rPr sz="1600" b="1" spc="-10">
                <a:latin typeface="Arial"/>
                <a:cs typeface="Arial"/>
              </a:rPr>
              <a:t>access</a:t>
            </a:r>
            <a:r>
              <a:rPr sz="1600" b="1" spc="10">
                <a:latin typeface="Arial"/>
                <a:cs typeface="Arial"/>
              </a:rPr>
              <a:t> </a:t>
            </a:r>
            <a:r>
              <a:rPr sz="1600" b="1" spc="-10">
                <a:latin typeface="Arial"/>
                <a:cs typeface="Arial"/>
              </a:rPr>
              <a:t>to</a:t>
            </a:r>
            <a:r>
              <a:rPr sz="1600" b="1">
                <a:latin typeface="Arial"/>
                <a:cs typeface="Arial"/>
              </a:rPr>
              <a:t> </a:t>
            </a:r>
            <a:r>
              <a:rPr sz="1600" b="1" spc="25">
                <a:latin typeface="Arial"/>
                <a:cs typeface="Arial"/>
              </a:rPr>
              <a:t>w</a:t>
            </a:r>
            <a:r>
              <a:rPr sz="1600" b="1" spc="-10">
                <a:latin typeface="Arial"/>
                <a:cs typeface="Arial"/>
              </a:rPr>
              <a:t>hen</a:t>
            </a:r>
            <a:r>
              <a:rPr sz="1600" b="1" spc="-35">
                <a:latin typeface="Arial"/>
                <a:cs typeface="Arial"/>
              </a:rPr>
              <a:t> </a:t>
            </a:r>
            <a:r>
              <a:rPr sz="1600" b="1" spc="-10">
                <a:latin typeface="Arial"/>
                <a:cs typeface="Arial"/>
              </a:rPr>
              <a:t>ordering</a:t>
            </a:r>
            <a:r>
              <a:rPr sz="1600" b="1" spc="15">
                <a:latin typeface="Arial"/>
                <a:cs typeface="Arial"/>
              </a:rPr>
              <a:t> </a:t>
            </a:r>
            <a:r>
              <a:rPr sz="1600" b="1" spc="-10">
                <a:latin typeface="Arial"/>
                <a:cs typeface="Arial"/>
              </a:rPr>
              <a:t>ite</a:t>
            </a:r>
            <a:r>
              <a:rPr sz="1600" b="1" spc="-20">
                <a:latin typeface="Arial"/>
                <a:cs typeface="Arial"/>
              </a:rPr>
              <a:t>m</a:t>
            </a:r>
            <a:r>
              <a:rPr sz="1600" b="1" spc="-10">
                <a:latin typeface="Arial"/>
                <a:cs typeface="Arial"/>
              </a:rPr>
              <a:t>s.</a:t>
            </a:r>
            <a:endParaRPr sz="1600">
              <a:latin typeface="Arial"/>
              <a:cs typeface="Arial"/>
            </a:endParaRPr>
          </a:p>
          <a:p>
            <a:pPr>
              <a:spcBef>
                <a:spcPts val="25"/>
              </a:spcBef>
              <a:buFont typeface="Arial"/>
              <a:buChar char="•"/>
            </a:pPr>
            <a:endParaRPr sz="1650">
              <a:latin typeface="Times New Roman"/>
              <a:cs typeface="Times New Roman"/>
            </a:endParaRPr>
          </a:p>
          <a:p>
            <a:pPr marL="299085" marR="382270" indent="-286385">
              <a:buFont typeface="Arial"/>
              <a:buChar char="•"/>
              <a:tabLst>
                <a:tab pos="299720" algn="l"/>
              </a:tabLst>
            </a:pPr>
            <a:r>
              <a:rPr sz="1600" b="1" spc="-135">
                <a:latin typeface="Arial"/>
                <a:cs typeface="Arial"/>
              </a:rPr>
              <a:t>Y</a:t>
            </a:r>
            <a:r>
              <a:rPr sz="1600" b="1" spc="-10">
                <a:latin typeface="Arial"/>
                <a:cs typeface="Arial"/>
              </a:rPr>
              <a:t>ou</a:t>
            </a:r>
            <a:r>
              <a:rPr sz="1600" b="1">
                <a:latin typeface="Arial"/>
                <a:cs typeface="Arial"/>
              </a:rPr>
              <a:t> </a:t>
            </a:r>
            <a:r>
              <a:rPr sz="1600" b="1" spc="-10">
                <a:latin typeface="Arial"/>
                <a:cs typeface="Arial"/>
              </a:rPr>
              <a:t>can</a:t>
            </a:r>
            <a:r>
              <a:rPr sz="1600" b="1" spc="-5">
                <a:latin typeface="Arial"/>
                <a:cs typeface="Arial"/>
              </a:rPr>
              <a:t> </a:t>
            </a:r>
            <a:r>
              <a:rPr sz="1600" b="1" spc="-10">
                <a:latin typeface="Arial"/>
                <a:cs typeface="Arial"/>
              </a:rPr>
              <a:t>speak</a:t>
            </a:r>
            <a:r>
              <a:rPr sz="1600" b="1" spc="5">
                <a:latin typeface="Arial"/>
                <a:cs typeface="Arial"/>
              </a:rPr>
              <a:t> </a:t>
            </a:r>
            <a:r>
              <a:rPr sz="1600" b="1" spc="-10">
                <a:latin typeface="Arial"/>
                <a:cs typeface="Arial"/>
              </a:rPr>
              <a:t>to</a:t>
            </a:r>
            <a:r>
              <a:rPr sz="1600" b="1">
                <a:latin typeface="Arial"/>
                <a:cs typeface="Arial"/>
              </a:rPr>
              <a:t> </a:t>
            </a:r>
            <a:r>
              <a:rPr sz="1600" b="1" spc="-10">
                <a:latin typeface="Arial"/>
                <a:cs typeface="Arial"/>
              </a:rPr>
              <a:t>so</a:t>
            </a:r>
            <a:r>
              <a:rPr sz="1600" b="1" spc="-20">
                <a:latin typeface="Arial"/>
                <a:cs typeface="Arial"/>
              </a:rPr>
              <a:t>m</a:t>
            </a:r>
            <a:r>
              <a:rPr sz="1600" b="1" spc="-10">
                <a:latin typeface="Arial"/>
                <a:cs typeface="Arial"/>
              </a:rPr>
              <a:t>eo</a:t>
            </a:r>
            <a:r>
              <a:rPr sz="1600" b="1" spc="-20">
                <a:latin typeface="Arial"/>
                <a:cs typeface="Arial"/>
              </a:rPr>
              <a:t>n</a:t>
            </a:r>
            <a:r>
              <a:rPr sz="1600" b="1" spc="-10">
                <a:latin typeface="Arial"/>
                <a:cs typeface="Arial"/>
              </a:rPr>
              <a:t>e</a:t>
            </a:r>
            <a:r>
              <a:rPr sz="1600" b="1" spc="20">
                <a:latin typeface="Arial"/>
                <a:cs typeface="Arial"/>
              </a:rPr>
              <a:t> </a:t>
            </a:r>
            <a:r>
              <a:rPr sz="1600" b="1" spc="-10">
                <a:latin typeface="Arial"/>
                <a:cs typeface="Arial"/>
              </a:rPr>
              <a:t>in</a:t>
            </a:r>
            <a:r>
              <a:rPr sz="1600" b="1" spc="15">
                <a:latin typeface="Arial"/>
                <a:cs typeface="Arial"/>
              </a:rPr>
              <a:t> </a:t>
            </a:r>
            <a:r>
              <a:rPr sz="1600" b="1" spc="-10">
                <a:latin typeface="Arial"/>
                <a:cs typeface="Arial"/>
              </a:rPr>
              <a:t>person</a:t>
            </a:r>
            <a:r>
              <a:rPr sz="1600" b="1" spc="5">
                <a:latin typeface="Arial"/>
                <a:cs typeface="Arial"/>
              </a:rPr>
              <a:t> </a:t>
            </a:r>
            <a:r>
              <a:rPr sz="1600" b="1" spc="-10">
                <a:latin typeface="Arial"/>
                <a:cs typeface="Arial"/>
              </a:rPr>
              <a:t>relating</a:t>
            </a:r>
            <a:r>
              <a:rPr sz="1600" b="1" spc="25">
                <a:latin typeface="Arial"/>
                <a:cs typeface="Arial"/>
              </a:rPr>
              <a:t> </a:t>
            </a:r>
            <a:r>
              <a:rPr sz="1600" b="1" spc="-10">
                <a:latin typeface="Arial"/>
                <a:cs typeface="Arial"/>
              </a:rPr>
              <a:t>to</a:t>
            </a:r>
            <a:r>
              <a:rPr sz="1600" b="1">
                <a:latin typeface="Arial"/>
                <a:cs typeface="Arial"/>
              </a:rPr>
              <a:t> </a:t>
            </a:r>
            <a:r>
              <a:rPr sz="1600" b="1" spc="-10">
                <a:latin typeface="Arial"/>
                <a:cs typeface="Arial"/>
              </a:rPr>
              <a:t>any</a:t>
            </a:r>
            <a:r>
              <a:rPr sz="1600" b="1" spc="5">
                <a:latin typeface="Arial"/>
                <a:cs typeface="Arial"/>
              </a:rPr>
              <a:t> </a:t>
            </a:r>
            <a:r>
              <a:rPr sz="1600" b="1" spc="-10">
                <a:latin typeface="Arial"/>
                <a:cs typeface="Arial"/>
              </a:rPr>
              <a:t>q</a:t>
            </a:r>
            <a:r>
              <a:rPr sz="1600" b="1" spc="-20">
                <a:latin typeface="Arial"/>
                <a:cs typeface="Arial"/>
              </a:rPr>
              <a:t>u</a:t>
            </a:r>
            <a:r>
              <a:rPr sz="1600" b="1" spc="-10">
                <a:latin typeface="Arial"/>
                <a:cs typeface="Arial"/>
              </a:rPr>
              <a:t>eries</a:t>
            </a:r>
            <a:r>
              <a:rPr sz="1600" b="1" spc="10">
                <a:latin typeface="Arial"/>
                <a:cs typeface="Arial"/>
              </a:rPr>
              <a:t> </a:t>
            </a:r>
            <a:r>
              <a:rPr sz="1600" b="1" spc="-50">
                <a:latin typeface="Arial"/>
                <a:cs typeface="Arial"/>
              </a:rPr>
              <a:t>y</a:t>
            </a:r>
            <a:r>
              <a:rPr sz="1600" b="1" spc="-10">
                <a:latin typeface="Arial"/>
                <a:cs typeface="Arial"/>
              </a:rPr>
              <a:t>ou</a:t>
            </a:r>
            <a:r>
              <a:rPr sz="1600" b="1" spc="35">
                <a:latin typeface="Arial"/>
                <a:cs typeface="Arial"/>
              </a:rPr>
              <a:t> </a:t>
            </a:r>
            <a:r>
              <a:rPr sz="1600" b="1" spc="-10">
                <a:latin typeface="Arial"/>
                <a:cs typeface="Arial"/>
              </a:rPr>
              <a:t>ha</a:t>
            </a:r>
            <a:r>
              <a:rPr sz="1600" b="1" spc="-50">
                <a:latin typeface="Arial"/>
                <a:cs typeface="Arial"/>
              </a:rPr>
              <a:t>v</a:t>
            </a:r>
            <a:r>
              <a:rPr sz="1600" b="1" spc="-10">
                <a:latin typeface="Arial"/>
                <a:cs typeface="Arial"/>
              </a:rPr>
              <a:t>e</a:t>
            </a:r>
            <a:r>
              <a:rPr sz="1600" b="1" spc="45">
                <a:latin typeface="Arial"/>
                <a:cs typeface="Arial"/>
              </a:rPr>
              <a:t> </a:t>
            </a:r>
            <a:r>
              <a:rPr sz="1600" b="1" spc="25">
                <a:latin typeface="Arial"/>
                <a:cs typeface="Arial"/>
              </a:rPr>
              <a:t>w</a:t>
            </a:r>
            <a:r>
              <a:rPr sz="1600" b="1" spc="-10">
                <a:latin typeface="Arial"/>
                <a:cs typeface="Arial"/>
              </a:rPr>
              <a:t>ith</a:t>
            </a:r>
            <a:r>
              <a:rPr sz="1600" b="1" spc="-20">
                <a:latin typeface="Arial"/>
                <a:cs typeface="Arial"/>
              </a:rPr>
              <a:t> </a:t>
            </a:r>
            <a:r>
              <a:rPr sz="1600" b="1" spc="-10">
                <a:latin typeface="Arial"/>
                <a:cs typeface="Arial"/>
              </a:rPr>
              <a:t>t</a:t>
            </a:r>
            <a:r>
              <a:rPr sz="1600" b="1" spc="-20">
                <a:latin typeface="Arial"/>
                <a:cs typeface="Arial"/>
              </a:rPr>
              <a:t>h</a:t>
            </a:r>
            <a:r>
              <a:rPr sz="1600" b="1" spc="-10">
                <a:latin typeface="Arial"/>
                <a:cs typeface="Arial"/>
              </a:rPr>
              <a:t>e accou</a:t>
            </a:r>
            <a:r>
              <a:rPr sz="1600" b="1" spc="-20">
                <a:latin typeface="Arial"/>
                <a:cs typeface="Arial"/>
              </a:rPr>
              <a:t>n</a:t>
            </a:r>
            <a:r>
              <a:rPr sz="1600" b="1" spc="-10">
                <a:latin typeface="Arial"/>
                <a:cs typeface="Arial"/>
              </a:rPr>
              <a:t>t</a:t>
            </a:r>
            <a:r>
              <a:rPr sz="1600" b="1" spc="15">
                <a:latin typeface="Arial"/>
                <a:cs typeface="Arial"/>
              </a:rPr>
              <a:t> </a:t>
            </a:r>
            <a:r>
              <a:rPr sz="1600" b="1" spc="-10">
                <a:latin typeface="Arial"/>
                <a:cs typeface="Arial"/>
              </a:rPr>
              <a:t>as</a:t>
            </a:r>
            <a:r>
              <a:rPr sz="1600" b="1" spc="-5">
                <a:latin typeface="Arial"/>
                <a:cs typeface="Arial"/>
              </a:rPr>
              <a:t> </a:t>
            </a:r>
            <a:r>
              <a:rPr sz="1600" b="1" spc="25">
                <a:latin typeface="Arial"/>
                <a:cs typeface="Arial"/>
              </a:rPr>
              <a:t>w</a:t>
            </a:r>
            <a:r>
              <a:rPr sz="1600" b="1" spc="-10">
                <a:latin typeface="Arial"/>
                <a:cs typeface="Arial"/>
              </a:rPr>
              <a:t>ell</a:t>
            </a:r>
            <a:r>
              <a:rPr sz="1600" b="1" spc="-15">
                <a:latin typeface="Arial"/>
                <a:cs typeface="Arial"/>
              </a:rPr>
              <a:t> </a:t>
            </a:r>
            <a:r>
              <a:rPr sz="1600" b="1" spc="-10">
                <a:latin typeface="Arial"/>
                <a:cs typeface="Arial"/>
              </a:rPr>
              <a:t>as</a:t>
            </a:r>
            <a:r>
              <a:rPr sz="1600" b="1" spc="-5">
                <a:latin typeface="Arial"/>
                <a:cs typeface="Arial"/>
              </a:rPr>
              <a:t> </a:t>
            </a:r>
            <a:r>
              <a:rPr sz="1600" b="1" spc="-10">
                <a:latin typeface="Arial"/>
                <a:cs typeface="Arial"/>
              </a:rPr>
              <a:t>enq</a:t>
            </a:r>
            <a:r>
              <a:rPr sz="1600" b="1" spc="-20">
                <a:latin typeface="Arial"/>
                <a:cs typeface="Arial"/>
              </a:rPr>
              <a:t>u</a:t>
            </a:r>
            <a:r>
              <a:rPr sz="1600" b="1" spc="-10">
                <a:latin typeface="Arial"/>
                <a:cs typeface="Arial"/>
              </a:rPr>
              <a:t>iring</a:t>
            </a:r>
            <a:r>
              <a:rPr sz="1600" b="1" spc="30">
                <a:latin typeface="Arial"/>
                <a:cs typeface="Arial"/>
              </a:rPr>
              <a:t> </a:t>
            </a:r>
            <a:r>
              <a:rPr sz="1600" b="1" spc="-10">
                <a:latin typeface="Arial"/>
                <a:cs typeface="Arial"/>
              </a:rPr>
              <a:t>ab</a:t>
            </a:r>
            <a:r>
              <a:rPr sz="1600" b="1" spc="-20">
                <a:latin typeface="Arial"/>
                <a:cs typeface="Arial"/>
              </a:rPr>
              <a:t>o</a:t>
            </a:r>
            <a:r>
              <a:rPr sz="1600" b="1" spc="-10">
                <a:latin typeface="Arial"/>
                <a:cs typeface="Arial"/>
              </a:rPr>
              <a:t>ut</a:t>
            </a:r>
            <a:r>
              <a:rPr sz="1600" b="1" spc="10">
                <a:latin typeface="Arial"/>
                <a:cs typeface="Arial"/>
              </a:rPr>
              <a:t> </a:t>
            </a:r>
            <a:r>
              <a:rPr sz="1600" b="1" spc="-50">
                <a:latin typeface="Arial"/>
                <a:cs typeface="Arial"/>
              </a:rPr>
              <a:t>y</a:t>
            </a:r>
            <a:r>
              <a:rPr sz="1600" b="1" spc="-10">
                <a:latin typeface="Arial"/>
                <a:cs typeface="Arial"/>
              </a:rPr>
              <a:t>o</a:t>
            </a:r>
            <a:r>
              <a:rPr sz="1600" b="1" spc="-20">
                <a:latin typeface="Arial"/>
                <a:cs typeface="Arial"/>
              </a:rPr>
              <a:t>u</a:t>
            </a:r>
            <a:r>
              <a:rPr sz="1600" b="1" spc="-10">
                <a:latin typeface="Arial"/>
                <a:cs typeface="Arial"/>
              </a:rPr>
              <a:t>r</a:t>
            </a:r>
            <a:r>
              <a:rPr sz="1600" b="1" spc="45">
                <a:latin typeface="Arial"/>
                <a:cs typeface="Arial"/>
              </a:rPr>
              <a:t> </a:t>
            </a:r>
            <a:r>
              <a:rPr sz="1600" b="1" spc="-10">
                <a:latin typeface="Arial"/>
                <a:cs typeface="Arial"/>
              </a:rPr>
              <a:t>Spo</a:t>
            </a:r>
            <a:r>
              <a:rPr sz="1600" b="1" spc="-20">
                <a:latin typeface="Arial"/>
                <a:cs typeface="Arial"/>
              </a:rPr>
              <a:t>n</a:t>
            </a:r>
            <a:r>
              <a:rPr sz="1600" b="1" spc="-10">
                <a:latin typeface="Arial"/>
                <a:cs typeface="Arial"/>
              </a:rPr>
              <a:t>sorship</a:t>
            </a:r>
            <a:r>
              <a:rPr sz="1600" b="1" spc="15">
                <a:latin typeface="Arial"/>
                <a:cs typeface="Arial"/>
              </a:rPr>
              <a:t> </a:t>
            </a:r>
            <a:r>
              <a:rPr sz="1600" b="1" spc="-15">
                <a:latin typeface="Arial"/>
                <a:cs typeface="Arial"/>
              </a:rPr>
              <a:t>m</a:t>
            </a:r>
            <a:r>
              <a:rPr sz="1600" b="1" spc="-20">
                <a:latin typeface="Arial"/>
                <a:cs typeface="Arial"/>
              </a:rPr>
              <a:t>o</a:t>
            </a:r>
            <a:r>
              <a:rPr sz="1600" b="1" spc="-10">
                <a:latin typeface="Arial"/>
                <a:cs typeface="Arial"/>
              </a:rPr>
              <a:t>ney</a:t>
            </a:r>
            <a:r>
              <a:rPr sz="1600" b="1" spc="15">
                <a:latin typeface="Arial"/>
                <a:cs typeface="Arial"/>
              </a:rPr>
              <a:t> </a:t>
            </a:r>
            <a:r>
              <a:rPr sz="1600" b="1" spc="-10">
                <a:latin typeface="Arial"/>
                <a:cs typeface="Arial"/>
              </a:rPr>
              <a:t>or</a:t>
            </a:r>
            <a:r>
              <a:rPr sz="1600" b="1" spc="10">
                <a:latin typeface="Arial"/>
                <a:cs typeface="Arial"/>
              </a:rPr>
              <a:t> </a:t>
            </a:r>
            <a:r>
              <a:rPr sz="1600" b="1" spc="-10">
                <a:latin typeface="Arial"/>
                <a:cs typeface="Arial"/>
              </a:rPr>
              <a:t>an</a:t>
            </a:r>
            <a:r>
              <a:rPr sz="1600" b="1" spc="-50">
                <a:latin typeface="Arial"/>
                <a:cs typeface="Arial"/>
              </a:rPr>
              <a:t>y</a:t>
            </a:r>
            <a:r>
              <a:rPr sz="1600" b="1" spc="-10">
                <a:latin typeface="Arial"/>
                <a:cs typeface="Arial"/>
              </a:rPr>
              <a:t>t</a:t>
            </a:r>
            <a:r>
              <a:rPr sz="1600" b="1" spc="-20">
                <a:latin typeface="Arial"/>
                <a:cs typeface="Arial"/>
              </a:rPr>
              <a:t>h</a:t>
            </a:r>
            <a:r>
              <a:rPr sz="1600" b="1" spc="-10">
                <a:latin typeface="Arial"/>
                <a:cs typeface="Arial"/>
              </a:rPr>
              <a:t>ing</a:t>
            </a:r>
            <a:r>
              <a:rPr sz="1600" b="1" spc="50">
                <a:latin typeface="Arial"/>
                <a:cs typeface="Arial"/>
              </a:rPr>
              <a:t> </a:t>
            </a:r>
            <a:r>
              <a:rPr sz="1600" b="1" spc="-10">
                <a:latin typeface="Arial"/>
                <a:cs typeface="Arial"/>
              </a:rPr>
              <a:t>else</a:t>
            </a:r>
            <a:r>
              <a:rPr sz="1600" b="1" spc="10">
                <a:latin typeface="Arial"/>
                <a:cs typeface="Arial"/>
              </a:rPr>
              <a:t> </a:t>
            </a:r>
            <a:r>
              <a:rPr sz="1600" b="1" spc="-50">
                <a:latin typeface="Arial"/>
                <a:cs typeface="Arial"/>
              </a:rPr>
              <a:t>y</a:t>
            </a:r>
            <a:r>
              <a:rPr sz="1600" b="1" spc="-10">
                <a:latin typeface="Arial"/>
                <a:cs typeface="Arial"/>
              </a:rPr>
              <a:t>ou mi</a:t>
            </a:r>
            <a:r>
              <a:rPr sz="1600" b="1" spc="-20">
                <a:latin typeface="Arial"/>
                <a:cs typeface="Arial"/>
              </a:rPr>
              <a:t>g</a:t>
            </a:r>
            <a:r>
              <a:rPr sz="1600" b="1" spc="-10">
                <a:latin typeface="Arial"/>
                <a:cs typeface="Arial"/>
              </a:rPr>
              <a:t>ht</a:t>
            </a:r>
            <a:r>
              <a:rPr sz="1600" b="1" spc="25">
                <a:latin typeface="Arial"/>
                <a:cs typeface="Arial"/>
              </a:rPr>
              <a:t> </a:t>
            </a:r>
            <a:r>
              <a:rPr sz="1600" b="1" spc="-10">
                <a:latin typeface="Arial"/>
                <a:cs typeface="Arial"/>
              </a:rPr>
              <a:t>require</a:t>
            </a:r>
            <a:r>
              <a:rPr sz="1600" b="1" spc="20">
                <a:latin typeface="Arial"/>
                <a:cs typeface="Arial"/>
              </a:rPr>
              <a:t> </a:t>
            </a:r>
            <a:r>
              <a:rPr sz="1600" b="1" spc="-10">
                <a:latin typeface="Arial"/>
                <a:cs typeface="Arial"/>
              </a:rPr>
              <a:t>in</a:t>
            </a:r>
            <a:r>
              <a:rPr sz="1600" b="1" spc="-20">
                <a:latin typeface="Arial"/>
                <a:cs typeface="Arial"/>
              </a:rPr>
              <a:t>f</a:t>
            </a:r>
            <a:r>
              <a:rPr sz="1600" b="1" spc="-10">
                <a:latin typeface="Arial"/>
                <a:cs typeface="Arial"/>
              </a:rPr>
              <a:t>orma</a:t>
            </a:r>
            <a:r>
              <a:rPr sz="1600" b="1" spc="-20">
                <a:latin typeface="Arial"/>
                <a:cs typeface="Arial"/>
              </a:rPr>
              <a:t>t</a:t>
            </a:r>
            <a:r>
              <a:rPr sz="1600" b="1" spc="-10">
                <a:latin typeface="Arial"/>
                <a:cs typeface="Arial"/>
              </a:rPr>
              <a:t>ion</a:t>
            </a:r>
            <a:r>
              <a:rPr sz="1600" b="1" spc="50">
                <a:latin typeface="Arial"/>
                <a:cs typeface="Arial"/>
              </a:rPr>
              <a:t> </a:t>
            </a:r>
            <a:r>
              <a:rPr sz="1600" b="1" spc="-10">
                <a:latin typeface="Arial"/>
                <a:cs typeface="Arial"/>
              </a:rPr>
              <a:t>o</a:t>
            </a:r>
            <a:r>
              <a:rPr sz="1600" b="1" spc="-20">
                <a:latin typeface="Arial"/>
                <a:cs typeface="Arial"/>
              </a:rPr>
              <a:t>n</a:t>
            </a:r>
            <a:r>
              <a:rPr sz="1600" b="1" spc="-5">
                <a:latin typeface="Arial"/>
                <a:cs typeface="Arial"/>
              </a:rPr>
              <a:t>.</a:t>
            </a:r>
            <a:endParaRPr sz="1600">
              <a:latin typeface="Arial"/>
              <a:cs typeface="Arial"/>
            </a:endParaRPr>
          </a:p>
          <a:p>
            <a:pPr>
              <a:spcBef>
                <a:spcPts val="22"/>
              </a:spcBef>
              <a:buFont typeface="Arial"/>
              <a:buChar char="•"/>
            </a:pPr>
            <a:endParaRPr sz="1650">
              <a:latin typeface="Times New Roman"/>
              <a:cs typeface="Times New Roman"/>
            </a:endParaRPr>
          </a:p>
          <a:p>
            <a:pPr marL="299085" indent="-286385">
              <a:buFont typeface="Arial"/>
              <a:buChar char="•"/>
              <a:tabLst>
                <a:tab pos="299720" algn="l"/>
              </a:tabLst>
            </a:pPr>
            <a:r>
              <a:rPr sz="1600" b="1" spc="-5">
                <a:latin typeface="Arial"/>
                <a:cs typeface="Arial"/>
              </a:rPr>
              <a:t>If</a:t>
            </a:r>
            <a:r>
              <a:rPr sz="1600" b="1" spc="15">
                <a:latin typeface="Arial"/>
                <a:cs typeface="Arial"/>
              </a:rPr>
              <a:t> </a:t>
            </a:r>
            <a:r>
              <a:rPr sz="1600" b="1" spc="-10">
                <a:latin typeface="Arial"/>
                <a:cs typeface="Arial"/>
              </a:rPr>
              <a:t>u</a:t>
            </a:r>
            <a:r>
              <a:rPr sz="1600" b="1" spc="-20">
                <a:latin typeface="Arial"/>
                <a:cs typeface="Arial"/>
              </a:rPr>
              <a:t>n</a:t>
            </a:r>
            <a:r>
              <a:rPr sz="1600" b="1" spc="-10">
                <a:latin typeface="Arial"/>
                <a:cs typeface="Arial"/>
              </a:rPr>
              <a:t>s</a:t>
            </a:r>
            <a:r>
              <a:rPr sz="1600" b="1" spc="-15">
                <a:latin typeface="Arial"/>
                <a:cs typeface="Arial"/>
              </a:rPr>
              <a:t>u</a:t>
            </a:r>
            <a:r>
              <a:rPr sz="1600" b="1" spc="-10">
                <a:latin typeface="Arial"/>
                <a:cs typeface="Arial"/>
              </a:rPr>
              <a:t>re,</a:t>
            </a:r>
            <a:r>
              <a:rPr sz="1600" b="1" spc="20">
                <a:latin typeface="Arial"/>
                <a:cs typeface="Arial"/>
              </a:rPr>
              <a:t> </a:t>
            </a:r>
            <a:r>
              <a:rPr sz="1600" b="1" spc="-10">
                <a:latin typeface="Arial"/>
                <a:cs typeface="Arial"/>
              </a:rPr>
              <a:t>please</a:t>
            </a:r>
            <a:r>
              <a:rPr sz="1600" b="1" spc="5">
                <a:latin typeface="Arial"/>
                <a:cs typeface="Arial"/>
              </a:rPr>
              <a:t> </a:t>
            </a:r>
            <a:r>
              <a:rPr sz="1600" b="1" spc="-10">
                <a:latin typeface="Arial"/>
                <a:cs typeface="Arial"/>
              </a:rPr>
              <a:t>p</a:t>
            </a:r>
            <a:r>
              <a:rPr sz="1600" b="1" spc="-20">
                <a:latin typeface="Arial"/>
                <a:cs typeface="Arial"/>
              </a:rPr>
              <a:t>o</a:t>
            </a:r>
            <a:r>
              <a:rPr sz="1600" b="1" spc="-10">
                <a:latin typeface="Arial"/>
                <a:cs typeface="Arial"/>
              </a:rPr>
              <a:t>p</a:t>
            </a:r>
            <a:r>
              <a:rPr sz="1600" b="1">
                <a:latin typeface="Arial"/>
                <a:cs typeface="Arial"/>
              </a:rPr>
              <a:t> </a:t>
            </a:r>
            <a:r>
              <a:rPr sz="1600" b="1" spc="-10">
                <a:latin typeface="Arial"/>
                <a:cs typeface="Arial"/>
              </a:rPr>
              <a:t>in</a:t>
            </a:r>
            <a:r>
              <a:rPr sz="1600" b="1">
                <a:latin typeface="Arial"/>
                <a:cs typeface="Arial"/>
              </a:rPr>
              <a:t> </a:t>
            </a:r>
            <a:r>
              <a:rPr sz="1600" b="1" spc="-10">
                <a:latin typeface="Arial"/>
                <a:cs typeface="Arial"/>
              </a:rPr>
              <a:t>to</a:t>
            </a:r>
            <a:r>
              <a:rPr sz="1600" b="1" spc="10">
                <a:latin typeface="Arial"/>
                <a:cs typeface="Arial"/>
              </a:rPr>
              <a:t> </a:t>
            </a:r>
            <a:r>
              <a:rPr sz="1600" b="1" spc="-10">
                <a:latin typeface="Arial"/>
                <a:cs typeface="Arial"/>
              </a:rPr>
              <a:t>see</a:t>
            </a:r>
            <a:r>
              <a:rPr sz="1600" b="1" spc="-5">
                <a:latin typeface="Arial"/>
                <a:cs typeface="Arial"/>
              </a:rPr>
              <a:t> </a:t>
            </a:r>
            <a:r>
              <a:rPr sz="1600" b="1" spc="-20">
                <a:latin typeface="Arial"/>
                <a:cs typeface="Arial"/>
              </a:rPr>
              <a:t>u</a:t>
            </a:r>
            <a:r>
              <a:rPr sz="1600" b="1" spc="-10">
                <a:latin typeface="Arial"/>
                <a:cs typeface="Arial"/>
              </a:rPr>
              <a:t>s</a:t>
            </a:r>
            <a:r>
              <a:rPr sz="1600" b="1" spc="5">
                <a:latin typeface="Arial"/>
                <a:cs typeface="Arial"/>
              </a:rPr>
              <a:t> </a:t>
            </a:r>
            <a:r>
              <a:rPr sz="1600" b="1" spc="-10">
                <a:latin typeface="Arial"/>
                <a:cs typeface="Arial"/>
              </a:rPr>
              <a:t>a</a:t>
            </a:r>
            <a:r>
              <a:rPr sz="1600" b="1" spc="-15">
                <a:latin typeface="Arial"/>
                <a:cs typeface="Arial"/>
              </a:rPr>
              <a:t>n</a:t>
            </a:r>
            <a:r>
              <a:rPr sz="1600" b="1" spc="-10">
                <a:latin typeface="Arial"/>
                <a:cs typeface="Arial"/>
              </a:rPr>
              <a:t>d</a:t>
            </a:r>
            <a:r>
              <a:rPr sz="1600" b="1">
                <a:latin typeface="Arial"/>
                <a:cs typeface="Arial"/>
              </a:rPr>
              <a:t> </a:t>
            </a:r>
            <a:r>
              <a:rPr sz="1600" b="1" spc="-5">
                <a:latin typeface="Arial"/>
                <a:cs typeface="Arial"/>
              </a:rPr>
              <a:t>if</a:t>
            </a:r>
            <a:r>
              <a:rPr sz="1600" b="1" spc="15">
                <a:latin typeface="Arial"/>
                <a:cs typeface="Arial"/>
              </a:rPr>
              <a:t> </a:t>
            </a:r>
            <a:r>
              <a:rPr sz="1600" b="1" spc="20">
                <a:latin typeface="Arial"/>
                <a:cs typeface="Arial"/>
              </a:rPr>
              <a:t>w</a:t>
            </a:r>
            <a:r>
              <a:rPr sz="1600" b="1" spc="-10">
                <a:latin typeface="Arial"/>
                <a:cs typeface="Arial"/>
              </a:rPr>
              <a:t>e</a:t>
            </a:r>
            <a:r>
              <a:rPr sz="1600" b="1" spc="-40">
                <a:latin typeface="Arial"/>
                <a:cs typeface="Arial"/>
              </a:rPr>
              <a:t> </a:t>
            </a:r>
            <a:r>
              <a:rPr sz="1600" b="1" spc="-10">
                <a:latin typeface="Arial"/>
                <a:cs typeface="Arial"/>
              </a:rPr>
              <a:t>are</a:t>
            </a:r>
            <a:r>
              <a:rPr sz="1600" b="1" spc="10">
                <a:latin typeface="Arial"/>
                <a:cs typeface="Arial"/>
              </a:rPr>
              <a:t> </a:t>
            </a:r>
            <a:r>
              <a:rPr sz="1600" b="1" spc="-10">
                <a:latin typeface="Arial"/>
                <a:cs typeface="Arial"/>
              </a:rPr>
              <a:t>u</a:t>
            </a:r>
            <a:r>
              <a:rPr sz="1600" b="1" spc="-20">
                <a:latin typeface="Arial"/>
                <a:cs typeface="Arial"/>
              </a:rPr>
              <a:t>n</a:t>
            </a:r>
            <a:r>
              <a:rPr sz="1600" b="1" spc="-10">
                <a:latin typeface="Arial"/>
                <a:cs typeface="Arial"/>
              </a:rPr>
              <a:t>a</a:t>
            </a:r>
            <a:r>
              <a:rPr sz="1600" b="1" spc="-15">
                <a:latin typeface="Arial"/>
                <a:cs typeface="Arial"/>
              </a:rPr>
              <a:t>b</a:t>
            </a:r>
            <a:r>
              <a:rPr sz="1600" b="1" spc="-10">
                <a:latin typeface="Arial"/>
                <a:cs typeface="Arial"/>
              </a:rPr>
              <a:t>le</a:t>
            </a:r>
            <a:r>
              <a:rPr sz="1600" b="1" spc="5">
                <a:latin typeface="Arial"/>
                <a:cs typeface="Arial"/>
              </a:rPr>
              <a:t> </a:t>
            </a:r>
            <a:r>
              <a:rPr sz="1600" b="1" spc="-10">
                <a:latin typeface="Arial"/>
                <a:cs typeface="Arial"/>
              </a:rPr>
              <a:t>to</a:t>
            </a:r>
            <a:r>
              <a:rPr sz="1600" b="1" spc="10">
                <a:latin typeface="Arial"/>
                <a:cs typeface="Arial"/>
              </a:rPr>
              <a:t> </a:t>
            </a:r>
            <a:r>
              <a:rPr lang="en-GB" sz="1600" b="1" spc="-10">
                <a:latin typeface="Arial"/>
                <a:cs typeface="Arial"/>
              </a:rPr>
              <a:t>help,</a:t>
            </a:r>
            <a:r>
              <a:rPr sz="1600" b="1">
                <a:latin typeface="Arial"/>
                <a:cs typeface="Arial"/>
              </a:rPr>
              <a:t> </a:t>
            </a:r>
            <a:r>
              <a:rPr sz="1600" b="1" spc="20">
                <a:latin typeface="Arial"/>
                <a:cs typeface="Arial"/>
              </a:rPr>
              <a:t>w</a:t>
            </a:r>
            <a:r>
              <a:rPr sz="1600" b="1" spc="-10">
                <a:latin typeface="Arial"/>
                <a:cs typeface="Arial"/>
              </a:rPr>
              <a:t>e</a:t>
            </a:r>
            <a:r>
              <a:rPr sz="1600" b="1" spc="-30">
                <a:latin typeface="Arial"/>
                <a:cs typeface="Arial"/>
              </a:rPr>
              <a:t> </a:t>
            </a:r>
            <a:r>
              <a:rPr sz="1600" b="1" spc="20">
                <a:latin typeface="Arial"/>
                <a:cs typeface="Arial"/>
              </a:rPr>
              <a:t>w</a:t>
            </a:r>
            <a:r>
              <a:rPr sz="1600" b="1" spc="-5">
                <a:latin typeface="Arial"/>
                <a:cs typeface="Arial"/>
              </a:rPr>
              <a:t>ill</a:t>
            </a:r>
            <a:r>
              <a:rPr sz="1600" b="1" spc="-15">
                <a:latin typeface="Arial"/>
                <a:cs typeface="Arial"/>
              </a:rPr>
              <a:t> </a:t>
            </a:r>
            <a:r>
              <a:rPr sz="1600" b="1" spc="-10">
                <a:latin typeface="Arial"/>
                <a:cs typeface="Arial"/>
              </a:rPr>
              <a:t>direct</a:t>
            </a:r>
            <a:r>
              <a:rPr sz="1600" b="1" spc="15">
                <a:latin typeface="Arial"/>
                <a:cs typeface="Arial"/>
              </a:rPr>
              <a:t> </a:t>
            </a:r>
            <a:r>
              <a:rPr sz="1600" b="1" spc="-50">
                <a:latin typeface="Arial"/>
                <a:cs typeface="Arial"/>
              </a:rPr>
              <a:t>y</a:t>
            </a:r>
            <a:r>
              <a:rPr sz="1600" b="1" spc="-10">
                <a:latin typeface="Arial"/>
                <a:cs typeface="Arial"/>
              </a:rPr>
              <a:t>ou</a:t>
            </a:r>
            <a:r>
              <a:rPr sz="1600" b="1" spc="35">
                <a:latin typeface="Arial"/>
                <a:cs typeface="Arial"/>
              </a:rPr>
              <a:t> </a:t>
            </a:r>
            <a:r>
              <a:rPr lang="en-GB" sz="1600" b="1" spc="-10">
                <a:latin typeface="Arial"/>
                <a:cs typeface="Arial"/>
              </a:rPr>
              <a:t>to</a:t>
            </a:r>
            <a:r>
              <a:rPr sz="1600" b="1" spc="10">
                <a:latin typeface="Arial"/>
                <a:cs typeface="Arial"/>
              </a:rPr>
              <a:t> </a:t>
            </a:r>
            <a:r>
              <a:rPr sz="1600" b="1" spc="-10">
                <a:latin typeface="Arial"/>
                <a:cs typeface="Arial"/>
              </a:rPr>
              <a:t>t</a:t>
            </a:r>
            <a:r>
              <a:rPr sz="1600" b="1" spc="-20">
                <a:latin typeface="Arial"/>
                <a:cs typeface="Arial"/>
              </a:rPr>
              <a:t>h</a:t>
            </a:r>
            <a:r>
              <a:rPr sz="1600" b="1" spc="-10">
                <a:latin typeface="Arial"/>
                <a:cs typeface="Arial"/>
              </a:rPr>
              <a:t>e</a:t>
            </a:r>
            <a:endParaRPr sz="1600">
              <a:latin typeface="Arial"/>
              <a:cs typeface="Arial"/>
            </a:endParaRPr>
          </a:p>
          <a:p>
            <a:pPr marL="299085"/>
            <a:r>
              <a:rPr sz="1600" b="1" spc="-10">
                <a:latin typeface="Arial"/>
                <a:cs typeface="Arial"/>
              </a:rPr>
              <a:t>correct</a:t>
            </a:r>
            <a:r>
              <a:rPr sz="1600" b="1" spc="15">
                <a:latin typeface="Arial"/>
                <a:cs typeface="Arial"/>
              </a:rPr>
              <a:t> </a:t>
            </a:r>
            <a:r>
              <a:rPr sz="1600" b="1" spc="-10">
                <a:latin typeface="Arial"/>
                <a:cs typeface="Arial"/>
              </a:rPr>
              <a:t>tea</a:t>
            </a:r>
            <a:r>
              <a:rPr sz="1600" b="1" spc="-20">
                <a:latin typeface="Arial"/>
                <a:cs typeface="Arial"/>
              </a:rPr>
              <a:t>m</a:t>
            </a:r>
            <a:r>
              <a:rPr sz="1600" b="1" spc="-5">
                <a:latin typeface="Arial"/>
                <a:cs typeface="Arial"/>
              </a:rPr>
              <a:t>.</a:t>
            </a:r>
            <a:endParaRPr sz="16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845563" y="989075"/>
            <a:ext cx="8534400" cy="0"/>
          </a:xfrm>
          <a:custGeom>
            <a:avLst/>
            <a:gdLst/>
            <a:ahLst/>
            <a:cxnLst/>
            <a:rect l="l" t="t" r="r" b="b"/>
            <a:pathLst>
              <a:path w="8534400">
                <a:moveTo>
                  <a:pt x="0" y="0"/>
                </a:moveTo>
                <a:lnTo>
                  <a:pt x="8534400" y="0"/>
                </a:lnTo>
              </a:path>
            </a:pathLst>
          </a:custGeom>
          <a:ln w="6350">
            <a:solidFill>
              <a:srgbClr val="5C5D6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9781031" y="6161532"/>
            <a:ext cx="676656" cy="52882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524000" y="5625085"/>
            <a:ext cx="1437132" cy="123291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2487109" y="312031"/>
            <a:ext cx="7208807" cy="67710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/>
          <a:p>
            <a:pPr marL="495300" algn="ctr">
              <a:lnSpc>
                <a:spcPct val="100000"/>
              </a:lnSpc>
            </a:pPr>
            <a:r>
              <a:rPr>
                <a:solidFill>
                  <a:srgbClr val="1F3863"/>
                </a:solidFill>
              </a:rPr>
              <a:t>SGF</a:t>
            </a:r>
            <a:r>
              <a:rPr lang="en-US">
                <a:solidFill>
                  <a:srgbClr val="1F3863"/>
                </a:solidFill>
              </a:rPr>
              <a:t> </a:t>
            </a:r>
            <a:r>
              <a:rPr lang="en-US">
                <a:solidFill>
                  <a:srgbClr val="1F3863"/>
                </a:solidFill>
                <a:latin typeface="Calibri Light"/>
                <a:ea typeface="Calibri Light"/>
                <a:cs typeface="Calibri Light"/>
              </a:rPr>
              <a:t>(Student Group Finance)</a:t>
            </a:r>
            <a:r>
              <a:rPr lang="en-US" spc="5">
                <a:solidFill>
                  <a:srgbClr val="1F3863"/>
                </a:solidFill>
                <a:latin typeface="Calibri Light"/>
                <a:ea typeface="Calibri Light"/>
                <a:cs typeface="Calibri Light"/>
              </a:rPr>
              <a:t> </a:t>
            </a:r>
            <a:endParaRPr lang="en-US">
              <a:solidFill>
                <a:srgbClr val="1F3863"/>
              </a:solidFill>
              <a:ea typeface="Calibri Light"/>
              <a:cs typeface="Calibri Light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877416" y="1346281"/>
            <a:ext cx="8428990" cy="4154984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pPr marL="299085" marR="548005" indent="-286385">
              <a:buFont typeface="Arial"/>
              <a:buChar char="•"/>
              <a:tabLst>
                <a:tab pos="299720" algn="l"/>
              </a:tabLst>
            </a:pPr>
            <a:r>
              <a:rPr sz="1400" b="1">
                <a:latin typeface="Arial"/>
                <a:cs typeface="Arial"/>
              </a:rPr>
              <a:t>SGF</a:t>
            </a:r>
            <a:r>
              <a:rPr lang="en-US" sz="1400" b="1" spc="-15">
                <a:latin typeface="Arial"/>
                <a:cs typeface="Arial"/>
              </a:rPr>
              <a:t> is an online system that lets you submit money request forms (instead of paper versions)</a:t>
            </a:r>
            <a:endParaRPr lang="en-US" sz="1400" b="1">
              <a:latin typeface="Arial"/>
              <a:cs typeface="Arial"/>
            </a:endParaRPr>
          </a:p>
          <a:p>
            <a:pPr>
              <a:spcBef>
                <a:spcPts val="12"/>
              </a:spcBef>
              <a:buFont typeface="Arial"/>
              <a:buChar char="•"/>
            </a:pPr>
            <a:endParaRPr sz="1450">
              <a:latin typeface="Times New Roman"/>
              <a:cs typeface="Times New Roman"/>
            </a:endParaRPr>
          </a:p>
          <a:p>
            <a:pPr marL="299085" marR="354330" indent="-286385">
              <a:buFont typeface="Arial"/>
              <a:buChar char="•"/>
              <a:tabLst>
                <a:tab pos="299720" algn="l"/>
              </a:tabLst>
            </a:pPr>
            <a:r>
              <a:rPr sz="1400" b="1" spc="-110">
                <a:latin typeface="Arial"/>
                <a:cs typeface="Arial"/>
              </a:rPr>
              <a:t>Y</a:t>
            </a:r>
            <a:r>
              <a:rPr sz="1400" b="1" spc="-10">
                <a:latin typeface="Arial"/>
                <a:cs typeface="Arial"/>
              </a:rPr>
              <a:t>o</a:t>
            </a:r>
            <a:r>
              <a:rPr sz="1400" b="1">
                <a:latin typeface="Arial"/>
                <a:cs typeface="Arial"/>
              </a:rPr>
              <a:t>u</a:t>
            </a:r>
            <a:r>
              <a:rPr sz="1400" b="1" spc="-15">
                <a:latin typeface="Arial"/>
                <a:cs typeface="Arial"/>
              </a:rPr>
              <a:t> </a:t>
            </a:r>
            <a:r>
              <a:rPr sz="1400" b="1">
                <a:latin typeface="Arial"/>
                <a:cs typeface="Arial"/>
              </a:rPr>
              <a:t>can</a:t>
            </a:r>
            <a:r>
              <a:rPr sz="1400" b="1" spc="-15">
                <a:latin typeface="Arial"/>
                <a:cs typeface="Arial"/>
              </a:rPr>
              <a:t> </a:t>
            </a:r>
            <a:r>
              <a:rPr sz="1400" b="1">
                <a:latin typeface="Arial"/>
                <a:cs typeface="Arial"/>
              </a:rPr>
              <a:t>create</a:t>
            </a:r>
            <a:r>
              <a:rPr sz="1400" b="1" spc="-35">
                <a:latin typeface="Arial"/>
                <a:cs typeface="Arial"/>
              </a:rPr>
              <a:t> </a:t>
            </a:r>
            <a:r>
              <a:rPr sz="1400" b="1">
                <a:latin typeface="Arial"/>
                <a:cs typeface="Arial"/>
              </a:rPr>
              <a:t>reim</a:t>
            </a:r>
            <a:r>
              <a:rPr sz="1400" b="1" spc="-10">
                <a:latin typeface="Arial"/>
                <a:cs typeface="Arial"/>
              </a:rPr>
              <a:t>bu</a:t>
            </a:r>
            <a:r>
              <a:rPr sz="1400" b="1">
                <a:latin typeface="Arial"/>
                <a:cs typeface="Arial"/>
              </a:rPr>
              <a:t>rseme</a:t>
            </a:r>
            <a:r>
              <a:rPr sz="1400" b="1" spc="-10">
                <a:latin typeface="Arial"/>
                <a:cs typeface="Arial"/>
              </a:rPr>
              <a:t>n</a:t>
            </a:r>
            <a:r>
              <a:rPr sz="1400" b="1" spc="-15">
                <a:latin typeface="Arial"/>
                <a:cs typeface="Arial"/>
              </a:rPr>
              <a:t>t</a:t>
            </a:r>
            <a:r>
              <a:rPr sz="1400" b="1">
                <a:latin typeface="Arial"/>
                <a:cs typeface="Arial"/>
              </a:rPr>
              <a:t>s</a:t>
            </a:r>
            <a:r>
              <a:rPr sz="1400" b="1" spc="-45">
                <a:latin typeface="Arial"/>
                <a:cs typeface="Arial"/>
              </a:rPr>
              <a:t> </a:t>
            </a:r>
            <a:r>
              <a:rPr sz="1400" b="1">
                <a:latin typeface="Arial"/>
                <a:cs typeface="Arial"/>
              </a:rPr>
              <a:t>f</a:t>
            </a:r>
            <a:r>
              <a:rPr sz="1400" b="1" spc="-10">
                <a:latin typeface="Arial"/>
                <a:cs typeface="Arial"/>
              </a:rPr>
              <a:t>o</a:t>
            </a:r>
            <a:r>
              <a:rPr sz="1400" b="1">
                <a:latin typeface="Arial"/>
                <a:cs typeface="Arial"/>
              </a:rPr>
              <a:t>r</a:t>
            </a:r>
            <a:r>
              <a:rPr sz="1400" b="1" spc="-5">
                <a:latin typeface="Arial"/>
                <a:cs typeface="Arial"/>
              </a:rPr>
              <a:t> </a:t>
            </a:r>
            <a:r>
              <a:rPr sz="1400" b="1" spc="-50">
                <a:latin typeface="Arial"/>
                <a:cs typeface="Arial"/>
              </a:rPr>
              <a:t>y</a:t>
            </a:r>
            <a:r>
              <a:rPr sz="1400" b="1" spc="-10">
                <a:latin typeface="Arial"/>
                <a:cs typeface="Arial"/>
              </a:rPr>
              <a:t>o</a:t>
            </a:r>
            <a:r>
              <a:rPr sz="1400" b="1">
                <a:latin typeface="Arial"/>
                <a:cs typeface="Arial"/>
              </a:rPr>
              <a:t>u</a:t>
            </a:r>
            <a:r>
              <a:rPr sz="1400" b="1" spc="20">
                <a:latin typeface="Arial"/>
                <a:cs typeface="Arial"/>
              </a:rPr>
              <a:t> </a:t>
            </a:r>
            <a:r>
              <a:rPr sz="1400" b="1">
                <a:latin typeface="Arial"/>
                <a:cs typeface="Arial"/>
              </a:rPr>
              <a:t>a</a:t>
            </a:r>
            <a:r>
              <a:rPr sz="1400" b="1" spc="-10">
                <a:latin typeface="Arial"/>
                <a:cs typeface="Arial"/>
              </a:rPr>
              <a:t>n</a:t>
            </a:r>
            <a:r>
              <a:rPr sz="1400" b="1">
                <a:latin typeface="Arial"/>
                <a:cs typeface="Arial"/>
              </a:rPr>
              <a:t>d</a:t>
            </a:r>
            <a:r>
              <a:rPr sz="1400" b="1" spc="-15">
                <a:latin typeface="Arial"/>
                <a:cs typeface="Arial"/>
              </a:rPr>
              <a:t> </a:t>
            </a:r>
            <a:r>
              <a:rPr sz="1400" b="1" spc="-50">
                <a:latin typeface="Arial"/>
                <a:cs typeface="Arial"/>
              </a:rPr>
              <a:t>y</a:t>
            </a:r>
            <a:r>
              <a:rPr sz="1400" b="1" spc="-10">
                <a:latin typeface="Arial"/>
                <a:cs typeface="Arial"/>
              </a:rPr>
              <a:t>ou</a:t>
            </a:r>
            <a:r>
              <a:rPr sz="1400" b="1">
                <a:latin typeface="Arial"/>
                <a:cs typeface="Arial"/>
              </a:rPr>
              <a:t>r</a:t>
            </a:r>
            <a:r>
              <a:rPr sz="1400" b="1" spc="30">
                <a:latin typeface="Arial"/>
                <a:cs typeface="Arial"/>
              </a:rPr>
              <a:t> </a:t>
            </a:r>
            <a:r>
              <a:rPr sz="1400" b="1">
                <a:latin typeface="Arial"/>
                <a:cs typeface="Arial"/>
              </a:rPr>
              <a:t>mem</a:t>
            </a:r>
            <a:r>
              <a:rPr sz="1400" b="1" spc="-10">
                <a:latin typeface="Arial"/>
                <a:cs typeface="Arial"/>
              </a:rPr>
              <a:t>b</a:t>
            </a:r>
            <a:r>
              <a:rPr sz="1400" b="1">
                <a:latin typeface="Arial"/>
                <a:cs typeface="Arial"/>
              </a:rPr>
              <a:t>ers</a:t>
            </a:r>
            <a:r>
              <a:rPr sz="1400" b="1" spc="-20">
                <a:latin typeface="Arial"/>
                <a:cs typeface="Arial"/>
              </a:rPr>
              <a:t> </a:t>
            </a:r>
            <a:r>
              <a:rPr sz="1400" b="1" spc="-10">
                <a:latin typeface="Arial"/>
                <a:cs typeface="Arial"/>
              </a:rPr>
              <a:t>on</a:t>
            </a:r>
            <a:r>
              <a:rPr sz="1400" b="1">
                <a:latin typeface="Arial"/>
                <a:cs typeface="Arial"/>
              </a:rPr>
              <a:t>li</a:t>
            </a:r>
            <a:r>
              <a:rPr sz="1400" b="1" spc="-10">
                <a:latin typeface="Arial"/>
                <a:cs typeface="Arial"/>
              </a:rPr>
              <a:t>n</a:t>
            </a:r>
            <a:r>
              <a:rPr sz="1400" b="1">
                <a:latin typeface="Arial"/>
                <a:cs typeface="Arial"/>
              </a:rPr>
              <a:t>e</a:t>
            </a:r>
            <a:r>
              <a:rPr sz="1400" b="1" spc="-30">
                <a:latin typeface="Arial"/>
                <a:cs typeface="Arial"/>
              </a:rPr>
              <a:t> </a:t>
            </a:r>
            <a:r>
              <a:rPr sz="1400" b="1">
                <a:latin typeface="Arial"/>
                <a:cs typeface="Arial"/>
              </a:rPr>
              <a:t>a</a:t>
            </a:r>
            <a:r>
              <a:rPr sz="1400" b="1" spc="-10">
                <a:latin typeface="Arial"/>
                <a:cs typeface="Arial"/>
              </a:rPr>
              <a:t>n</a:t>
            </a:r>
            <a:r>
              <a:rPr sz="1400" b="1">
                <a:latin typeface="Arial"/>
                <a:cs typeface="Arial"/>
              </a:rPr>
              <a:t>d</a:t>
            </a:r>
            <a:r>
              <a:rPr sz="1400" b="1" spc="-15">
                <a:latin typeface="Arial"/>
                <a:cs typeface="Arial"/>
              </a:rPr>
              <a:t> </a:t>
            </a:r>
            <a:r>
              <a:rPr sz="1400" b="1" spc="-10">
                <a:latin typeface="Arial"/>
                <a:cs typeface="Arial"/>
              </a:rPr>
              <a:t>up</a:t>
            </a:r>
            <a:r>
              <a:rPr sz="1400" b="1">
                <a:latin typeface="Arial"/>
                <a:cs typeface="Arial"/>
              </a:rPr>
              <a:t>l</a:t>
            </a:r>
            <a:r>
              <a:rPr sz="1400" b="1" spc="-10">
                <a:latin typeface="Arial"/>
                <a:cs typeface="Arial"/>
              </a:rPr>
              <a:t>o</a:t>
            </a:r>
            <a:r>
              <a:rPr sz="1400" b="1">
                <a:latin typeface="Arial"/>
                <a:cs typeface="Arial"/>
              </a:rPr>
              <a:t>ad</a:t>
            </a:r>
            <a:r>
              <a:rPr sz="1400" b="1" spc="-40">
                <a:latin typeface="Arial"/>
                <a:cs typeface="Arial"/>
              </a:rPr>
              <a:t> </a:t>
            </a:r>
            <a:r>
              <a:rPr sz="1400" b="1" spc="-50">
                <a:latin typeface="Arial"/>
                <a:cs typeface="Arial"/>
              </a:rPr>
              <a:t>y</a:t>
            </a:r>
            <a:r>
              <a:rPr sz="1400" b="1" spc="-10">
                <a:latin typeface="Arial"/>
                <a:cs typeface="Arial"/>
              </a:rPr>
              <a:t>ou</a:t>
            </a:r>
            <a:r>
              <a:rPr sz="1400" b="1">
                <a:latin typeface="Arial"/>
                <a:cs typeface="Arial"/>
              </a:rPr>
              <a:t>r</a:t>
            </a:r>
            <a:r>
              <a:rPr sz="1400" b="1" spc="45">
                <a:latin typeface="Arial"/>
                <a:cs typeface="Arial"/>
              </a:rPr>
              <a:t> </a:t>
            </a:r>
            <a:r>
              <a:rPr sz="1400" b="1">
                <a:latin typeface="Arial"/>
                <a:cs typeface="Arial"/>
              </a:rPr>
              <a:t>e</a:t>
            </a:r>
            <a:r>
              <a:rPr sz="1400" b="1" spc="-15">
                <a:latin typeface="Arial"/>
                <a:cs typeface="Arial"/>
              </a:rPr>
              <a:t>v</a:t>
            </a:r>
            <a:r>
              <a:rPr sz="1400" b="1">
                <a:latin typeface="Arial"/>
                <a:cs typeface="Arial"/>
              </a:rPr>
              <a:t>i</a:t>
            </a:r>
            <a:r>
              <a:rPr sz="1400" b="1" spc="-10">
                <a:latin typeface="Arial"/>
                <a:cs typeface="Arial"/>
              </a:rPr>
              <a:t>d</a:t>
            </a:r>
            <a:r>
              <a:rPr sz="1400" b="1">
                <a:latin typeface="Arial"/>
                <a:cs typeface="Arial"/>
              </a:rPr>
              <a:t>e</a:t>
            </a:r>
            <a:r>
              <a:rPr sz="1400" b="1" spc="-10">
                <a:latin typeface="Arial"/>
                <a:cs typeface="Arial"/>
              </a:rPr>
              <a:t>n</a:t>
            </a:r>
            <a:r>
              <a:rPr sz="1400" b="1">
                <a:latin typeface="Arial"/>
                <a:cs typeface="Arial"/>
              </a:rPr>
              <a:t>ce s</a:t>
            </a:r>
            <a:r>
              <a:rPr sz="1400" b="1" spc="-10">
                <a:latin typeface="Arial"/>
                <a:cs typeface="Arial"/>
              </a:rPr>
              <a:t>u</a:t>
            </a:r>
            <a:r>
              <a:rPr sz="1400" b="1">
                <a:latin typeface="Arial"/>
                <a:cs typeface="Arial"/>
              </a:rPr>
              <a:t>ch</a:t>
            </a:r>
            <a:r>
              <a:rPr sz="1400" b="1" spc="-25">
                <a:latin typeface="Arial"/>
                <a:cs typeface="Arial"/>
              </a:rPr>
              <a:t> </a:t>
            </a:r>
            <a:r>
              <a:rPr sz="1400" b="1">
                <a:latin typeface="Arial"/>
                <a:cs typeface="Arial"/>
              </a:rPr>
              <a:t>as</a:t>
            </a:r>
            <a:r>
              <a:rPr sz="1400" b="1" spc="-10">
                <a:latin typeface="Arial"/>
                <a:cs typeface="Arial"/>
              </a:rPr>
              <a:t> </a:t>
            </a:r>
            <a:r>
              <a:rPr sz="1400" b="1">
                <a:latin typeface="Arial"/>
                <a:cs typeface="Arial"/>
              </a:rPr>
              <a:t>receipts</a:t>
            </a:r>
            <a:r>
              <a:rPr sz="1400" b="1" spc="-45">
                <a:latin typeface="Arial"/>
                <a:cs typeface="Arial"/>
              </a:rPr>
              <a:t> </a:t>
            </a:r>
            <a:r>
              <a:rPr sz="1400" b="1" spc="-10">
                <a:latin typeface="Arial"/>
                <a:cs typeface="Arial"/>
              </a:rPr>
              <a:t>o</a:t>
            </a:r>
            <a:r>
              <a:rPr sz="1400" b="1">
                <a:latin typeface="Arial"/>
                <a:cs typeface="Arial"/>
              </a:rPr>
              <a:t>r</a:t>
            </a:r>
            <a:r>
              <a:rPr sz="1400" b="1" spc="-5">
                <a:latin typeface="Arial"/>
                <a:cs typeface="Arial"/>
              </a:rPr>
              <a:t> </a:t>
            </a:r>
            <a:r>
              <a:rPr sz="1400" b="1">
                <a:latin typeface="Arial"/>
                <a:cs typeface="Arial"/>
              </a:rPr>
              <a:t>i</a:t>
            </a:r>
            <a:r>
              <a:rPr sz="1400" b="1" spc="-10">
                <a:latin typeface="Arial"/>
                <a:cs typeface="Arial"/>
              </a:rPr>
              <a:t>n</a:t>
            </a:r>
            <a:r>
              <a:rPr sz="1400" b="1" spc="-15">
                <a:latin typeface="Arial"/>
                <a:cs typeface="Arial"/>
              </a:rPr>
              <a:t>v</a:t>
            </a:r>
            <a:r>
              <a:rPr sz="1400" b="1" spc="-10">
                <a:latin typeface="Arial"/>
                <a:cs typeface="Arial"/>
              </a:rPr>
              <a:t>o</a:t>
            </a:r>
            <a:r>
              <a:rPr sz="1400" b="1">
                <a:latin typeface="Arial"/>
                <a:cs typeface="Arial"/>
              </a:rPr>
              <a:t>ices.</a:t>
            </a:r>
            <a:r>
              <a:rPr lang="en-US" sz="1400" b="1">
                <a:latin typeface="Arial"/>
                <a:cs typeface="Arial"/>
              </a:rPr>
              <a:t> </a:t>
            </a:r>
            <a:r>
              <a:rPr lang="en-US" sz="1400" b="1" spc="-35">
                <a:latin typeface="Arial"/>
                <a:cs typeface="Arial"/>
              </a:rPr>
              <a:t> </a:t>
            </a:r>
            <a:endParaRPr lang="en-GB" sz="1400" b="1">
              <a:latin typeface="Arial"/>
              <a:cs typeface="Arial"/>
            </a:endParaRPr>
          </a:p>
          <a:p>
            <a:pPr>
              <a:spcBef>
                <a:spcPts val="15"/>
              </a:spcBef>
              <a:buFont typeface="Arial"/>
              <a:buChar char="•"/>
              <a:tabLst>
                <a:tab pos="299720" algn="l"/>
              </a:tabLst>
            </a:pPr>
            <a:endParaRPr lang="en-GB" sz="1450">
              <a:latin typeface="Times New Roman"/>
              <a:cs typeface="Times New Roman"/>
            </a:endParaRPr>
          </a:p>
          <a:p>
            <a:pPr marL="299085" marR="354330" indent="-286385">
              <a:buFont typeface="Arial"/>
              <a:buChar char="•"/>
              <a:tabLst>
                <a:tab pos="299720" algn="l"/>
              </a:tabLst>
            </a:pPr>
            <a:r>
              <a:rPr sz="1400" b="1" spc="-110">
                <a:latin typeface="Arial"/>
                <a:cs typeface="Arial"/>
              </a:rPr>
              <a:t>Y</a:t>
            </a:r>
            <a:r>
              <a:rPr sz="1400" b="1" spc="-10">
                <a:latin typeface="Arial"/>
                <a:cs typeface="Arial"/>
              </a:rPr>
              <a:t>o</a:t>
            </a:r>
            <a:r>
              <a:rPr sz="1400" b="1">
                <a:latin typeface="Arial"/>
                <a:cs typeface="Arial"/>
              </a:rPr>
              <a:t>u</a:t>
            </a:r>
            <a:r>
              <a:rPr sz="1400" b="1" spc="-15">
                <a:latin typeface="Arial"/>
                <a:cs typeface="Arial"/>
              </a:rPr>
              <a:t> </a:t>
            </a:r>
            <a:r>
              <a:rPr sz="1400" b="1">
                <a:latin typeface="Arial"/>
                <a:cs typeface="Arial"/>
              </a:rPr>
              <a:t>can</a:t>
            </a:r>
            <a:r>
              <a:rPr sz="1400" b="1" spc="-15">
                <a:latin typeface="Arial"/>
                <a:cs typeface="Arial"/>
              </a:rPr>
              <a:t> </a:t>
            </a:r>
            <a:r>
              <a:rPr sz="1400" b="1">
                <a:latin typeface="Arial"/>
                <a:cs typeface="Arial"/>
              </a:rPr>
              <a:t>c</a:t>
            </a:r>
            <a:r>
              <a:rPr sz="1400" b="1" spc="-10">
                <a:latin typeface="Arial"/>
                <a:cs typeface="Arial"/>
              </a:rPr>
              <a:t>h</a:t>
            </a:r>
            <a:r>
              <a:rPr sz="1400" b="1">
                <a:latin typeface="Arial"/>
                <a:cs typeface="Arial"/>
              </a:rPr>
              <a:t>eck</a:t>
            </a:r>
            <a:r>
              <a:rPr sz="1400" b="1" spc="-35">
                <a:latin typeface="Arial"/>
                <a:cs typeface="Arial"/>
              </a:rPr>
              <a:t> </a:t>
            </a:r>
            <a:r>
              <a:rPr sz="1400" b="1" spc="-10">
                <a:latin typeface="Arial"/>
                <a:cs typeface="Arial"/>
              </a:rPr>
              <a:t>o</a:t>
            </a:r>
            <a:r>
              <a:rPr sz="1400" b="1">
                <a:latin typeface="Arial"/>
                <a:cs typeface="Arial"/>
              </a:rPr>
              <a:t>n</a:t>
            </a:r>
            <a:r>
              <a:rPr sz="1400" b="1" spc="-15">
                <a:latin typeface="Arial"/>
                <a:cs typeface="Arial"/>
              </a:rPr>
              <a:t> </a:t>
            </a:r>
            <a:r>
              <a:rPr sz="1400" b="1">
                <a:latin typeface="Arial"/>
                <a:cs typeface="Arial"/>
              </a:rPr>
              <a:t>t</a:t>
            </a:r>
            <a:r>
              <a:rPr sz="1400" b="1" spc="-10">
                <a:latin typeface="Arial"/>
                <a:cs typeface="Arial"/>
              </a:rPr>
              <a:t>h</a:t>
            </a:r>
            <a:r>
              <a:rPr sz="1400" b="1">
                <a:latin typeface="Arial"/>
                <a:cs typeface="Arial"/>
              </a:rPr>
              <a:t>e</a:t>
            </a:r>
            <a:r>
              <a:rPr sz="1400" b="1" spc="-20">
                <a:latin typeface="Arial"/>
                <a:cs typeface="Arial"/>
              </a:rPr>
              <a:t> </a:t>
            </a:r>
            <a:r>
              <a:rPr sz="1400" b="1">
                <a:latin typeface="Arial"/>
                <a:cs typeface="Arial"/>
              </a:rPr>
              <a:t>stat</a:t>
            </a:r>
            <a:r>
              <a:rPr sz="1400" b="1" spc="-10">
                <a:latin typeface="Arial"/>
                <a:cs typeface="Arial"/>
              </a:rPr>
              <a:t>u</a:t>
            </a:r>
            <a:r>
              <a:rPr sz="1400" b="1">
                <a:latin typeface="Arial"/>
                <a:cs typeface="Arial"/>
              </a:rPr>
              <a:t>s</a:t>
            </a:r>
            <a:r>
              <a:rPr sz="1400" b="1" spc="-30">
                <a:latin typeface="Arial"/>
                <a:cs typeface="Arial"/>
              </a:rPr>
              <a:t> </a:t>
            </a:r>
            <a:r>
              <a:rPr sz="1400" b="1" spc="-10">
                <a:latin typeface="Arial"/>
                <a:cs typeface="Arial"/>
              </a:rPr>
              <a:t>o</a:t>
            </a:r>
            <a:r>
              <a:rPr sz="1400" b="1">
                <a:latin typeface="Arial"/>
                <a:cs typeface="Arial"/>
              </a:rPr>
              <a:t>f</a:t>
            </a:r>
            <a:r>
              <a:rPr sz="1400" b="1" spc="-5">
                <a:latin typeface="Arial"/>
                <a:cs typeface="Arial"/>
              </a:rPr>
              <a:t> </a:t>
            </a:r>
            <a:r>
              <a:rPr sz="1400" b="1" spc="-50">
                <a:latin typeface="Arial"/>
                <a:cs typeface="Arial"/>
              </a:rPr>
              <a:t>y</a:t>
            </a:r>
            <a:r>
              <a:rPr sz="1400" b="1" spc="-10">
                <a:latin typeface="Arial"/>
                <a:cs typeface="Arial"/>
              </a:rPr>
              <a:t>ou</a:t>
            </a:r>
            <a:r>
              <a:rPr sz="1400" b="1">
                <a:latin typeface="Arial"/>
                <a:cs typeface="Arial"/>
              </a:rPr>
              <a:t>r</a:t>
            </a:r>
            <a:r>
              <a:rPr sz="1400" b="1" spc="30">
                <a:latin typeface="Arial"/>
                <a:cs typeface="Arial"/>
              </a:rPr>
              <a:t> </a:t>
            </a:r>
            <a:r>
              <a:rPr sz="1400" b="1" spc="-10">
                <a:latin typeface="Arial"/>
                <a:cs typeface="Arial"/>
              </a:rPr>
              <a:t>p</a:t>
            </a:r>
            <a:r>
              <a:rPr sz="1400" b="1">
                <a:latin typeface="Arial"/>
                <a:cs typeface="Arial"/>
              </a:rPr>
              <a:t>a</a:t>
            </a:r>
            <a:r>
              <a:rPr sz="1400" b="1" spc="-50">
                <a:latin typeface="Arial"/>
                <a:cs typeface="Arial"/>
              </a:rPr>
              <a:t>y</a:t>
            </a:r>
            <a:r>
              <a:rPr sz="1400" b="1">
                <a:latin typeface="Arial"/>
                <a:cs typeface="Arial"/>
              </a:rPr>
              <a:t>me</a:t>
            </a:r>
            <a:r>
              <a:rPr sz="1400" b="1" spc="-10">
                <a:latin typeface="Arial"/>
                <a:cs typeface="Arial"/>
              </a:rPr>
              <a:t>n</a:t>
            </a:r>
            <a:r>
              <a:rPr sz="1400" b="1">
                <a:latin typeface="Arial"/>
                <a:cs typeface="Arial"/>
              </a:rPr>
              <a:t>ts.</a:t>
            </a:r>
            <a:endParaRPr lang="en-US" sz="1400">
              <a:latin typeface="Arial"/>
              <a:cs typeface="Arial"/>
            </a:endParaRPr>
          </a:p>
          <a:p>
            <a:pPr marL="12700"/>
            <a:endParaRPr lang="en-US" sz="1400" b="1">
              <a:latin typeface="Arial"/>
              <a:cs typeface="Arial"/>
            </a:endParaRPr>
          </a:p>
          <a:p>
            <a:pPr marL="299085" indent="-286385">
              <a:buFont typeface="Arial"/>
              <a:buChar char="•"/>
            </a:pPr>
            <a:r>
              <a:rPr lang="en-US" sz="1400" b="1">
                <a:latin typeface="Arial"/>
                <a:cs typeface="Arial"/>
              </a:rPr>
              <a:t>You must be a member of a Sports Club or Society to access the system. </a:t>
            </a:r>
          </a:p>
          <a:p>
            <a:pPr>
              <a:spcBef>
                <a:spcPts val="14"/>
              </a:spcBef>
              <a:buFont typeface="Arial"/>
              <a:buChar char="•"/>
              <a:tabLst>
                <a:tab pos="299720" algn="l"/>
              </a:tabLst>
            </a:pPr>
            <a:endParaRPr lang="en-US" sz="1450">
              <a:latin typeface="Times New Roman"/>
              <a:cs typeface="Times New Roman"/>
            </a:endParaRPr>
          </a:p>
          <a:p>
            <a:pPr marL="299085" marR="68580" indent="-286385">
              <a:buFont typeface="Arial"/>
              <a:buChar char="•"/>
              <a:tabLst>
                <a:tab pos="299720" algn="l"/>
              </a:tabLst>
            </a:pPr>
            <a:r>
              <a:rPr sz="1400" b="1" spc="-10">
                <a:latin typeface="Arial"/>
                <a:cs typeface="Arial"/>
              </a:rPr>
              <a:t>No</a:t>
            </a:r>
            <a:r>
              <a:rPr sz="1400" b="1">
                <a:latin typeface="Arial"/>
                <a:cs typeface="Arial"/>
              </a:rPr>
              <a:t>te:</a:t>
            </a:r>
            <a:r>
              <a:rPr sz="1400" b="1" spc="-20">
                <a:latin typeface="Arial"/>
                <a:cs typeface="Arial"/>
              </a:rPr>
              <a:t> </a:t>
            </a:r>
            <a:r>
              <a:rPr sz="1400" b="1">
                <a:latin typeface="Arial"/>
                <a:cs typeface="Arial"/>
              </a:rPr>
              <a:t>if</a:t>
            </a:r>
            <a:r>
              <a:rPr sz="1400" b="1" spc="-20">
                <a:latin typeface="Arial"/>
                <a:cs typeface="Arial"/>
              </a:rPr>
              <a:t> </a:t>
            </a:r>
            <a:r>
              <a:rPr sz="1400" b="1">
                <a:latin typeface="Arial"/>
                <a:cs typeface="Arial"/>
              </a:rPr>
              <a:t>a</a:t>
            </a:r>
            <a:r>
              <a:rPr sz="1400" b="1" spc="-10">
                <a:latin typeface="Arial"/>
                <a:cs typeface="Arial"/>
              </a:rPr>
              <a:t> </a:t>
            </a:r>
            <a:r>
              <a:rPr sz="1400" b="1">
                <a:latin typeface="Arial"/>
                <a:cs typeface="Arial"/>
              </a:rPr>
              <a:t>re</a:t>
            </a:r>
            <a:r>
              <a:rPr sz="1400" b="1" spc="-10">
                <a:latin typeface="Arial"/>
                <a:cs typeface="Arial"/>
              </a:rPr>
              <a:t>qu</a:t>
            </a:r>
            <a:r>
              <a:rPr sz="1400" b="1">
                <a:latin typeface="Arial"/>
                <a:cs typeface="Arial"/>
              </a:rPr>
              <a:t>est</a:t>
            </a:r>
            <a:r>
              <a:rPr sz="1400" b="1" spc="-30">
                <a:latin typeface="Arial"/>
                <a:cs typeface="Arial"/>
              </a:rPr>
              <a:t> </a:t>
            </a:r>
            <a:r>
              <a:rPr sz="1400" b="1">
                <a:latin typeface="Arial"/>
                <a:cs typeface="Arial"/>
              </a:rPr>
              <a:t>is</a:t>
            </a:r>
            <a:r>
              <a:rPr sz="1400" b="1" spc="-20">
                <a:latin typeface="Arial"/>
                <a:cs typeface="Arial"/>
              </a:rPr>
              <a:t> </a:t>
            </a:r>
            <a:r>
              <a:rPr sz="1400" b="1">
                <a:latin typeface="Arial"/>
                <a:cs typeface="Arial"/>
              </a:rPr>
              <a:t>ma</a:t>
            </a:r>
            <a:r>
              <a:rPr sz="1400" b="1" spc="-10">
                <a:latin typeface="Arial"/>
                <a:cs typeface="Arial"/>
              </a:rPr>
              <a:t>d</a:t>
            </a:r>
            <a:r>
              <a:rPr sz="1400" b="1">
                <a:latin typeface="Arial"/>
                <a:cs typeface="Arial"/>
              </a:rPr>
              <a:t>e</a:t>
            </a:r>
            <a:r>
              <a:rPr sz="1400" b="1" spc="-10">
                <a:latin typeface="Arial"/>
                <a:cs typeface="Arial"/>
              </a:rPr>
              <a:t> b</a:t>
            </a:r>
            <a:r>
              <a:rPr sz="1400" b="1">
                <a:latin typeface="Arial"/>
                <a:cs typeface="Arial"/>
              </a:rPr>
              <a:t>y</a:t>
            </a:r>
            <a:r>
              <a:rPr sz="1400" b="1" spc="-10">
                <a:latin typeface="Arial"/>
                <a:cs typeface="Arial"/>
              </a:rPr>
              <a:t> </a:t>
            </a:r>
            <a:r>
              <a:rPr sz="1400" b="1">
                <a:latin typeface="Arial"/>
                <a:cs typeface="Arial"/>
              </a:rPr>
              <a:t>t</a:t>
            </a:r>
            <a:r>
              <a:rPr sz="1400" b="1" spc="-10">
                <a:latin typeface="Arial"/>
                <a:cs typeface="Arial"/>
              </a:rPr>
              <a:t>h</a:t>
            </a:r>
            <a:r>
              <a:rPr sz="1400" b="1">
                <a:latin typeface="Arial"/>
                <a:cs typeface="Arial"/>
              </a:rPr>
              <a:t>e</a:t>
            </a:r>
            <a:r>
              <a:rPr sz="1400" b="1" spc="-20">
                <a:latin typeface="Arial"/>
                <a:cs typeface="Arial"/>
              </a:rPr>
              <a:t> </a:t>
            </a:r>
            <a:r>
              <a:rPr sz="1400" b="1">
                <a:latin typeface="Arial"/>
                <a:cs typeface="Arial"/>
              </a:rPr>
              <a:t>Presi</a:t>
            </a:r>
            <a:r>
              <a:rPr sz="1400" b="1" spc="-10">
                <a:latin typeface="Arial"/>
                <a:cs typeface="Arial"/>
              </a:rPr>
              <a:t>d</a:t>
            </a:r>
            <a:r>
              <a:rPr sz="1400" b="1">
                <a:latin typeface="Arial"/>
                <a:cs typeface="Arial"/>
              </a:rPr>
              <a:t>e</a:t>
            </a:r>
            <a:r>
              <a:rPr sz="1400" b="1" spc="-10">
                <a:latin typeface="Arial"/>
                <a:cs typeface="Arial"/>
              </a:rPr>
              <a:t>n</a:t>
            </a:r>
            <a:r>
              <a:rPr sz="1400" b="1">
                <a:latin typeface="Arial"/>
                <a:cs typeface="Arial"/>
              </a:rPr>
              <a:t>t</a:t>
            </a:r>
            <a:r>
              <a:rPr sz="1400" b="1" spc="-45">
                <a:latin typeface="Arial"/>
                <a:cs typeface="Arial"/>
              </a:rPr>
              <a:t> </a:t>
            </a:r>
            <a:r>
              <a:rPr sz="1400" b="1" spc="-10">
                <a:latin typeface="Arial"/>
                <a:cs typeface="Arial"/>
              </a:rPr>
              <a:t>o</a:t>
            </a:r>
            <a:r>
              <a:rPr sz="1400" b="1">
                <a:latin typeface="Arial"/>
                <a:cs typeface="Arial"/>
              </a:rPr>
              <a:t>r</a:t>
            </a:r>
            <a:r>
              <a:rPr sz="1400" b="1" spc="-5">
                <a:latin typeface="Arial"/>
                <a:cs typeface="Arial"/>
              </a:rPr>
              <a:t> </a:t>
            </a:r>
            <a:r>
              <a:rPr sz="1400" b="1" spc="-80">
                <a:latin typeface="Arial"/>
                <a:cs typeface="Arial"/>
              </a:rPr>
              <a:t>T</a:t>
            </a:r>
            <a:r>
              <a:rPr sz="1400" b="1">
                <a:latin typeface="Arial"/>
                <a:cs typeface="Arial"/>
              </a:rPr>
              <a:t>reas</a:t>
            </a:r>
            <a:r>
              <a:rPr sz="1400" b="1" spc="-10">
                <a:latin typeface="Arial"/>
                <a:cs typeface="Arial"/>
              </a:rPr>
              <a:t>u</a:t>
            </a:r>
            <a:r>
              <a:rPr sz="1400" b="1">
                <a:latin typeface="Arial"/>
                <a:cs typeface="Arial"/>
              </a:rPr>
              <a:t>re</a:t>
            </a:r>
            <a:r>
              <a:rPr sz="1400" b="1" spc="-70">
                <a:latin typeface="Arial"/>
                <a:cs typeface="Arial"/>
              </a:rPr>
              <a:t>r</a:t>
            </a:r>
            <a:r>
              <a:rPr sz="1400" b="1">
                <a:latin typeface="Arial"/>
                <a:cs typeface="Arial"/>
              </a:rPr>
              <a:t>,</a:t>
            </a:r>
            <a:r>
              <a:rPr sz="1400" b="1" spc="-40">
                <a:latin typeface="Arial"/>
                <a:cs typeface="Arial"/>
              </a:rPr>
              <a:t> </a:t>
            </a:r>
            <a:r>
              <a:rPr sz="1400" b="1">
                <a:latin typeface="Arial"/>
                <a:cs typeface="Arial"/>
              </a:rPr>
              <a:t>it</a:t>
            </a:r>
            <a:r>
              <a:rPr sz="1400" b="1" spc="-20">
                <a:latin typeface="Arial"/>
                <a:cs typeface="Arial"/>
              </a:rPr>
              <a:t> </a:t>
            </a:r>
            <a:r>
              <a:rPr sz="1400" b="1" spc="-10">
                <a:latin typeface="Arial"/>
                <a:cs typeface="Arial"/>
              </a:rPr>
              <a:t>n</a:t>
            </a:r>
            <a:r>
              <a:rPr sz="1400" b="1">
                <a:latin typeface="Arial"/>
                <a:cs typeface="Arial"/>
              </a:rPr>
              <a:t>ee</a:t>
            </a:r>
            <a:r>
              <a:rPr sz="1400" b="1" spc="-10">
                <a:latin typeface="Arial"/>
                <a:cs typeface="Arial"/>
              </a:rPr>
              <a:t>d</a:t>
            </a:r>
            <a:r>
              <a:rPr sz="1400" b="1">
                <a:latin typeface="Arial"/>
                <a:cs typeface="Arial"/>
              </a:rPr>
              <a:t>s</a:t>
            </a:r>
            <a:r>
              <a:rPr sz="1400" b="1" spc="-30">
                <a:latin typeface="Arial"/>
                <a:cs typeface="Arial"/>
              </a:rPr>
              <a:t> </a:t>
            </a:r>
            <a:r>
              <a:rPr sz="1400" b="1">
                <a:latin typeface="Arial"/>
                <a:cs typeface="Arial"/>
              </a:rPr>
              <a:t>to</a:t>
            </a:r>
            <a:r>
              <a:rPr sz="1400" b="1" spc="-15">
                <a:latin typeface="Arial"/>
                <a:cs typeface="Arial"/>
              </a:rPr>
              <a:t> </a:t>
            </a:r>
            <a:r>
              <a:rPr sz="1400" b="1" spc="-10">
                <a:latin typeface="Arial"/>
                <a:cs typeface="Arial"/>
              </a:rPr>
              <a:t>b</a:t>
            </a:r>
            <a:r>
              <a:rPr sz="1400" b="1">
                <a:latin typeface="Arial"/>
                <a:cs typeface="Arial"/>
              </a:rPr>
              <a:t>e</a:t>
            </a:r>
            <a:r>
              <a:rPr sz="1400" b="1" spc="-10">
                <a:latin typeface="Arial"/>
                <a:cs typeface="Arial"/>
              </a:rPr>
              <a:t> </a:t>
            </a:r>
            <a:r>
              <a:rPr sz="1400" b="1">
                <a:latin typeface="Arial"/>
                <a:cs typeface="Arial"/>
              </a:rPr>
              <a:t>a</a:t>
            </a:r>
            <a:r>
              <a:rPr sz="1400" b="1" spc="-10">
                <a:latin typeface="Arial"/>
                <a:cs typeface="Arial"/>
              </a:rPr>
              <a:t>pp</a:t>
            </a:r>
            <a:r>
              <a:rPr sz="1400" b="1">
                <a:latin typeface="Arial"/>
                <a:cs typeface="Arial"/>
              </a:rPr>
              <a:t>r</a:t>
            </a:r>
            <a:r>
              <a:rPr sz="1400" b="1" spc="-10">
                <a:latin typeface="Arial"/>
                <a:cs typeface="Arial"/>
              </a:rPr>
              <a:t>o</a:t>
            </a:r>
            <a:r>
              <a:rPr sz="1400" b="1" spc="-15">
                <a:latin typeface="Arial"/>
                <a:cs typeface="Arial"/>
              </a:rPr>
              <a:t>v</a:t>
            </a:r>
            <a:r>
              <a:rPr sz="1400" b="1">
                <a:latin typeface="Arial"/>
                <a:cs typeface="Arial"/>
              </a:rPr>
              <a:t>ed</a:t>
            </a:r>
            <a:r>
              <a:rPr sz="1400" b="1" spc="-25">
                <a:latin typeface="Arial"/>
                <a:cs typeface="Arial"/>
              </a:rPr>
              <a:t> </a:t>
            </a:r>
            <a:r>
              <a:rPr sz="1400" b="1" spc="-10">
                <a:latin typeface="Arial"/>
                <a:cs typeface="Arial"/>
              </a:rPr>
              <a:t>b</a:t>
            </a:r>
            <a:r>
              <a:rPr sz="1400" b="1">
                <a:latin typeface="Arial"/>
                <a:cs typeface="Arial"/>
              </a:rPr>
              <a:t>y</a:t>
            </a:r>
            <a:r>
              <a:rPr sz="1400" b="1" spc="-10">
                <a:latin typeface="Arial"/>
                <a:cs typeface="Arial"/>
              </a:rPr>
              <a:t> </a:t>
            </a:r>
            <a:r>
              <a:rPr sz="1400" b="1">
                <a:latin typeface="Arial"/>
                <a:cs typeface="Arial"/>
              </a:rPr>
              <a:t>t</a:t>
            </a:r>
            <a:r>
              <a:rPr sz="1400" b="1" spc="-10">
                <a:latin typeface="Arial"/>
                <a:cs typeface="Arial"/>
              </a:rPr>
              <a:t>h</a:t>
            </a:r>
            <a:r>
              <a:rPr sz="1400" b="1">
                <a:latin typeface="Arial"/>
                <a:cs typeface="Arial"/>
              </a:rPr>
              <a:t>e</a:t>
            </a:r>
            <a:r>
              <a:rPr sz="1400" b="1" spc="-20">
                <a:latin typeface="Arial"/>
                <a:cs typeface="Arial"/>
              </a:rPr>
              <a:t> </a:t>
            </a:r>
            <a:r>
              <a:rPr sz="1400" b="1" spc="-10">
                <a:latin typeface="Arial"/>
                <a:cs typeface="Arial"/>
              </a:rPr>
              <a:t>o</a:t>
            </a:r>
            <a:r>
              <a:rPr sz="1400" b="1">
                <a:latin typeface="Arial"/>
                <a:cs typeface="Arial"/>
              </a:rPr>
              <a:t>t</a:t>
            </a:r>
            <a:r>
              <a:rPr sz="1400" b="1" spc="-10">
                <a:latin typeface="Arial"/>
                <a:cs typeface="Arial"/>
              </a:rPr>
              <a:t>h</a:t>
            </a:r>
            <a:r>
              <a:rPr sz="1400" b="1">
                <a:latin typeface="Arial"/>
                <a:cs typeface="Arial"/>
              </a:rPr>
              <a:t>er </a:t>
            </a:r>
            <a:r>
              <a:rPr sz="1400" b="1" spc="-10">
                <a:latin typeface="Arial"/>
                <a:cs typeface="Arial"/>
              </a:rPr>
              <a:t>p</a:t>
            </a:r>
            <a:r>
              <a:rPr sz="1400" b="1">
                <a:latin typeface="Arial"/>
                <a:cs typeface="Arial"/>
              </a:rPr>
              <a:t>ers</a:t>
            </a:r>
            <a:r>
              <a:rPr sz="1400" b="1" spc="-10">
                <a:latin typeface="Arial"/>
                <a:cs typeface="Arial"/>
              </a:rPr>
              <a:t>o</a:t>
            </a:r>
            <a:r>
              <a:rPr sz="1400" b="1">
                <a:latin typeface="Arial"/>
                <a:cs typeface="Arial"/>
              </a:rPr>
              <a:t>n</a:t>
            </a:r>
            <a:r>
              <a:rPr sz="1400" b="1" spc="-25">
                <a:latin typeface="Arial"/>
                <a:cs typeface="Arial"/>
              </a:rPr>
              <a:t> </a:t>
            </a:r>
            <a:r>
              <a:rPr sz="1400" b="1">
                <a:latin typeface="Arial"/>
                <a:cs typeface="Arial"/>
              </a:rPr>
              <a:t>a</a:t>
            </a:r>
            <a:r>
              <a:rPr sz="1400" b="1" spc="-10">
                <a:latin typeface="Arial"/>
                <a:cs typeface="Arial"/>
              </a:rPr>
              <a:t>n</a:t>
            </a:r>
            <a:r>
              <a:rPr sz="1400" b="1">
                <a:latin typeface="Arial"/>
                <a:cs typeface="Arial"/>
              </a:rPr>
              <a:t>d</a:t>
            </a:r>
            <a:r>
              <a:rPr sz="1400" b="1" spc="-25">
                <a:latin typeface="Arial"/>
                <a:cs typeface="Arial"/>
              </a:rPr>
              <a:t> </a:t>
            </a:r>
            <a:r>
              <a:rPr sz="1400" b="1">
                <a:latin typeface="Arial"/>
                <a:cs typeface="Arial"/>
              </a:rPr>
              <a:t>ca</a:t>
            </a:r>
            <a:r>
              <a:rPr sz="1400" b="1" spc="-10">
                <a:latin typeface="Arial"/>
                <a:cs typeface="Arial"/>
              </a:rPr>
              <a:t>n</a:t>
            </a:r>
            <a:r>
              <a:rPr sz="1400" b="1">
                <a:latin typeface="Arial"/>
                <a:cs typeface="Arial"/>
              </a:rPr>
              <a:t>’t</a:t>
            </a:r>
            <a:r>
              <a:rPr sz="1400" b="1" spc="-30">
                <a:latin typeface="Arial"/>
                <a:cs typeface="Arial"/>
              </a:rPr>
              <a:t> </a:t>
            </a:r>
            <a:r>
              <a:rPr sz="1400" b="1" spc="-10">
                <a:latin typeface="Arial"/>
                <a:cs typeface="Arial"/>
              </a:rPr>
              <a:t>b</a:t>
            </a:r>
            <a:r>
              <a:rPr sz="1400" b="1">
                <a:latin typeface="Arial"/>
                <a:cs typeface="Arial"/>
              </a:rPr>
              <a:t>e</a:t>
            </a:r>
            <a:r>
              <a:rPr sz="1400" b="1" spc="-10">
                <a:latin typeface="Arial"/>
                <a:cs typeface="Arial"/>
              </a:rPr>
              <a:t> </a:t>
            </a:r>
            <a:r>
              <a:rPr sz="1400" b="1">
                <a:latin typeface="Arial"/>
                <a:cs typeface="Arial"/>
              </a:rPr>
              <a:t>a</a:t>
            </a:r>
            <a:r>
              <a:rPr sz="1400" b="1" spc="-10">
                <a:latin typeface="Arial"/>
                <a:cs typeface="Arial"/>
              </a:rPr>
              <a:t>pp</a:t>
            </a:r>
            <a:r>
              <a:rPr sz="1400" b="1">
                <a:latin typeface="Arial"/>
                <a:cs typeface="Arial"/>
              </a:rPr>
              <a:t>r</a:t>
            </a:r>
            <a:r>
              <a:rPr sz="1400" b="1" spc="-10">
                <a:latin typeface="Arial"/>
                <a:cs typeface="Arial"/>
              </a:rPr>
              <a:t>o</a:t>
            </a:r>
            <a:r>
              <a:rPr sz="1400" b="1" spc="-15">
                <a:latin typeface="Arial"/>
                <a:cs typeface="Arial"/>
              </a:rPr>
              <a:t>v</a:t>
            </a:r>
            <a:r>
              <a:rPr sz="1400" b="1">
                <a:latin typeface="Arial"/>
                <a:cs typeface="Arial"/>
              </a:rPr>
              <a:t>ed</a:t>
            </a:r>
            <a:r>
              <a:rPr sz="1400" b="1" spc="-25">
                <a:latin typeface="Arial"/>
                <a:cs typeface="Arial"/>
              </a:rPr>
              <a:t> </a:t>
            </a:r>
            <a:r>
              <a:rPr sz="1400" b="1" spc="-10">
                <a:latin typeface="Arial"/>
                <a:cs typeface="Arial"/>
              </a:rPr>
              <a:t>b</a:t>
            </a:r>
            <a:r>
              <a:rPr sz="1400" b="1">
                <a:latin typeface="Arial"/>
                <a:cs typeface="Arial"/>
              </a:rPr>
              <a:t>y</a:t>
            </a:r>
            <a:r>
              <a:rPr sz="1400" b="1" spc="-10">
                <a:latin typeface="Arial"/>
                <a:cs typeface="Arial"/>
              </a:rPr>
              <a:t> </a:t>
            </a:r>
            <a:r>
              <a:rPr sz="1400" b="1">
                <a:latin typeface="Arial"/>
                <a:cs typeface="Arial"/>
              </a:rPr>
              <a:t>t</a:t>
            </a:r>
            <a:r>
              <a:rPr sz="1400" b="1" spc="-10">
                <a:latin typeface="Arial"/>
                <a:cs typeface="Arial"/>
              </a:rPr>
              <a:t>h</a:t>
            </a:r>
            <a:r>
              <a:rPr sz="1400" b="1">
                <a:latin typeface="Arial"/>
                <a:cs typeface="Arial"/>
              </a:rPr>
              <a:t>emsel</a:t>
            </a:r>
            <a:r>
              <a:rPr sz="1400" b="1" spc="-10">
                <a:latin typeface="Arial"/>
                <a:cs typeface="Arial"/>
              </a:rPr>
              <a:t>v</a:t>
            </a:r>
            <a:r>
              <a:rPr sz="1400" b="1">
                <a:latin typeface="Arial"/>
                <a:cs typeface="Arial"/>
              </a:rPr>
              <a:t>es.</a:t>
            </a:r>
            <a:r>
              <a:rPr lang="en-US" sz="1400" b="1">
                <a:latin typeface="Arial"/>
                <a:cs typeface="Arial"/>
              </a:rPr>
              <a:t> </a:t>
            </a:r>
            <a:r>
              <a:rPr lang="en-US" sz="1400" b="1" spc="-60">
                <a:latin typeface="Arial"/>
                <a:cs typeface="Arial"/>
              </a:rPr>
              <a:t> </a:t>
            </a:r>
            <a:r>
              <a:rPr sz="1400" b="1" spc="-110">
                <a:latin typeface="Arial"/>
                <a:cs typeface="Arial"/>
              </a:rPr>
              <a:t>Y</a:t>
            </a:r>
            <a:r>
              <a:rPr sz="1400" b="1" spc="-10">
                <a:latin typeface="Arial"/>
                <a:cs typeface="Arial"/>
              </a:rPr>
              <a:t>o</a:t>
            </a:r>
            <a:r>
              <a:rPr sz="1400" b="1">
                <a:latin typeface="Arial"/>
                <a:cs typeface="Arial"/>
              </a:rPr>
              <a:t>u</a:t>
            </a:r>
            <a:r>
              <a:rPr sz="1400" b="1" spc="-15">
                <a:latin typeface="Arial"/>
                <a:cs typeface="Arial"/>
              </a:rPr>
              <a:t> </a:t>
            </a:r>
            <a:r>
              <a:rPr sz="1400" b="1">
                <a:latin typeface="Arial"/>
                <a:cs typeface="Arial"/>
              </a:rPr>
              <a:t>ca</a:t>
            </a:r>
            <a:r>
              <a:rPr sz="1400" b="1" spc="-10">
                <a:latin typeface="Arial"/>
                <a:cs typeface="Arial"/>
              </a:rPr>
              <a:t>nno</a:t>
            </a:r>
            <a:r>
              <a:rPr sz="1400" b="1">
                <a:latin typeface="Arial"/>
                <a:cs typeface="Arial"/>
              </a:rPr>
              <a:t>t</a:t>
            </a:r>
            <a:r>
              <a:rPr sz="1400" b="1" spc="-30">
                <a:latin typeface="Arial"/>
                <a:cs typeface="Arial"/>
              </a:rPr>
              <a:t> </a:t>
            </a:r>
            <a:r>
              <a:rPr sz="1400" b="1">
                <a:latin typeface="Arial"/>
                <a:cs typeface="Arial"/>
              </a:rPr>
              <a:t>re</a:t>
            </a:r>
            <a:r>
              <a:rPr sz="1400" b="1" spc="-10">
                <a:latin typeface="Arial"/>
                <a:cs typeface="Arial"/>
              </a:rPr>
              <a:t>qu</a:t>
            </a:r>
            <a:r>
              <a:rPr sz="1400" b="1">
                <a:latin typeface="Arial"/>
                <a:cs typeface="Arial"/>
              </a:rPr>
              <a:t>isit</a:t>
            </a:r>
            <a:r>
              <a:rPr sz="1400" b="1" spc="-10">
                <a:latin typeface="Arial"/>
                <a:cs typeface="Arial"/>
              </a:rPr>
              <a:t>io</a:t>
            </a:r>
            <a:r>
              <a:rPr sz="1400" b="1">
                <a:latin typeface="Arial"/>
                <a:cs typeface="Arial"/>
              </a:rPr>
              <a:t>n</a:t>
            </a:r>
            <a:r>
              <a:rPr sz="1400" b="1" spc="-50">
                <a:latin typeface="Arial"/>
                <a:cs typeface="Arial"/>
              </a:rPr>
              <a:t> </a:t>
            </a:r>
            <a:r>
              <a:rPr sz="1400" b="1">
                <a:latin typeface="Arial"/>
                <a:cs typeface="Arial"/>
              </a:rPr>
              <a:t>t</a:t>
            </a:r>
            <a:r>
              <a:rPr sz="1400" b="1" spc="-10">
                <a:latin typeface="Arial"/>
                <a:cs typeface="Arial"/>
              </a:rPr>
              <a:t>h</a:t>
            </a:r>
            <a:r>
              <a:rPr sz="1400" b="1">
                <a:latin typeface="Arial"/>
                <a:cs typeface="Arial"/>
              </a:rPr>
              <a:t>e</a:t>
            </a:r>
            <a:r>
              <a:rPr sz="1400" b="1" spc="-20">
                <a:latin typeface="Arial"/>
                <a:cs typeface="Arial"/>
              </a:rPr>
              <a:t> </a:t>
            </a:r>
            <a:r>
              <a:rPr sz="1400" b="1">
                <a:latin typeface="Arial"/>
                <a:cs typeface="Arial"/>
              </a:rPr>
              <a:t>re</a:t>
            </a:r>
            <a:r>
              <a:rPr sz="1400" b="1" spc="-10">
                <a:latin typeface="Arial"/>
                <a:cs typeface="Arial"/>
              </a:rPr>
              <a:t>qu</a:t>
            </a:r>
            <a:r>
              <a:rPr sz="1400" b="1">
                <a:latin typeface="Arial"/>
                <a:cs typeface="Arial"/>
              </a:rPr>
              <a:t>est</a:t>
            </a:r>
            <a:r>
              <a:rPr sz="1400" b="1" spc="-30">
                <a:latin typeface="Arial"/>
                <a:cs typeface="Arial"/>
              </a:rPr>
              <a:t> </a:t>
            </a:r>
            <a:r>
              <a:rPr sz="1400" b="1">
                <a:latin typeface="Arial"/>
                <a:cs typeface="Arial"/>
              </a:rPr>
              <a:t>a</a:t>
            </a:r>
            <a:r>
              <a:rPr sz="1400" b="1" spc="-10">
                <a:latin typeface="Arial"/>
                <a:cs typeface="Arial"/>
              </a:rPr>
              <a:t>n</a:t>
            </a:r>
            <a:r>
              <a:rPr sz="1400" b="1">
                <a:latin typeface="Arial"/>
                <a:cs typeface="Arial"/>
              </a:rPr>
              <a:t>d</a:t>
            </a:r>
            <a:r>
              <a:rPr sz="1400" b="1" spc="-15">
                <a:latin typeface="Arial"/>
                <a:cs typeface="Arial"/>
              </a:rPr>
              <a:t> </a:t>
            </a:r>
            <a:r>
              <a:rPr lang="en-US" sz="1400" b="1" err="1">
                <a:latin typeface="Arial"/>
                <a:cs typeface="Arial"/>
              </a:rPr>
              <a:t>a</a:t>
            </a:r>
            <a:r>
              <a:rPr lang="en-US" sz="1400" b="1" spc="-10" err="1">
                <a:latin typeface="Arial"/>
                <a:cs typeface="Arial"/>
              </a:rPr>
              <a:t>u</a:t>
            </a:r>
            <a:r>
              <a:rPr lang="en-US" sz="1400" b="1" err="1">
                <a:latin typeface="Arial"/>
                <a:cs typeface="Arial"/>
              </a:rPr>
              <a:t>t</a:t>
            </a:r>
            <a:r>
              <a:rPr lang="en-US" sz="1400" b="1" spc="-10" err="1">
                <a:latin typeface="Arial"/>
                <a:cs typeface="Arial"/>
              </a:rPr>
              <a:t>ho</a:t>
            </a:r>
            <a:r>
              <a:rPr lang="en-US" sz="1400" b="1" err="1">
                <a:latin typeface="Arial"/>
                <a:cs typeface="Arial"/>
              </a:rPr>
              <a:t>rise</a:t>
            </a:r>
            <a:r>
              <a:rPr sz="1400" b="1">
                <a:latin typeface="Arial"/>
                <a:cs typeface="Arial"/>
              </a:rPr>
              <a:t> it</a:t>
            </a:r>
            <a:r>
              <a:rPr sz="1400" b="1" spc="-20">
                <a:latin typeface="Arial"/>
                <a:cs typeface="Arial"/>
              </a:rPr>
              <a:t> </a:t>
            </a:r>
            <a:r>
              <a:rPr sz="1400" b="1">
                <a:latin typeface="Arial"/>
                <a:cs typeface="Arial"/>
              </a:rPr>
              <a:t>at</a:t>
            </a:r>
            <a:r>
              <a:rPr sz="1400" b="1" spc="-10">
                <a:latin typeface="Arial"/>
                <a:cs typeface="Arial"/>
              </a:rPr>
              <a:t> </a:t>
            </a:r>
            <a:r>
              <a:rPr sz="1400" b="1">
                <a:latin typeface="Arial"/>
                <a:cs typeface="Arial"/>
              </a:rPr>
              <a:t>t</a:t>
            </a:r>
            <a:r>
              <a:rPr sz="1400" b="1" spc="-10">
                <a:latin typeface="Arial"/>
                <a:cs typeface="Arial"/>
              </a:rPr>
              <a:t>h</a:t>
            </a:r>
            <a:r>
              <a:rPr sz="1400" b="1">
                <a:latin typeface="Arial"/>
                <a:cs typeface="Arial"/>
              </a:rPr>
              <a:t>e</a:t>
            </a:r>
            <a:r>
              <a:rPr sz="1400" b="1" spc="-20">
                <a:latin typeface="Arial"/>
                <a:cs typeface="Arial"/>
              </a:rPr>
              <a:t> </a:t>
            </a:r>
            <a:r>
              <a:rPr sz="1400" b="1">
                <a:latin typeface="Arial"/>
                <a:cs typeface="Arial"/>
              </a:rPr>
              <a:t>same</a:t>
            </a:r>
            <a:r>
              <a:rPr sz="1400" b="1" spc="-20">
                <a:latin typeface="Arial"/>
                <a:cs typeface="Arial"/>
              </a:rPr>
              <a:t> </a:t>
            </a:r>
            <a:r>
              <a:rPr sz="1400" b="1">
                <a:latin typeface="Arial"/>
                <a:cs typeface="Arial"/>
              </a:rPr>
              <a:t>time.</a:t>
            </a:r>
            <a:endParaRPr lang="en-US" sz="1400">
              <a:latin typeface="Arial"/>
              <a:cs typeface="Arial"/>
            </a:endParaRPr>
          </a:p>
          <a:p>
            <a:pPr>
              <a:spcBef>
                <a:spcPts val="12"/>
              </a:spcBef>
              <a:buFont typeface="Arial"/>
              <a:buChar char="•"/>
            </a:pPr>
            <a:endParaRPr sz="1450">
              <a:latin typeface="Times New Roman"/>
              <a:cs typeface="Times New Roman"/>
            </a:endParaRPr>
          </a:p>
          <a:p>
            <a:pPr marL="299085" marR="277495" indent="-286385">
              <a:buFont typeface="Arial"/>
              <a:buChar char="•"/>
              <a:tabLst>
                <a:tab pos="299720" algn="l"/>
              </a:tabLst>
            </a:pPr>
            <a:r>
              <a:rPr lang="en-US" sz="2400" b="1" spc="-45">
                <a:latin typeface="Arial"/>
                <a:cs typeface="Arial"/>
              </a:rPr>
              <a:t>A</a:t>
            </a:r>
            <a:r>
              <a:rPr lang="en-US" sz="2400" b="1">
                <a:latin typeface="Arial"/>
                <a:cs typeface="Arial"/>
              </a:rPr>
              <a:t>ll</a:t>
            </a:r>
            <a:r>
              <a:rPr lang="en-US" sz="2400" b="1" spc="20">
                <a:latin typeface="Arial"/>
                <a:cs typeface="Arial"/>
              </a:rPr>
              <a:t> </a:t>
            </a:r>
            <a:r>
              <a:rPr lang="en-US" sz="2400" b="1">
                <a:latin typeface="Arial"/>
                <a:cs typeface="Arial"/>
              </a:rPr>
              <a:t>I</a:t>
            </a:r>
            <a:r>
              <a:rPr lang="en-US" sz="2400" b="1" spc="-10">
                <a:latin typeface="Arial"/>
                <a:cs typeface="Arial"/>
              </a:rPr>
              <a:t>n</a:t>
            </a:r>
            <a:r>
              <a:rPr lang="en-US" sz="2400" b="1">
                <a:latin typeface="Arial"/>
                <a:cs typeface="Arial"/>
              </a:rPr>
              <a:t>str</a:t>
            </a:r>
            <a:r>
              <a:rPr lang="en-US" sz="2400" b="1" spc="-10">
                <a:latin typeface="Arial"/>
                <a:cs typeface="Arial"/>
              </a:rPr>
              <a:t>u</a:t>
            </a:r>
            <a:r>
              <a:rPr lang="en-US" sz="2400" b="1">
                <a:latin typeface="Arial"/>
                <a:cs typeface="Arial"/>
              </a:rPr>
              <a:t>cti</a:t>
            </a:r>
            <a:r>
              <a:rPr lang="en-US" sz="2400" b="1" spc="-20">
                <a:latin typeface="Arial"/>
                <a:cs typeface="Arial"/>
              </a:rPr>
              <a:t>o</a:t>
            </a:r>
            <a:r>
              <a:rPr lang="en-US" sz="2400" b="1" spc="-10">
                <a:latin typeface="Arial"/>
                <a:cs typeface="Arial"/>
              </a:rPr>
              <a:t>n</a:t>
            </a:r>
            <a:r>
              <a:rPr lang="en-US" sz="2400" b="1">
                <a:latin typeface="Arial"/>
                <a:cs typeface="Arial"/>
              </a:rPr>
              <a:t>s</a:t>
            </a:r>
            <a:r>
              <a:rPr lang="en-US" sz="2400" b="1" spc="-45">
                <a:latin typeface="Arial"/>
                <a:cs typeface="Arial"/>
              </a:rPr>
              <a:t> </a:t>
            </a:r>
            <a:r>
              <a:rPr lang="en-US" sz="2400" b="1" spc="-10">
                <a:latin typeface="Arial"/>
                <a:cs typeface="Arial"/>
              </a:rPr>
              <a:t>o</a:t>
            </a:r>
            <a:r>
              <a:rPr lang="en-US" sz="2400" b="1">
                <a:latin typeface="Arial"/>
                <a:cs typeface="Arial"/>
              </a:rPr>
              <a:t>n</a:t>
            </a:r>
            <a:r>
              <a:rPr lang="en-US" sz="2400" b="1" spc="-15">
                <a:latin typeface="Arial"/>
                <a:cs typeface="Arial"/>
              </a:rPr>
              <a:t> </a:t>
            </a:r>
            <a:r>
              <a:rPr lang="en-US" sz="2400" b="1" spc="-10">
                <a:latin typeface="Arial"/>
                <a:cs typeface="Arial"/>
              </a:rPr>
              <a:t>ho</a:t>
            </a:r>
            <a:r>
              <a:rPr lang="en-US" sz="2400" b="1">
                <a:latin typeface="Arial"/>
                <a:cs typeface="Arial"/>
              </a:rPr>
              <a:t>w</a:t>
            </a:r>
            <a:r>
              <a:rPr lang="en-US" sz="2400" b="1" spc="-10">
                <a:latin typeface="Arial"/>
                <a:cs typeface="Arial"/>
              </a:rPr>
              <a:t> </a:t>
            </a:r>
            <a:r>
              <a:rPr lang="en-US" sz="2400" b="1">
                <a:latin typeface="Arial"/>
                <a:cs typeface="Arial"/>
              </a:rPr>
              <a:t>to</a:t>
            </a:r>
            <a:r>
              <a:rPr lang="en-US" sz="2400" b="1" spc="-25">
                <a:latin typeface="Arial"/>
                <a:cs typeface="Arial"/>
              </a:rPr>
              <a:t> </a:t>
            </a:r>
            <a:r>
              <a:rPr lang="en-US" sz="2400" b="1">
                <a:latin typeface="Arial"/>
                <a:cs typeface="Arial"/>
              </a:rPr>
              <a:t>create</a:t>
            </a:r>
            <a:r>
              <a:rPr lang="en-US" sz="2400" b="1" spc="-35">
                <a:latin typeface="Arial"/>
                <a:cs typeface="Arial"/>
              </a:rPr>
              <a:t> </a:t>
            </a:r>
            <a:r>
              <a:rPr lang="en-US" sz="2400" b="1">
                <a:latin typeface="Arial"/>
                <a:cs typeface="Arial"/>
              </a:rPr>
              <a:t>a</a:t>
            </a:r>
            <a:r>
              <a:rPr lang="en-US" sz="2400" b="1" spc="-10">
                <a:latin typeface="Arial"/>
                <a:cs typeface="Arial"/>
              </a:rPr>
              <a:t> </a:t>
            </a:r>
            <a:r>
              <a:rPr lang="en-US" sz="2400" b="1">
                <a:latin typeface="Arial"/>
                <a:cs typeface="Arial"/>
              </a:rPr>
              <a:t>SGF</a:t>
            </a:r>
            <a:r>
              <a:rPr lang="en-US" sz="2400" b="1" spc="-15">
                <a:latin typeface="Arial"/>
                <a:cs typeface="Arial"/>
              </a:rPr>
              <a:t> </a:t>
            </a:r>
            <a:r>
              <a:rPr lang="en-US" sz="2400" b="1">
                <a:latin typeface="Arial"/>
                <a:cs typeface="Arial"/>
              </a:rPr>
              <a:t>can</a:t>
            </a:r>
            <a:r>
              <a:rPr lang="en-US" sz="2400" b="1" spc="-25">
                <a:latin typeface="Arial"/>
                <a:cs typeface="Arial"/>
              </a:rPr>
              <a:t> </a:t>
            </a:r>
            <a:r>
              <a:rPr lang="en-US" sz="2400" b="1" spc="-10">
                <a:latin typeface="Arial"/>
                <a:cs typeface="Arial"/>
              </a:rPr>
              <a:t>b</a:t>
            </a:r>
            <a:r>
              <a:rPr lang="en-US" sz="2400" b="1">
                <a:latin typeface="Arial"/>
                <a:cs typeface="Arial"/>
              </a:rPr>
              <a:t>e</a:t>
            </a:r>
            <a:r>
              <a:rPr lang="en-US" sz="2400" b="1" spc="-10">
                <a:latin typeface="Arial"/>
                <a:cs typeface="Arial"/>
              </a:rPr>
              <a:t> </a:t>
            </a:r>
            <a:r>
              <a:rPr lang="en-US" sz="2400" b="1">
                <a:latin typeface="Arial"/>
                <a:cs typeface="Arial"/>
              </a:rPr>
              <a:t>f</a:t>
            </a:r>
            <a:r>
              <a:rPr lang="en-US" sz="2400" b="1" spc="-10">
                <a:latin typeface="Arial"/>
                <a:cs typeface="Arial"/>
              </a:rPr>
              <a:t>oun</a:t>
            </a:r>
            <a:r>
              <a:rPr lang="en-US" sz="2400" b="1">
                <a:latin typeface="Arial"/>
                <a:cs typeface="Arial"/>
              </a:rPr>
              <a:t>d</a:t>
            </a:r>
            <a:r>
              <a:rPr lang="en-US" sz="2400" b="1" spc="-25">
                <a:latin typeface="Arial"/>
                <a:cs typeface="Arial"/>
              </a:rPr>
              <a:t> </a:t>
            </a:r>
            <a:r>
              <a:rPr lang="en-US" sz="2400" b="1" spc="-10">
                <a:latin typeface="Arial"/>
                <a:cs typeface="Arial"/>
              </a:rPr>
              <a:t>o</a:t>
            </a:r>
            <a:r>
              <a:rPr lang="en-US" sz="2400" b="1">
                <a:latin typeface="Arial"/>
                <a:cs typeface="Arial"/>
              </a:rPr>
              <a:t>n</a:t>
            </a:r>
            <a:r>
              <a:rPr lang="en-US" sz="2400" b="1" spc="-15">
                <a:latin typeface="Arial"/>
                <a:cs typeface="Arial"/>
              </a:rPr>
              <a:t> </a:t>
            </a:r>
            <a:r>
              <a:rPr lang="en-US" sz="2400" b="1">
                <a:latin typeface="Arial"/>
                <a:cs typeface="Arial"/>
              </a:rPr>
              <a:t>t</a:t>
            </a:r>
            <a:r>
              <a:rPr lang="en-US" sz="2400" b="1" spc="-10">
                <a:latin typeface="Arial"/>
                <a:cs typeface="Arial"/>
              </a:rPr>
              <a:t>h</a:t>
            </a:r>
            <a:r>
              <a:rPr lang="en-US" sz="2400" b="1">
                <a:latin typeface="Arial"/>
                <a:cs typeface="Arial"/>
              </a:rPr>
              <a:t>e</a:t>
            </a:r>
            <a:r>
              <a:rPr lang="en-US" sz="2400" b="1" spc="-20">
                <a:latin typeface="Arial"/>
                <a:cs typeface="Arial"/>
              </a:rPr>
              <a:t> </a:t>
            </a:r>
            <a:r>
              <a:rPr lang="en-US" sz="2400" b="1" spc="30">
                <a:latin typeface="Arial"/>
                <a:cs typeface="Arial"/>
              </a:rPr>
              <a:t>w</a:t>
            </a:r>
            <a:r>
              <a:rPr lang="en-US" sz="2400" b="1">
                <a:latin typeface="Arial"/>
                <a:cs typeface="Arial"/>
              </a:rPr>
              <a:t>e</a:t>
            </a:r>
            <a:r>
              <a:rPr lang="en-US" sz="2400" b="1" spc="-10">
                <a:latin typeface="Arial"/>
                <a:cs typeface="Arial"/>
              </a:rPr>
              <a:t>b</a:t>
            </a:r>
            <a:r>
              <a:rPr lang="en-US" sz="2400" b="1" spc="-15">
                <a:latin typeface="Arial"/>
                <a:cs typeface="Arial"/>
              </a:rPr>
              <a:t>s</a:t>
            </a:r>
            <a:r>
              <a:rPr lang="en-US" sz="2400" b="1" spc="-10">
                <a:latin typeface="Arial"/>
                <a:cs typeface="Arial"/>
              </a:rPr>
              <a:t>i</a:t>
            </a:r>
            <a:r>
              <a:rPr lang="en-US" sz="2400" b="1">
                <a:latin typeface="Arial"/>
                <a:cs typeface="Arial"/>
              </a:rPr>
              <a:t>te</a:t>
            </a:r>
            <a:r>
              <a:rPr lang="en-US" sz="2400" b="1" spc="-45">
                <a:latin typeface="Arial"/>
                <a:cs typeface="Arial"/>
              </a:rPr>
              <a:t> </a:t>
            </a:r>
            <a:r>
              <a:rPr lang="en-US" sz="2400" b="1" spc="-10">
                <a:latin typeface="Arial"/>
                <a:cs typeface="Arial"/>
              </a:rPr>
              <a:t>und</a:t>
            </a:r>
            <a:r>
              <a:rPr lang="en-US" sz="2400" b="1">
                <a:latin typeface="Arial"/>
                <a:cs typeface="Arial"/>
              </a:rPr>
              <a:t>er</a:t>
            </a:r>
            <a:r>
              <a:rPr lang="en-US" sz="2400" b="1" spc="-15">
                <a:latin typeface="Arial"/>
                <a:cs typeface="Arial"/>
              </a:rPr>
              <a:t> </a:t>
            </a:r>
            <a:r>
              <a:rPr lang="en-US" sz="2400" b="1">
                <a:latin typeface="Arial"/>
                <a:cs typeface="Arial"/>
              </a:rPr>
              <a:t>Exec</a:t>
            </a:r>
            <a:r>
              <a:rPr lang="en-US" sz="2400" b="1" spc="-20">
                <a:latin typeface="Arial"/>
                <a:cs typeface="Arial"/>
              </a:rPr>
              <a:t> </a:t>
            </a:r>
            <a:r>
              <a:rPr lang="en-US" sz="2400" b="1" spc="-10">
                <a:latin typeface="Arial"/>
                <a:cs typeface="Arial"/>
              </a:rPr>
              <a:t>R</a:t>
            </a:r>
            <a:r>
              <a:rPr lang="en-US" sz="2400" b="1">
                <a:latin typeface="Arial"/>
                <a:cs typeface="Arial"/>
              </a:rPr>
              <a:t>es</a:t>
            </a:r>
            <a:r>
              <a:rPr lang="en-US" sz="2400" b="1" spc="-10">
                <a:latin typeface="Arial"/>
                <a:cs typeface="Arial"/>
              </a:rPr>
              <a:t>ou</a:t>
            </a:r>
            <a:r>
              <a:rPr lang="en-US" sz="2400" b="1">
                <a:latin typeface="Arial"/>
                <a:cs typeface="Arial"/>
              </a:rPr>
              <a:t>rces</a:t>
            </a:r>
            <a:r>
              <a:rPr lang="en-US" sz="2400" b="1" spc="-10">
                <a:latin typeface="Arial"/>
                <a:cs typeface="Arial"/>
              </a:rPr>
              <a:t> </a:t>
            </a:r>
            <a:r>
              <a:rPr lang="en-US" sz="2400" b="1">
                <a:latin typeface="Arial"/>
                <a:cs typeface="Arial"/>
              </a:rPr>
              <a:t>– Pa</a:t>
            </a:r>
            <a:r>
              <a:rPr lang="en-US" sz="2400" b="1" spc="-50">
                <a:latin typeface="Arial"/>
                <a:cs typeface="Arial"/>
              </a:rPr>
              <a:t>y</a:t>
            </a:r>
            <a:r>
              <a:rPr lang="en-US" sz="2400" b="1">
                <a:latin typeface="Arial"/>
                <a:cs typeface="Arial"/>
              </a:rPr>
              <a:t>me</a:t>
            </a:r>
            <a:r>
              <a:rPr lang="en-US" sz="2400" b="1" spc="-10">
                <a:latin typeface="Arial"/>
                <a:cs typeface="Arial"/>
              </a:rPr>
              <a:t>n</a:t>
            </a:r>
            <a:r>
              <a:rPr lang="en-US" sz="2400" b="1">
                <a:latin typeface="Arial"/>
                <a:cs typeface="Arial"/>
              </a:rPr>
              <a:t>ts</a:t>
            </a:r>
            <a:r>
              <a:rPr lang="en-US" sz="2400" b="1" spc="15">
                <a:latin typeface="Arial"/>
                <a:cs typeface="Arial"/>
              </a:rPr>
              <a:t> </a:t>
            </a:r>
            <a:r>
              <a:rPr lang="en-US" sz="2400" b="1">
                <a:latin typeface="Arial"/>
                <a:cs typeface="Arial"/>
              </a:rPr>
              <a:t>a</a:t>
            </a:r>
            <a:r>
              <a:rPr lang="en-US" sz="2400" b="1" spc="-10">
                <a:latin typeface="Arial"/>
                <a:cs typeface="Arial"/>
              </a:rPr>
              <a:t>n</a:t>
            </a:r>
            <a:r>
              <a:rPr lang="en-US" sz="2400" b="1">
                <a:latin typeface="Arial"/>
                <a:cs typeface="Arial"/>
              </a:rPr>
              <a:t>d</a:t>
            </a:r>
            <a:r>
              <a:rPr lang="en-US" sz="2400" b="1" spc="-15">
                <a:latin typeface="Arial"/>
                <a:cs typeface="Arial"/>
              </a:rPr>
              <a:t> </a:t>
            </a:r>
            <a:r>
              <a:rPr lang="en-US" sz="2400" b="1" spc="-10">
                <a:latin typeface="Arial"/>
                <a:cs typeface="Arial"/>
              </a:rPr>
              <a:t>R</a:t>
            </a:r>
            <a:r>
              <a:rPr lang="en-US" sz="2400" b="1">
                <a:latin typeface="Arial"/>
                <a:cs typeface="Arial"/>
              </a:rPr>
              <a:t>eim</a:t>
            </a:r>
            <a:r>
              <a:rPr lang="en-US" sz="2400" b="1" spc="-10">
                <a:latin typeface="Arial"/>
                <a:cs typeface="Arial"/>
              </a:rPr>
              <a:t>bu</a:t>
            </a:r>
            <a:r>
              <a:rPr lang="en-US" sz="2400" b="1">
                <a:latin typeface="Arial"/>
                <a:cs typeface="Arial"/>
              </a:rPr>
              <a:t>rseme</a:t>
            </a:r>
            <a:r>
              <a:rPr lang="en-US" sz="2400" b="1" spc="-10">
                <a:latin typeface="Arial"/>
                <a:cs typeface="Arial"/>
              </a:rPr>
              <a:t>n</a:t>
            </a:r>
            <a:r>
              <a:rPr lang="en-US" sz="2400" b="1">
                <a:latin typeface="Arial"/>
                <a:cs typeface="Arial"/>
              </a:rPr>
              <a:t>ts.</a:t>
            </a:r>
            <a:endParaRPr lang="en-US" sz="2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 Theme">
      <a:majorFont>
        <a:latin typeface="Aptos Display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ptos" panose="020B0004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0</Words>
  <Application>Microsoft Office PowerPoint</Application>
  <PresentationFormat>Widescreen</PresentationFormat>
  <Paragraphs>0</Paragraphs>
  <Slides>17</Slides>
  <Notes>16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SGF (Student Group Finance) </vt:lpstr>
      <vt:lpstr>PowerPoint Presentation</vt:lpstr>
      <vt:lpstr>Information</vt:lpstr>
      <vt:lpstr>PowerPoint Presentation</vt:lpstr>
      <vt:lpstr>PowerPoint Presentation</vt:lpstr>
      <vt:lpstr>PowerPoint Presentation</vt:lpstr>
      <vt:lpstr>Financial Guidelines</vt:lpstr>
      <vt:lpstr>Funding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14</cp:revision>
  <dcterms:created xsi:type="dcterms:W3CDTF">2025-03-10T10:06:57Z</dcterms:created>
  <dcterms:modified xsi:type="dcterms:W3CDTF">2025-03-10T10:10:18Z</dcterms:modified>
</cp:coreProperties>
</file>