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  <p:sldMasterId id="2147483755" r:id="rId5"/>
  </p:sldMasterIdLst>
  <p:notesMasterIdLst>
    <p:notesMasterId r:id="rId21"/>
  </p:notesMasterIdLst>
  <p:sldIdLst>
    <p:sldId id="380" r:id="rId6"/>
    <p:sldId id="718" r:id="rId7"/>
    <p:sldId id="729" r:id="rId8"/>
    <p:sldId id="730" r:id="rId9"/>
    <p:sldId id="731" r:id="rId10"/>
    <p:sldId id="719" r:id="rId11"/>
    <p:sldId id="726" r:id="rId12"/>
    <p:sldId id="736" r:id="rId13"/>
    <p:sldId id="735" r:id="rId14"/>
    <p:sldId id="684" r:id="rId15"/>
    <p:sldId id="727" r:id="rId16"/>
    <p:sldId id="721" r:id="rId17"/>
    <p:sldId id="728" r:id="rId18"/>
    <p:sldId id="722" r:id="rId19"/>
    <p:sldId id="637" r:id="rId20"/>
  </p:sldIdLst>
  <p:sldSz cx="9144000" cy="5143500" type="screen16x9"/>
  <p:notesSz cx="6797675" cy="9926638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2F8530-7301-E1AC-D265-B5A2B3916028}" name="KHOO, YI FENG (PGT)" initials="YK" userId="S::u5662613@live.warwick.ac.uk::83b5d182-2b07-426c-ad19-f160548666a6" providerId="AD"/>
  <p188:author id="{B88C5534-AEF8-5257-5745-BB9F6C1B0311}" name="Bryan, Jane" initials="BJ" userId="S::lasdat@live.warwick.ac.uk::14592432-b4b6-473a-888b-df863852deac" providerId="AD"/>
  <p188:author id="{08404467-FCF7-D50F-DCF8-6E3338CCF8F4}" name="Botcherby, Pierre" initials="BP" userId="S::u1774633@live.warwick.ac.uk::7ffe912e-1fae-4b8a-b42a-1595e3b5c2e3" providerId="AD"/>
  <p188:author id="{FF2C0279-6D03-6550-8CD0-E562426F18C0}" name="Laporte, Puja" initials="PL" userId="S::u1774788@live.warwick.ac.uk::29b43640-8096-4bc4-941a-15af9fabcfe9" providerId="AD"/>
  <p188:author id="{97596C8B-3C32-D0D5-8678-4ECE1870FCCA}" name="Parr, Sam" initials="PS" userId="S::u1770758@live.warwick.ac.uk::8c6c9cc6-26b0-4cb0-8c32-81ed84c6cb79" providerId="AD"/>
  <p188:author id="{09CEA4FD-FD17-2B86-0387-72F62C3A0232}" name="Lu, Bing" initials="LB" userId="S::u2173635@live.warwick.ac.uk::1a2e0c43-87ed-47ce-929c-cc3333ba7c7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y Baker" initials="KB" lastIdx="3" clrIdx="0">
    <p:extLst>
      <p:ext uri="{19B8F6BF-5375-455C-9EA6-DF929625EA0E}">
        <p15:presenceInfo xmlns:p15="http://schemas.microsoft.com/office/powerpoint/2012/main" userId="S::katy@thestorycatchers.co.uk::a9143674-042b-4308-bf65-71b5835484b1" providerId="AD"/>
      </p:ext>
    </p:extLst>
  </p:cmAuthor>
  <p:cmAuthor id="2" name="Laporte, Puja" initials="LP" lastIdx="6" clrIdx="1">
    <p:extLst>
      <p:ext uri="{19B8F6BF-5375-455C-9EA6-DF929625EA0E}">
        <p15:presenceInfo xmlns:p15="http://schemas.microsoft.com/office/powerpoint/2012/main" userId="S::u1774788@live.warwick.ac.uk::29b43640-8096-4bc4-941a-15af9fabcf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2E6"/>
    <a:srgbClr val="F4AFCA"/>
    <a:srgbClr val="7D5DA4"/>
    <a:srgbClr val="511C6C"/>
    <a:srgbClr val="E34386"/>
    <a:srgbClr val="A08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09" autoAdjust="0"/>
  </p:normalViewPr>
  <p:slideViewPr>
    <p:cSldViewPr snapToGrid="0">
      <p:cViewPr varScale="1">
        <p:scale>
          <a:sx n="72" d="100"/>
          <a:sy n="72" d="100"/>
        </p:scale>
        <p:origin x="1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3DEC0-6216-427B-A844-D65E39A2D8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805401-D9F1-4B89-9B08-2D366D38B232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sz="1600" b="1">
              <a:solidFill>
                <a:schemeClr val="tx1"/>
              </a:solidFill>
            </a:rPr>
            <a:t>Delegate </a:t>
          </a:r>
        </a:p>
      </dgm:t>
    </dgm:pt>
    <dgm:pt modelId="{F1773360-3790-4269-A3D7-652E261B28B6}" type="parTrans" cxnId="{27CB3DDA-04BF-44CF-A767-17DFA42728C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BBC2DD50-BB84-4CA4-85C9-D3E60F1B9A97}" type="sibTrans" cxnId="{27CB3DDA-04BF-44CF-A767-17DFA42728CF}">
      <dgm:prSet/>
      <dgm:spPr>
        <a:solidFill>
          <a:srgbClr val="AAB6C1">
            <a:alpha val="14118"/>
          </a:srgbClr>
        </a:solidFill>
      </dgm:spPr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A47D04D5-6D8A-4C48-ABDE-098C3EF19DD2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sz="1600" b="1">
              <a:solidFill>
                <a:schemeClr val="tx1"/>
              </a:solidFill>
            </a:rPr>
            <a:t>Direct</a:t>
          </a:r>
          <a:r>
            <a:rPr lang="en-GB" sz="2000" b="1">
              <a:solidFill>
                <a:schemeClr val="tx1"/>
              </a:solidFill>
            </a:rPr>
            <a:t> </a:t>
          </a:r>
        </a:p>
      </dgm:t>
    </dgm:pt>
    <dgm:pt modelId="{B635E2BC-C3F7-465C-981B-83BD02DFF974}" type="parTrans" cxnId="{97F94FC7-D0E9-4CD8-864B-B5C01EBCD84E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DEA2A1BB-20A2-4CB1-9396-925CDA49E8FE}" type="sibTrans" cxnId="{97F94FC7-D0E9-4CD8-864B-B5C01EBCD84E}">
      <dgm:prSet custT="1"/>
      <dgm:spPr>
        <a:solidFill>
          <a:srgbClr val="AAB6C1">
            <a:alpha val="14118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EC9FDCF-EE47-458D-9F67-6647CAE008A2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sz="2000" b="1">
              <a:solidFill>
                <a:schemeClr val="tx1"/>
              </a:solidFill>
            </a:rPr>
            <a:t>Delay </a:t>
          </a:r>
        </a:p>
      </dgm:t>
    </dgm:pt>
    <dgm:pt modelId="{93F00167-1F5F-47D6-9E44-3A4A40ACE45C}" type="parTrans" cxnId="{AC28D388-82A3-43CC-88C3-CE225768BF45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19FDE9D1-AB75-484A-8EFD-06DC547C6EF6}" type="sibTrans" cxnId="{AC28D388-82A3-43CC-88C3-CE225768BF45}">
      <dgm:prSet custT="1"/>
      <dgm:spPr>
        <a:solidFill>
          <a:srgbClr val="AAB6C1">
            <a:alpha val="14118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E4992939-6A6A-4555-AE44-58A264B9D252}">
      <dgm:prSet phldrT="[Text]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b="1">
              <a:solidFill>
                <a:schemeClr val="tx1"/>
              </a:solidFill>
            </a:rPr>
            <a:t>Document</a:t>
          </a:r>
        </a:p>
      </dgm:t>
    </dgm:pt>
    <dgm:pt modelId="{660D2703-82F6-4EF7-BAF0-B0FF8EEA7FFB}" type="parTrans" cxnId="{719D2B55-0A6A-47D7-B4A5-075B3E4A8817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A640FDC9-9C60-4702-87C8-10A5C94644CA}" type="sibTrans" cxnId="{719D2B55-0A6A-47D7-B4A5-075B3E4A8817}">
      <dgm:prSet custT="1"/>
      <dgm:spPr>
        <a:solidFill>
          <a:srgbClr val="AAB6C1">
            <a:alpha val="14118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66D8619-E77B-4727-AE61-365DCF8CB456}">
      <dgm:prSet phldrT="[Text]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b="1">
              <a:solidFill>
                <a:schemeClr val="tx1"/>
              </a:solidFill>
            </a:rPr>
            <a:t>Distract</a:t>
          </a:r>
        </a:p>
      </dgm:t>
    </dgm:pt>
    <dgm:pt modelId="{8BB2B0CC-9E3D-444E-BAAA-EDBC100047D5}" type="parTrans" cxnId="{D38BE0DC-EF55-4691-9545-98C1696B0B00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BF1418E0-A579-456C-BFFC-140F4F2CEA22}" type="sibTrans" cxnId="{D38BE0DC-EF55-4691-9545-98C1696B0B00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1C3CA33E-3817-435F-AE6A-283CD730DBB8}" type="pres">
      <dgm:prSet presAssocID="{EDA3DEC0-6216-427B-A844-D65E39A2D801}" presName="Name0" presStyleCnt="0">
        <dgm:presLayoutVars>
          <dgm:dir/>
          <dgm:resizeHandles val="exact"/>
        </dgm:presLayoutVars>
      </dgm:prSet>
      <dgm:spPr/>
    </dgm:pt>
    <dgm:pt modelId="{30CCF73E-2540-4A70-9AAE-106FE2EFA263}" type="pres">
      <dgm:prSet presAssocID="{9C805401-D9F1-4B89-9B08-2D366D38B232}" presName="node" presStyleLbl="node1" presStyleIdx="0" presStyleCnt="5">
        <dgm:presLayoutVars>
          <dgm:bulletEnabled val="1"/>
        </dgm:presLayoutVars>
      </dgm:prSet>
      <dgm:spPr/>
    </dgm:pt>
    <dgm:pt modelId="{847C8D34-6B17-4272-8596-164A28BB7BC9}" type="pres">
      <dgm:prSet presAssocID="{BBC2DD50-BB84-4CA4-85C9-D3E60F1B9A97}" presName="sibTrans" presStyleLbl="sibTrans2D1" presStyleIdx="0" presStyleCnt="4"/>
      <dgm:spPr/>
    </dgm:pt>
    <dgm:pt modelId="{0AE080E8-2FB2-4315-B7A6-C0B36B067D00}" type="pres">
      <dgm:prSet presAssocID="{BBC2DD50-BB84-4CA4-85C9-D3E60F1B9A97}" presName="connectorText" presStyleLbl="sibTrans2D1" presStyleIdx="0" presStyleCnt="4"/>
      <dgm:spPr/>
    </dgm:pt>
    <dgm:pt modelId="{D5BC48DD-0C49-421D-B143-971F533CA215}" type="pres">
      <dgm:prSet presAssocID="{A47D04D5-6D8A-4C48-ABDE-098C3EF19DD2}" presName="node" presStyleLbl="node1" presStyleIdx="1" presStyleCnt="5">
        <dgm:presLayoutVars>
          <dgm:bulletEnabled val="1"/>
        </dgm:presLayoutVars>
      </dgm:prSet>
      <dgm:spPr/>
    </dgm:pt>
    <dgm:pt modelId="{EBD7B92F-D23C-484B-AA55-C870F09D8005}" type="pres">
      <dgm:prSet presAssocID="{DEA2A1BB-20A2-4CB1-9396-925CDA49E8FE}" presName="sibTrans" presStyleLbl="sibTrans2D1" presStyleIdx="1" presStyleCnt="4"/>
      <dgm:spPr>
        <a:xfrm>
          <a:off x="3706443" y="513848"/>
          <a:ext cx="313901" cy="367205"/>
        </a:xfrm>
        <a:prstGeom prst="rightArrow">
          <a:avLst>
            <a:gd name="adj1" fmla="val 60000"/>
            <a:gd name="adj2" fmla="val 50000"/>
          </a:avLst>
        </a:prstGeom>
      </dgm:spPr>
    </dgm:pt>
    <dgm:pt modelId="{2B5DF55C-3D15-442A-8CCB-B353C6085421}" type="pres">
      <dgm:prSet presAssocID="{DEA2A1BB-20A2-4CB1-9396-925CDA49E8FE}" presName="connectorText" presStyleLbl="sibTrans2D1" presStyleIdx="1" presStyleCnt="4"/>
      <dgm:spPr/>
    </dgm:pt>
    <dgm:pt modelId="{256B56DA-0337-4A62-8B6C-A49219F774FD}" type="pres">
      <dgm:prSet presAssocID="{2EC9FDCF-EE47-458D-9F67-6647CAE008A2}" presName="node" presStyleLbl="node1" presStyleIdx="2" presStyleCnt="5">
        <dgm:presLayoutVars>
          <dgm:bulletEnabled val="1"/>
        </dgm:presLayoutVars>
      </dgm:prSet>
      <dgm:spPr/>
    </dgm:pt>
    <dgm:pt modelId="{2B93DCA6-2AF2-446A-8C1F-15FCBB071986}" type="pres">
      <dgm:prSet presAssocID="{19FDE9D1-AB75-484A-8EFD-06DC547C6EF6}" presName="sibTrans" presStyleLbl="sibTrans2D1" presStyleIdx="2" presStyleCnt="4"/>
      <dgm:spPr>
        <a:xfrm>
          <a:off x="5779376" y="513848"/>
          <a:ext cx="313901" cy="367205"/>
        </a:xfrm>
        <a:prstGeom prst="rightArrow">
          <a:avLst>
            <a:gd name="adj1" fmla="val 60000"/>
            <a:gd name="adj2" fmla="val 50000"/>
          </a:avLst>
        </a:prstGeom>
      </dgm:spPr>
    </dgm:pt>
    <dgm:pt modelId="{BC6BD8BE-3D71-4DB6-944F-5A656126E4EA}" type="pres">
      <dgm:prSet presAssocID="{19FDE9D1-AB75-484A-8EFD-06DC547C6EF6}" presName="connectorText" presStyleLbl="sibTrans2D1" presStyleIdx="2" presStyleCnt="4"/>
      <dgm:spPr/>
    </dgm:pt>
    <dgm:pt modelId="{6FA100D9-0520-4303-B118-42AA1705C1CF}" type="pres">
      <dgm:prSet presAssocID="{E4992939-6A6A-4555-AE44-58A264B9D252}" presName="node" presStyleLbl="node1" presStyleIdx="3" presStyleCnt="5">
        <dgm:presLayoutVars>
          <dgm:bulletEnabled val="1"/>
        </dgm:presLayoutVars>
      </dgm:prSet>
      <dgm:spPr/>
    </dgm:pt>
    <dgm:pt modelId="{76BAE9E4-7914-4C70-96BA-E343CEC85DB3}" type="pres">
      <dgm:prSet presAssocID="{A640FDC9-9C60-4702-87C8-10A5C94644CA}" presName="sibTrans" presStyleLbl="sibTrans2D1" presStyleIdx="3" presStyleCnt="4"/>
      <dgm:spPr>
        <a:xfrm>
          <a:off x="7852309" y="513848"/>
          <a:ext cx="313901" cy="367205"/>
        </a:xfrm>
        <a:prstGeom prst="rightArrow">
          <a:avLst>
            <a:gd name="adj1" fmla="val 60000"/>
            <a:gd name="adj2" fmla="val 50000"/>
          </a:avLst>
        </a:prstGeom>
      </dgm:spPr>
    </dgm:pt>
    <dgm:pt modelId="{58E67A85-2AEE-40AF-B414-3E90F0671031}" type="pres">
      <dgm:prSet presAssocID="{A640FDC9-9C60-4702-87C8-10A5C94644CA}" presName="connectorText" presStyleLbl="sibTrans2D1" presStyleIdx="3" presStyleCnt="4"/>
      <dgm:spPr/>
    </dgm:pt>
    <dgm:pt modelId="{E3F6A885-0C0F-4AE3-BA28-4B5A015CA624}" type="pres">
      <dgm:prSet presAssocID="{166D8619-E77B-4727-AE61-365DCF8CB456}" presName="node" presStyleLbl="node1" presStyleIdx="4" presStyleCnt="5">
        <dgm:presLayoutVars>
          <dgm:bulletEnabled val="1"/>
        </dgm:presLayoutVars>
      </dgm:prSet>
      <dgm:spPr/>
    </dgm:pt>
  </dgm:ptLst>
  <dgm:cxnLst>
    <dgm:cxn modelId="{10129405-B0AE-4F37-8360-C03940D84F96}" type="presOf" srcId="{166D8619-E77B-4727-AE61-365DCF8CB456}" destId="{E3F6A885-0C0F-4AE3-BA28-4B5A015CA624}" srcOrd="0" destOrd="0" presId="urn:microsoft.com/office/officeart/2005/8/layout/process1"/>
    <dgm:cxn modelId="{A08DB409-3B33-40D3-AC3C-12F0FB3FFA6A}" type="presOf" srcId="{DEA2A1BB-20A2-4CB1-9396-925CDA49E8FE}" destId="{EBD7B92F-D23C-484B-AA55-C870F09D8005}" srcOrd="0" destOrd="0" presId="urn:microsoft.com/office/officeart/2005/8/layout/process1"/>
    <dgm:cxn modelId="{C70DDE1D-CFA3-4C26-9B04-23D64D1F46EF}" type="presOf" srcId="{A640FDC9-9C60-4702-87C8-10A5C94644CA}" destId="{76BAE9E4-7914-4C70-96BA-E343CEC85DB3}" srcOrd="0" destOrd="0" presId="urn:microsoft.com/office/officeart/2005/8/layout/process1"/>
    <dgm:cxn modelId="{4B63515E-BF15-482C-9DF1-F846CE4B20D7}" type="presOf" srcId="{A47D04D5-6D8A-4C48-ABDE-098C3EF19DD2}" destId="{D5BC48DD-0C49-421D-B143-971F533CA215}" srcOrd="0" destOrd="0" presId="urn:microsoft.com/office/officeart/2005/8/layout/process1"/>
    <dgm:cxn modelId="{56C36B44-C958-424A-8BD7-82056C2EF04A}" type="presOf" srcId="{A640FDC9-9C60-4702-87C8-10A5C94644CA}" destId="{58E67A85-2AEE-40AF-B414-3E90F0671031}" srcOrd="1" destOrd="0" presId="urn:microsoft.com/office/officeart/2005/8/layout/process1"/>
    <dgm:cxn modelId="{719D2B55-0A6A-47D7-B4A5-075B3E4A8817}" srcId="{EDA3DEC0-6216-427B-A844-D65E39A2D801}" destId="{E4992939-6A6A-4555-AE44-58A264B9D252}" srcOrd="3" destOrd="0" parTransId="{660D2703-82F6-4EF7-BAF0-B0FF8EEA7FFB}" sibTransId="{A640FDC9-9C60-4702-87C8-10A5C94644CA}"/>
    <dgm:cxn modelId="{A81D4A59-D454-4F50-BD87-3799A262D62D}" type="presOf" srcId="{19FDE9D1-AB75-484A-8EFD-06DC547C6EF6}" destId="{2B93DCA6-2AF2-446A-8C1F-15FCBB071986}" srcOrd="0" destOrd="0" presId="urn:microsoft.com/office/officeart/2005/8/layout/process1"/>
    <dgm:cxn modelId="{AC28D388-82A3-43CC-88C3-CE225768BF45}" srcId="{EDA3DEC0-6216-427B-A844-D65E39A2D801}" destId="{2EC9FDCF-EE47-458D-9F67-6647CAE008A2}" srcOrd="2" destOrd="0" parTransId="{93F00167-1F5F-47D6-9E44-3A4A40ACE45C}" sibTransId="{19FDE9D1-AB75-484A-8EFD-06DC547C6EF6}"/>
    <dgm:cxn modelId="{280F4D92-816A-4FD2-BF80-26711F428038}" type="presOf" srcId="{BBC2DD50-BB84-4CA4-85C9-D3E60F1B9A97}" destId="{0AE080E8-2FB2-4315-B7A6-C0B36B067D00}" srcOrd="1" destOrd="0" presId="urn:microsoft.com/office/officeart/2005/8/layout/process1"/>
    <dgm:cxn modelId="{A44BC39A-2FF8-43DA-8DFC-5580853F2C26}" type="presOf" srcId="{DEA2A1BB-20A2-4CB1-9396-925CDA49E8FE}" destId="{2B5DF55C-3D15-442A-8CCB-B353C6085421}" srcOrd="1" destOrd="0" presId="urn:microsoft.com/office/officeart/2005/8/layout/process1"/>
    <dgm:cxn modelId="{A75BC8A1-CA92-400E-A91C-8D2DCD643764}" type="presOf" srcId="{EDA3DEC0-6216-427B-A844-D65E39A2D801}" destId="{1C3CA33E-3817-435F-AE6A-283CD730DBB8}" srcOrd="0" destOrd="0" presId="urn:microsoft.com/office/officeart/2005/8/layout/process1"/>
    <dgm:cxn modelId="{6BE682BF-D722-402E-8AF0-260F38363D2F}" type="presOf" srcId="{E4992939-6A6A-4555-AE44-58A264B9D252}" destId="{6FA100D9-0520-4303-B118-42AA1705C1CF}" srcOrd="0" destOrd="0" presId="urn:microsoft.com/office/officeart/2005/8/layout/process1"/>
    <dgm:cxn modelId="{97F94FC7-D0E9-4CD8-864B-B5C01EBCD84E}" srcId="{EDA3DEC0-6216-427B-A844-D65E39A2D801}" destId="{A47D04D5-6D8A-4C48-ABDE-098C3EF19DD2}" srcOrd="1" destOrd="0" parTransId="{B635E2BC-C3F7-465C-981B-83BD02DFF974}" sibTransId="{DEA2A1BB-20A2-4CB1-9396-925CDA49E8FE}"/>
    <dgm:cxn modelId="{BE4CCCD6-C01D-4B47-BA68-712B90A6AC2C}" type="presOf" srcId="{19FDE9D1-AB75-484A-8EFD-06DC547C6EF6}" destId="{BC6BD8BE-3D71-4DB6-944F-5A656126E4EA}" srcOrd="1" destOrd="0" presId="urn:microsoft.com/office/officeart/2005/8/layout/process1"/>
    <dgm:cxn modelId="{27CB3DDA-04BF-44CF-A767-17DFA42728CF}" srcId="{EDA3DEC0-6216-427B-A844-D65E39A2D801}" destId="{9C805401-D9F1-4B89-9B08-2D366D38B232}" srcOrd="0" destOrd="0" parTransId="{F1773360-3790-4269-A3D7-652E261B28B6}" sibTransId="{BBC2DD50-BB84-4CA4-85C9-D3E60F1B9A97}"/>
    <dgm:cxn modelId="{D38BE0DC-EF55-4691-9545-98C1696B0B00}" srcId="{EDA3DEC0-6216-427B-A844-D65E39A2D801}" destId="{166D8619-E77B-4727-AE61-365DCF8CB456}" srcOrd="4" destOrd="0" parTransId="{8BB2B0CC-9E3D-444E-BAAA-EDBC100047D5}" sibTransId="{BF1418E0-A579-456C-BFFC-140F4F2CEA22}"/>
    <dgm:cxn modelId="{941368ED-99F0-4A55-9518-13F7D98682F0}" type="presOf" srcId="{BBC2DD50-BB84-4CA4-85C9-D3E60F1B9A97}" destId="{847C8D34-6B17-4272-8596-164A28BB7BC9}" srcOrd="0" destOrd="0" presId="urn:microsoft.com/office/officeart/2005/8/layout/process1"/>
    <dgm:cxn modelId="{403EB0F0-CF59-41DE-829E-BB287D2ABDF9}" type="presOf" srcId="{2EC9FDCF-EE47-458D-9F67-6647CAE008A2}" destId="{256B56DA-0337-4A62-8B6C-A49219F774FD}" srcOrd="0" destOrd="0" presId="urn:microsoft.com/office/officeart/2005/8/layout/process1"/>
    <dgm:cxn modelId="{FD1BCCFD-6790-4431-A846-6EBA6EA57E25}" type="presOf" srcId="{9C805401-D9F1-4B89-9B08-2D366D38B232}" destId="{30CCF73E-2540-4A70-9AAE-106FE2EFA263}" srcOrd="0" destOrd="0" presId="urn:microsoft.com/office/officeart/2005/8/layout/process1"/>
    <dgm:cxn modelId="{3623652C-AC5E-47E2-9320-AA1BA5B62BB6}" type="presParOf" srcId="{1C3CA33E-3817-435F-AE6A-283CD730DBB8}" destId="{30CCF73E-2540-4A70-9AAE-106FE2EFA263}" srcOrd="0" destOrd="0" presId="urn:microsoft.com/office/officeart/2005/8/layout/process1"/>
    <dgm:cxn modelId="{0E3595D7-1085-410B-B0AB-DDC85C6F1997}" type="presParOf" srcId="{1C3CA33E-3817-435F-AE6A-283CD730DBB8}" destId="{847C8D34-6B17-4272-8596-164A28BB7BC9}" srcOrd="1" destOrd="0" presId="urn:microsoft.com/office/officeart/2005/8/layout/process1"/>
    <dgm:cxn modelId="{E03C9D16-C81D-4C12-A267-25DCD3AAEA10}" type="presParOf" srcId="{847C8D34-6B17-4272-8596-164A28BB7BC9}" destId="{0AE080E8-2FB2-4315-B7A6-C0B36B067D00}" srcOrd="0" destOrd="0" presId="urn:microsoft.com/office/officeart/2005/8/layout/process1"/>
    <dgm:cxn modelId="{829DC92F-3190-41A9-A1E2-5A5B92DDD00D}" type="presParOf" srcId="{1C3CA33E-3817-435F-AE6A-283CD730DBB8}" destId="{D5BC48DD-0C49-421D-B143-971F533CA215}" srcOrd="2" destOrd="0" presId="urn:microsoft.com/office/officeart/2005/8/layout/process1"/>
    <dgm:cxn modelId="{1EC87385-4165-473B-8886-E18E30C1ECFD}" type="presParOf" srcId="{1C3CA33E-3817-435F-AE6A-283CD730DBB8}" destId="{EBD7B92F-D23C-484B-AA55-C870F09D8005}" srcOrd="3" destOrd="0" presId="urn:microsoft.com/office/officeart/2005/8/layout/process1"/>
    <dgm:cxn modelId="{3E17DDDC-89A3-4C91-83F8-15FBBA4521CB}" type="presParOf" srcId="{EBD7B92F-D23C-484B-AA55-C870F09D8005}" destId="{2B5DF55C-3D15-442A-8CCB-B353C6085421}" srcOrd="0" destOrd="0" presId="urn:microsoft.com/office/officeart/2005/8/layout/process1"/>
    <dgm:cxn modelId="{5FF0BDE8-FC8F-4E60-AF09-9F445E306C39}" type="presParOf" srcId="{1C3CA33E-3817-435F-AE6A-283CD730DBB8}" destId="{256B56DA-0337-4A62-8B6C-A49219F774FD}" srcOrd="4" destOrd="0" presId="urn:microsoft.com/office/officeart/2005/8/layout/process1"/>
    <dgm:cxn modelId="{A2E9612B-1BC7-43D1-B625-1D6E95DC3268}" type="presParOf" srcId="{1C3CA33E-3817-435F-AE6A-283CD730DBB8}" destId="{2B93DCA6-2AF2-446A-8C1F-15FCBB071986}" srcOrd="5" destOrd="0" presId="urn:microsoft.com/office/officeart/2005/8/layout/process1"/>
    <dgm:cxn modelId="{688BC766-5F18-46A0-975D-6ABB27CA297E}" type="presParOf" srcId="{2B93DCA6-2AF2-446A-8C1F-15FCBB071986}" destId="{BC6BD8BE-3D71-4DB6-944F-5A656126E4EA}" srcOrd="0" destOrd="0" presId="urn:microsoft.com/office/officeart/2005/8/layout/process1"/>
    <dgm:cxn modelId="{A8A26122-9415-4DF1-B434-AF9725658220}" type="presParOf" srcId="{1C3CA33E-3817-435F-AE6A-283CD730DBB8}" destId="{6FA100D9-0520-4303-B118-42AA1705C1CF}" srcOrd="6" destOrd="0" presId="urn:microsoft.com/office/officeart/2005/8/layout/process1"/>
    <dgm:cxn modelId="{A502A6B2-C5AC-4AE7-8344-5D71BFE81514}" type="presParOf" srcId="{1C3CA33E-3817-435F-AE6A-283CD730DBB8}" destId="{76BAE9E4-7914-4C70-96BA-E343CEC85DB3}" srcOrd="7" destOrd="0" presId="urn:microsoft.com/office/officeart/2005/8/layout/process1"/>
    <dgm:cxn modelId="{09825DF8-AC17-4EC8-A562-673B1004443F}" type="presParOf" srcId="{76BAE9E4-7914-4C70-96BA-E343CEC85DB3}" destId="{58E67A85-2AEE-40AF-B414-3E90F0671031}" srcOrd="0" destOrd="0" presId="urn:microsoft.com/office/officeart/2005/8/layout/process1"/>
    <dgm:cxn modelId="{F275A3D9-EC91-48F6-8107-3C137B9A2E98}" type="presParOf" srcId="{1C3CA33E-3817-435F-AE6A-283CD730DBB8}" destId="{E3F6A885-0C0F-4AE3-BA28-4B5A015CA624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CF73E-2540-4A70-9AAE-106FE2EFA263}">
      <dsp:nvSpPr>
        <dsp:cNvPr id="0" name=""/>
        <dsp:cNvSpPr/>
      </dsp:nvSpPr>
      <dsp:spPr>
        <a:xfrm>
          <a:off x="3582" y="189938"/>
          <a:ext cx="1110500" cy="66630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tx1"/>
              </a:solidFill>
            </a:rPr>
            <a:t>Delegate </a:t>
          </a:r>
        </a:p>
      </dsp:txBody>
      <dsp:txXfrm>
        <a:off x="23097" y="209453"/>
        <a:ext cx="1071470" cy="627270"/>
      </dsp:txXfrm>
    </dsp:sp>
    <dsp:sp modelId="{847C8D34-6B17-4272-8596-164A28BB7BC9}">
      <dsp:nvSpPr>
        <dsp:cNvPr id="0" name=""/>
        <dsp:cNvSpPr/>
      </dsp:nvSpPr>
      <dsp:spPr>
        <a:xfrm>
          <a:off x="1225132" y="385386"/>
          <a:ext cx="235426" cy="275404"/>
        </a:xfrm>
        <a:prstGeom prst="rightArrow">
          <a:avLst>
            <a:gd name="adj1" fmla="val 60000"/>
            <a:gd name="adj2" fmla="val 50000"/>
          </a:avLst>
        </a:prstGeom>
        <a:solidFill>
          <a:srgbClr val="AAB6C1">
            <a:alpha val="14118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b="1" kern="1200">
            <a:solidFill>
              <a:schemeClr val="tx1"/>
            </a:solidFill>
          </a:endParaRPr>
        </a:p>
      </dsp:txBody>
      <dsp:txXfrm>
        <a:off x="1225132" y="440467"/>
        <a:ext cx="164798" cy="165242"/>
      </dsp:txXfrm>
    </dsp:sp>
    <dsp:sp modelId="{D5BC48DD-0C49-421D-B143-971F533CA215}">
      <dsp:nvSpPr>
        <dsp:cNvPr id="0" name=""/>
        <dsp:cNvSpPr/>
      </dsp:nvSpPr>
      <dsp:spPr>
        <a:xfrm>
          <a:off x="1558282" y="189938"/>
          <a:ext cx="1110500" cy="66630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tx1"/>
              </a:solidFill>
            </a:rPr>
            <a:t>Direct</a:t>
          </a:r>
          <a:r>
            <a:rPr lang="en-GB" sz="2000" b="1" kern="1200">
              <a:solidFill>
                <a:schemeClr val="tx1"/>
              </a:solidFill>
            </a:rPr>
            <a:t> </a:t>
          </a:r>
        </a:p>
      </dsp:txBody>
      <dsp:txXfrm>
        <a:off x="1577797" y="209453"/>
        <a:ext cx="1071470" cy="627270"/>
      </dsp:txXfrm>
    </dsp:sp>
    <dsp:sp modelId="{EBD7B92F-D23C-484B-AA55-C870F09D8005}">
      <dsp:nvSpPr>
        <dsp:cNvPr id="0" name=""/>
        <dsp:cNvSpPr/>
      </dsp:nvSpPr>
      <dsp:spPr>
        <a:xfrm>
          <a:off x="2779832" y="385386"/>
          <a:ext cx="235426" cy="275404"/>
        </a:xfrm>
        <a:prstGeom prst="rightArrow">
          <a:avLst>
            <a:gd name="adj1" fmla="val 60000"/>
            <a:gd name="adj2" fmla="val 50000"/>
          </a:avLst>
        </a:prstGeom>
        <a:solidFill>
          <a:srgbClr val="AAB6C1">
            <a:alpha val="14118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779832" y="440467"/>
        <a:ext cx="164798" cy="165242"/>
      </dsp:txXfrm>
    </dsp:sp>
    <dsp:sp modelId="{256B56DA-0337-4A62-8B6C-A49219F774FD}">
      <dsp:nvSpPr>
        <dsp:cNvPr id="0" name=""/>
        <dsp:cNvSpPr/>
      </dsp:nvSpPr>
      <dsp:spPr>
        <a:xfrm>
          <a:off x="3112982" y="189938"/>
          <a:ext cx="1110500" cy="66630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tx1"/>
              </a:solidFill>
            </a:rPr>
            <a:t>Delay </a:t>
          </a:r>
        </a:p>
      </dsp:txBody>
      <dsp:txXfrm>
        <a:off x="3132497" y="209453"/>
        <a:ext cx="1071470" cy="627270"/>
      </dsp:txXfrm>
    </dsp:sp>
    <dsp:sp modelId="{2B93DCA6-2AF2-446A-8C1F-15FCBB071986}">
      <dsp:nvSpPr>
        <dsp:cNvPr id="0" name=""/>
        <dsp:cNvSpPr/>
      </dsp:nvSpPr>
      <dsp:spPr>
        <a:xfrm>
          <a:off x="4334532" y="385386"/>
          <a:ext cx="235426" cy="275404"/>
        </a:xfrm>
        <a:prstGeom prst="rightArrow">
          <a:avLst>
            <a:gd name="adj1" fmla="val 60000"/>
            <a:gd name="adj2" fmla="val 50000"/>
          </a:avLst>
        </a:prstGeom>
        <a:solidFill>
          <a:srgbClr val="AAB6C1">
            <a:alpha val="14118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4334532" y="440467"/>
        <a:ext cx="164798" cy="165242"/>
      </dsp:txXfrm>
    </dsp:sp>
    <dsp:sp modelId="{6FA100D9-0520-4303-B118-42AA1705C1CF}">
      <dsp:nvSpPr>
        <dsp:cNvPr id="0" name=""/>
        <dsp:cNvSpPr/>
      </dsp:nvSpPr>
      <dsp:spPr>
        <a:xfrm>
          <a:off x="4667682" y="189938"/>
          <a:ext cx="1110500" cy="66630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chemeClr val="tx1"/>
              </a:solidFill>
            </a:rPr>
            <a:t>Document</a:t>
          </a:r>
        </a:p>
      </dsp:txBody>
      <dsp:txXfrm>
        <a:off x="4687197" y="209453"/>
        <a:ext cx="1071470" cy="627270"/>
      </dsp:txXfrm>
    </dsp:sp>
    <dsp:sp modelId="{76BAE9E4-7914-4C70-96BA-E343CEC85DB3}">
      <dsp:nvSpPr>
        <dsp:cNvPr id="0" name=""/>
        <dsp:cNvSpPr/>
      </dsp:nvSpPr>
      <dsp:spPr>
        <a:xfrm>
          <a:off x="5889232" y="385386"/>
          <a:ext cx="235426" cy="275404"/>
        </a:xfrm>
        <a:prstGeom prst="rightArrow">
          <a:avLst>
            <a:gd name="adj1" fmla="val 60000"/>
            <a:gd name="adj2" fmla="val 50000"/>
          </a:avLst>
        </a:prstGeom>
        <a:solidFill>
          <a:srgbClr val="AAB6C1">
            <a:alpha val="14118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889232" y="440467"/>
        <a:ext cx="164798" cy="165242"/>
      </dsp:txXfrm>
    </dsp:sp>
    <dsp:sp modelId="{E3F6A885-0C0F-4AE3-BA28-4B5A015CA624}">
      <dsp:nvSpPr>
        <dsp:cNvPr id="0" name=""/>
        <dsp:cNvSpPr/>
      </dsp:nvSpPr>
      <dsp:spPr>
        <a:xfrm>
          <a:off x="6222382" y="189938"/>
          <a:ext cx="1110500" cy="66630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chemeClr val="tx1"/>
              </a:solidFill>
            </a:rPr>
            <a:t>Distract</a:t>
          </a:r>
        </a:p>
      </dsp:txBody>
      <dsp:txXfrm>
        <a:off x="6241897" y="209453"/>
        <a:ext cx="1071470" cy="627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04C220B-DDC8-4C97-B1DF-7CAF8EDD818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CE7291A-3923-497D-A23E-A03E27FCA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2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Poppins"/>
              <a:cs typeface="Poppi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291A-3923-497D-A23E-A03E27FCA5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3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dirty="0">
              <a:solidFill>
                <a:srgbClr val="000000"/>
              </a:solidFill>
              <a:highlight>
                <a:srgbClr val="FFFFFF"/>
              </a:highlight>
              <a:latin typeface="Montserrat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291A-3923-497D-A23E-A03E27FCA5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8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291A-3923-497D-A23E-A03E27FCA5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2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86E7E-9880-DEE5-8885-F15C479DC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D4C145-3A9E-13F0-E683-E8CC60D16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629AE-B327-0EDE-AF19-5E2BD6008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4FD9F-D435-60D6-A2C1-2CCDEB2F8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291A-3923-497D-A23E-A03E27FCA5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BF4E6-B50D-5A2F-8539-8B124E582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730CAA-9DAA-B914-A497-B559DBF29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27B29-42A4-5784-89FF-665E8273A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B9BE5-781B-1959-AA01-038C42551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291A-3923-497D-A23E-A03E27FCA5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5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551A2-9A1C-DAAA-7905-7329E552D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0AFE7-32C3-66FC-219E-CD374E0ED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2EF74-B17C-D87E-E6CB-B950D8E2F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C91DD-3C01-3DFE-E902-E54685D85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291A-3923-497D-A23E-A03E27FCA5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9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291A-3923-497D-A23E-A03E27FCA5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93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DB5D2-032B-A254-7CD3-20254D6C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0465B-D12E-DD3A-9B82-4504B71E4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44389-1532-A033-ECBA-1A8FC6D56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F23B4-EC66-A0A9-056A-E9C6E65DB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291A-3923-497D-A23E-A03E27FCA5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D0DD3-CDC0-71CC-7F0D-DCF17D9D2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0D6D2-4F5A-554F-A458-CC114D233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BE4A8-9C38-7360-4E99-BF532FEC6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B35CF-332D-1F98-7300-ED49D9EAB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291A-3923-497D-A23E-A03E27FCA5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1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35119-E922-49E8-9185-26F250BE64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9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787A4-8EE9-36A0-2007-91EAA7CD6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E131D-1B7E-778E-5913-97B6F377C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3B93D-42E7-6844-301D-3445209DE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C9D21-E5AB-49D9-78A1-43A7BFCB9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35119-E922-49E8-9185-26F250BE64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88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12.png"/><Relationship Id="rId2" Type="http://schemas.openxmlformats.org/officeDocument/2006/relationships/image" Target="../media/image9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9.png"/><Relationship Id="rId16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1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1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9.png"/><Relationship Id="rId16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1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10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9.png"/><Relationship Id="rId16" Type="http://schemas.openxmlformats.org/officeDocument/2006/relationships/image" Target="../media/image7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1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Title_Slide_Generic_Geo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1E5B494-8BF9-0B4A-88A4-552A832C30A3}"/>
              </a:ext>
            </a:extLst>
          </p:cNvPr>
          <p:cNvSpPr/>
          <p:nvPr userDrawn="1"/>
        </p:nvSpPr>
        <p:spPr>
          <a:xfrm>
            <a:off x="1035513" y="0"/>
            <a:ext cx="8108487" cy="5143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917A125-01C2-E248-85BA-6587EA25EE49}"/>
              </a:ext>
            </a:extLst>
          </p:cNvPr>
          <p:cNvSpPr/>
          <p:nvPr userDrawn="1"/>
        </p:nvSpPr>
        <p:spPr>
          <a:xfrm flipV="1">
            <a:off x="-799" y="-5693"/>
            <a:ext cx="6042387" cy="5154886"/>
          </a:xfrm>
          <a:custGeom>
            <a:avLst/>
            <a:gdLst>
              <a:gd name="connsiteX0" fmla="*/ 5336628 w 8150773"/>
              <a:gd name="connsiteY0" fmla="*/ 0 h 5218386"/>
              <a:gd name="connsiteX1" fmla="*/ 0 w 8150773"/>
              <a:gd name="connsiteY1" fmla="*/ 0 h 5218386"/>
              <a:gd name="connsiteX2" fmla="*/ 0 w 8150773"/>
              <a:gd name="connsiteY2" fmla="*/ 5218386 h 5218386"/>
              <a:gd name="connsiteX3" fmla="*/ 8150773 w 8150773"/>
              <a:gd name="connsiteY3" fmla="*/ 5218386 h 5218386"/>
              <a:gd name="connsiteX4" fmla="*/ 5336628 w 8150773"/>
              <a:gd name="connsiteY4" fmla="*/ 0 h 5218386"/>
              <a:gd name="connsiteX0" fmla="*/ 5336628 w 8150773"/>
              <a:gd name="connsiteY0" fmla="*/ 0 h 5218386"/>
              <a:gd name="connsiteX1" fmla="*/ 439271 w 8150773"/>
              <a:gd name="connsiteY1" fmla="*/ 8965 h 5218386"/>
              <a:gd name="connsiteX2" fmla="*/ 0 w 8150773"/>
              <a:gd name="connsiteY2" fmla="*/ 5218386 h 5218386"/>
              <a:gd name="connsiteX3" fmla="*/ 8150773 w 8150773"/>
              <a:gd name="connsiteY3" fmla="*/ 5218386 h 5218386"/>
              <a:gd name="connsiteX4" fmla="*/ 5336628 w 8150773"/>
              <a:gd name="connsiteY4" fmla="*/ 0 h 5218386"/>
              <a:gd name="connsiteX0" fmla="*/ 4897357 w 7711502"/>
              <a:gd name="connsiteY0" fmla="*/ 0 h 5218386"/>
              <a:gd name="connsiteX1" fmla="*/ 0 w 7711502"/>
              <a:gd name="connsiteY1" fmla="*/ 8965 h 5218386"/>
              <a:gd name="connsiteX2" fmla="*/ 2250140 w 7711502"/>
              <a:gd name="connsiteY2" fmla="*/ 5218386 h 5218386"/>
              <a:gd name="connsiteX3" fmla="*/ 7711502 w 7711502"/>
              <a:gd name="connsiteY3" fmla="*/ 5218386 h 5218386"/>
              <a:gd name="connsiteX4" fmla="*/ 4897357 w 7711502"/>
              <a:gd name="connsiteY4" fmla="*/ 0 h 5218386"/>
              <a:gd name="connsiteX0" fmla="*/ 4897357 w 7711502"/>
              <a:gd name="connsiteY0" fmla="*/ 0 h 5218386"/>
              <a:gd name="connsiteX1" fmla="*/ 0 w 7711502"/>
              <a:gd name="connsiteY1" fmla="*/ 8965 h 5218386"/>
              <a:gd name="connsiteX2" fmla="*/ 1681815 w 7711502"/>
              <a:gd name="connsiteY2" fmla="*/ 5218386 h 5218386"/>
              <a:gd name="connsiteX3" fmla="*/ 7711502 w 7711502"/>
              <a:gd name="connsiteY3" fmla="*/ 5218386 h 5218386"/>
              <a:gd name="connsiteX4" fmla="*/ 4897357 w 7711502"/>
              <a:gd name="connsiteY4" fmla="*/ 0 h 5218386"/>
              <a:gd name="connsiteX0" fmla="*/ 3215542 w 6029687"/>
              <a:gd name="connsiteY0" fmla="*/ 0 h 5218386"/>
              <a:gd name="connsiteX1" fmla="*/ 169210 w 6029687"/>
              <a:gd name="connsiteY1" fmla="*/ 2615 h 5218386"/>
              <a:gd name="connsiteX2" fmla="*/ 0 w 6029687"/>
              <a:gd name="connsiteY2" fmla="*/ 5218386 h 5218386"/>
              <a:gd name="connsiteX3" fmla="*/ 6029687 w 6029687"/>
              <a:gd name="connsiteY3" fmla="*/ 5218386 h 5218386"/>
              <a:gd name="connsiteX4" fmla="*/ 3215542 w 6029687"/>
              <a:gd name="connsiteY4" fmla="*/ 0 h 5218386"/>
              <a:gd name="connsiteX0" fmla="*/ 3215542 w 6029687"/>
              <a:gd name="connsiteY0" fmla="*/ 0 h 5218386"/>
              <a:gd name="connsiteX1" fmla="*/ 10460 w 6029687"/>
              <a:gd name="connsiteY1" fmla="*/ 75640 h 5218386"/>
              <a:gd name="connsiteX2" fmla="*/ 0 w 6029687"/>
              <a:gd name="connsiteY2" fmla="*/ 5218386 h 5218386"/>
              <a:gd name="connsiteX3" fmla="*/ 6029687 w 6029687"/>
              <a:gd name="connsiteY3" fmla="*/ 5218386 h 5218386"/>
              <a:gd name="connsiteX4" fmla="*/ 3215542 w 6029687"/>
              <a:gd name="connsiteY4" fmla="*/ 0 h 5218386"/>
              <a:gd name="connsiteX0" fmla="*/ 3234592 w 6029687"/>
              <a:gd name="connsiteY0" fmla="*/ 0 h 5151711"/>
              <a:gd name="connsiteX1" fmla="*/ 10460 w 6029687"/>
              <a:gd name="connsiteY1" fmla="*/ 8965 h 5151711"/>
              <a:gd name="connsiteX2" fmla="*/ 0 w 6029687"/>
              <a:gd name="connsiteY2" fmla="*/ 5151711 h 5151711"/>
              <a:gd name="connsiteX3" fmla="*/ 6029687 w 6029687"/>
              <a:gd name="connsiteY3" fmla="*/ 5151711 h 5151711"/>
              <a:gd name="connsiteX4" fmla="*/ 3234592 w 6029687"/>
              <a:gd name="connsiteY4" fmla="*/ 0 h 5151711"/>
              <a:gd name="connsiteX0" fmla="*/ 3234592 w 6042387"/>
              <a:gd name="connsiteY0" fmla="*/ 0 h 5154886"/>
              <a:gd name="connsiteX1" fmla="*/ 10460 w 6042387"/>
              <a:gd name="connsiteY1" fmla="*/ 8965 h 5154886"/>
              <a:gd name="connsiteX2" fmla="*/ 0 w 6042387"/>
              <a:gd name="connsiteY2" fmla="*/ 5151711 h 5154886"/>
              <a:gd name="connsiteX3" fmla="*/ 6042387 w 6042387"/>
              <a:gd name="connsiteY3" fmla="*/ 5154886 h 5154886"/>
              <a:gd name="connsiteX4" fmla="*/ 3234592 w 6042387"/>
              <a:gd name="connsiteY4" fmla="*/ 0 h 515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2387" h="5154886">
                <a:moveTo>
                  <a:pt x="3234592" y="0"/>
                </a:moveTo>
                <a:lnTo>
                  <a:pt x="10460" y="8965"/>
                </a:lnTo>
                <a:cubicBezTo>
                  <a:pt x="6973" y="1723214"/>
                  <a:pt x="3487" y="3437462"/>
                  <a:pt x="0" y="5151711"/>
                </a:cubicBezTo>
                <a:lnTo>
                  <a:pt x="6042387" y="5154886"/>
                </a:lnTo>
                <a:lnTo>
                  <a:pt x="3234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DCA5FF-8B11-7D46-BF0C-8AA44CAC8DF7}"/>
              </a:ext>
            </a:extLst>
          </p:cNvPr>
          <p:cNvCxnSpPr>
            <a:cxnSpLocks/>
          </p:cNvCxnSpPr>
          <p:nvPr userDrawn="1"/>
        </p:nvCxnSpPr>
        <p:spPr>
          <a:xfrm flipV="1">
            <a:off x="3129472" y="-107576"/>
            <a:ext cx="2959064" cy="54454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776" y="841772"/>
            <a:ext cx="4455459" cy="1241822"/>
          </a:xfrm>
          <a:prstGeom prst="rect">
            <a:avLst/>
          </a:prstGeo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776" y="2116309"/>
            <a:ext cx="3541059" cy="42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D3AF90A-E2F9-4E45-9A37-E9626EB8C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27147"/>
            <a:ext cx="9144000" cy="1219200"/>
          </a:xfrm>
          <a:prstGeom prst="rect">
            <a:avLst/>
          </a:prstGeom>
        </p:spPr>
      </p:pic>
      <p:pic>
        <p:nvPicPr>
          <p:cNvPr id="18" name="Picture Placeholder 16">
            <a:extLst>
              <a:ext uri="{FF2B5EF4-FFF2-40B4-BE49-F238E27FC236}">
                <a16:creationId xmlns:a16="http://schemas.microsoft.com/office/drawing/2014/main" id="{06575FB7-68B0-8349-BD88-CBD8D88105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298" b="11298"/>
          <a:stretch/>
        </p:blipFill>
        <p:spPr>
          <a:xfrm>
            <a:off x="5091780" y="1051304"/>
            <a:ext cx="4143618" cy="2164149"/>
          </a:xfrm>
          <a:prstGeom prst="rect">
            <a:avLst/>
          </a:prstGeom>
        </p:spPr>
      </p:pic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E9303E06-1A43-8C4B-A64E-81B5046201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4776" y="4192521"/>
            <a:ext cx="1090612" cy="763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partner</a:t>
            </a:r>
            <a:br>
              <a:rPr lang="en-US"/>
            </a:br>
            <a:r>
              <a:rPr lang="en-US"/>
              <a:t>logo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706AD644-77A0-6548-A7A4-CBAD4C802D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90958" y="4192521"/>
            <a:ext cx="1090612" cy="763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partner</a:t>
            </a:r>
            <a:br>
              <a:rPr lang="en-US"/>
            </a:br>
            <a:r>
              <a:rPr lang="en-US"/>
              <a:t>logo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154349C-E042-2C41-B925-BCA8C362E5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776" y="3258064"/>
            <a:ext cx="3330975" cy="377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Location/Venue</a:t>
            </a:r>
            <a:endParaRPr lang="en-US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545686-AE11-6D4F-928A-324ED51E0B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776" y="2966320"/>
            <a:ext cx="3330975" cy="2491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Day/Date/Month +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_Content_Proce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4E49922-9F8B-E149-BAC0-FA104AA5F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" name="SmartArt Placeholder 28">
            <a:extLst>
              <a:ext uri="{FF2B5EF4-FFF2-40B4-BE49-F238E27FC236}">
                <a16:creationId xmlns:a16="http://schemas.microsoft.com/office/drawing/2014/main" id="{2DE06EEB-B6AF-CC45-848E-D1591AC0675B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1122363" y="1514899"/>
            <a:ext cx="6670675" cy="2493539"/>
          </a:xfrm>
          <a:prstGeom prst="rect">
            <a:avLst/>
          </a:prstGeom>
        </p:spPr>
        <p:txBody>
          <a:bodyPr anchor="ctr" anchorCtr="1"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2828" y="1001549"/>
            <a:ext cx="6670209" cy="4085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(minimal text)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61802-2E79-7D41-8F23-310924DDC2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47E864-9F8C-9C46-86BC-A3F2AAF16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A7A3DC-44C4-E740-A9D6-A451C4183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3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_Content_Bulleted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5BB8C7E-7023-EE4C-92F0-6E0550EE8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2829" y="1008983"/>
            <a:ext cx="6065006" cy="68566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(minimal text for bullets)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61802-2E79-7D41-8F23-310924DDC2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F118D1A-AC36-A643-8224-21E2884672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1204" y="1833497"/>
            <a:ext cx="6985501" cy="1678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400"/>
            </a:lvl1pPr>
          </a:lstStyle>
          <a:p>
            <a:pPr lvl="0"/>
            <a:r>
              <a:rPr lang="en-GB"/>
              <a:t>Click to edit text styles</a:t>
            </a:r>
          </a:p>
          <a:p>
            <a:pPr lvl="0"/>
            <a:r>
              <a:rPr lang="en-GB"/>
              <a:t>Click to edit text styles</a:t>
            </a:r>
          </a:p>
          <a:p>
            <a:pPr lvl="0"/>
            <a:r>
              <a:rPr lang="en-GB"/>
              <a:t>Click to edit text styles</a:t>
            </a:r>
          </a:p>
          <a:p>
            <a:pPr lvl="0"/>
            <a:r>
              <a:rPr lang="en-GB"/>
              <a:t>Click to edit text styles</a:t>
            </a:r>
          </a:p>
          <a:p>
            <a:pPr lvl="0"/>
            <a:r>
              <a:rPr lang="en-GB"/>
              <a:t>Click to edit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A58A999-DBD3-B644-87A9-C35614EC87E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1204" y="3669497"/>
            <a:ext cx="6985501" cy="3481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1450" indent="-171450">
              <a:buFontTx/>
              <a:buBlip>
                <a:blip r:embed="rId5"/>
              </a:buBlip>
              <a:defRPr sz="1400" b="0" u="none">
                <a:latin typeface="+mn-lt"/>
              </a:defRPr>
            </a:lvl1pPr>
          </a:lstStyle>
          <a:p>
            <a:pPr lvl="0"/>
            <a:r>
              <a:rPr lang="en-US"/>
              <a:t>Important parts of the bullet can be highlighted</a:t>
            </a:r>
            <a:br>
              <a:rPr lang="en-US"/>
            </a:br>
            <a:r>
              <a:rPr lang="en-US"/>
              <a:t>in a bold for added impact.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EC0F83D-6B67-A44A-A26E-1C95D9629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4EFBA-2001-DD44-9A37-056B7180C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_Content_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5EF95A1-E874-5142-9B5E-4D33C8300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2829" y="997529"/>
            <a:ext cx="6510486" cy="68566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(minimal text for table)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61802-2E79-7D41-8F23-310924DDC2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F118D1A-AC36-A643-8224-21E2884672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2827" y="1698828"/>
            <a:ext cx="208800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14E105B-98D6-A243-AFB3-2867075673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41592" y="1698828"/>
            <a:ext cx="208800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1AD4FCC-A37A-3245-96EF-6C9E501CAE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60357" y="1698828"/>
            <a:ext cx="2088000" cy="106427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C30B021-C76A-5F4D-80BE-C70BB866111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122827" y="2523581"/>
            <a:ext cx="208800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0C27019-4582-E441-A179-9B166A382EF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41592" y="2523581"/>
            <a:ext cx="208800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8A421C2-9D03-054C-A3A7-081D1F9770B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560357" y="2841811"/>
            <a:ext cx="2088000" cy="1235487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DE06A6-4E42-DD43-B6B3-F4A1C412CC5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122827" y="3357299"/>
            <a:ext cx="208800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0CD8F0-7940-F849-8801-A562881BCED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41592" y="3357299"/>
            <a:ext cx="208800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504C225-D114-334C-B50B-09878C458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6EC6865-4852-A14F-89AB-FB0B2072D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6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6_Content_Table_Formatt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A631DFE-A54A-3B45-B55A-335F845D0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2829" y="1005767"/>
            <a:ext cx="6510486" cy="6856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</a:t>
            </a:r>
            <a:br>
              <a:rPr lang="en-GB"/>
            </a:br>
            <a:r>
              <a:rPr lang="en-GB"/>
              <a:t>(minimal text for formatted table)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61802-2E79-7D41-8F23-310924DDC2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20" name="Table Placeholder 8">
            <a:extLst>
              <a:ext uri="{FF2B5EF4-FFF2-40B4-BE49-F238E27FC236}">
                <a16:creationId xmlns:a16="http://schemas.microsoft.com/office/drawing/2014/main" id="{CDDC6976-F1D5-4244-9932-23B29511A27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122829" y="1805291"/>
            <a:ext cx="6510485" cy="2239973"/>
          </a:xfrm>
          <a:prstGeom prst="rect">
            <a:avLst/>
          </a:prstGeom>
        </p:spPr>
        <p:txBody>
          <a:bodyPr anchor="t" anchorCtr="1"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1F4383-2B00-FA4C-97F2-2C7B28B25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31F848-196D-1C43-AA32-9B04DA707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7_Content_Key_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07AD1FF-6B61-854D-B52C-16A9551B1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9521" y="1808907"/>
            <a:ext cx="6000016" cy="1471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2000" b="1" smtClean="0">
                <a:solidFill>
                  <a:srgbClr val="552D62"/>
                </a:solidFill>
              </a:defRPr>
            </a:lvl1pPr>
          </a:lstStyle>
          <a:p>
            <a:r>
              <a:rPr lang="en-GB"/>
              <a:t>Click to edit key point/statement/quotation/comment </a:t>
            </a:r>
            <a:r>
              <a:rPr lang="en-GB" err="1"/>
              <a:t>ium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quossin</a:t>
            </a:r>
            <a:r>
              <a:rPr lang="en-GB"/>
              <a:t> re cum </a:t>
            </a:r>
            <a:r>
              <a:rPr lang="en-GB" err="1"/>
              <a:t>nobisto</a:t>
            </a:r>
            <a:r>
              <a:rPr lang="en-GB"/>
              <a:t> </a:t>
            </a:r>
            <a:r>
              <a:rPr lang="en-GB" err="1"/>
              <a:t>aliate</a:t>
            </a:r>
            <a:r>
              <a:rPr lang="en-GB"/>
              <a:t> </a:t>
            </a:r>
            <a:r>
              <a:rPr lang="en-GB" err="1"/>
              <a:t>possi</a:t>
            </a:r>
            <a:r>
              <a:rPr lang="en-GB"/>
              <a:t> ratio </a:t>
            </a:r>
            <a:r>
              <a:rPr lang="en-GB" err="1"/>
              <a:t>estibus</a:t>
            </a:r>
            <a:r>
              <a:rPr lang="en-GB"/>
              <a:t> sum </a:t>
            </a:r>
            <a:r>
              <a:rPr lang="en-GB" err="1"/>
              <a:t>facipis</a:t>
            </a:r>
            <a:r>
              <a:rPr lang="en-GB"/>
              <a:t> </a:t>
            </a:r>
            <a:r>
              <a:rPr lang="en-GB" err="1"/>
              <a:t>num</a:t>
            </a:r>
            <a:r>
              <a:rPr lang="en-GB"/>
              <a:t> </a:t>
            </a:r>
            <a:r>
              <a:rPr lang="en-GB" err="1"/>
              <a:t>aliate</a:t>
            </a:r>
            <a:r>
              <a:rPr lang="en-GB"/>
              <a:t> </a:t>
            </a:r>
            <a:r>
              <a:rPr lang="en-GB" err="1"/>
              <a:t>possi</a:t>
            </a:r>
            <a:r>
              <a:rPr lang="en-GB"/>
              <a:t> ratio </a:t>
            </a:r>
            <a:r>
              <a:rPr lang="en-GB" err="1"/>
              <a:t>estibus</a:t>
            </a:r>
            <a:r>
              <a:rPr lang="en-GB"/>
              <a:t> sum </a:t>
            </a:r>
            <a:r>
              <a:rPr lang="en-GB" err="1"/>
              <a:t>facipis</a:t>
            </a:r>
            <a:r>
              <a:rPr lang="en-GB"/>
              <a:t> sus </a:t>
            </a:r>
            <a:r>
              <a:rPr lang="en-GB" err="1"/>
              <a:t>essime</a:t>
            </a:r>
            <a:r>
              <a:rPr lang="en-GB"/>
              <a:t> </a:t>
            </a:r>
            <a:r>
              <a:rPr lang="en-GB" err="1"/>
              <a:t>ium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quossin</a:t>
            </a:r>
            <a:r>
              <a:rPr lang="en-GB"/>
              <a:t> re cum </a:t>
            </a:r>
            <a:r>
              <a:rPr lang="en-GB" err="1"/>
              <a:t>nobisto</a:t>
            </a:r>
            <a:r>
              <a:rPr lang="en-GB"/>
              <a:t> </a:t>
            </a:r>
            <a:r>
              <a:rPr lang="en-GB" err="1"/>
              <a:t>aliate</a:t>
            </a:r>
            <a:r>
              <a:rPr lang="en-GB"/>
              <a:t> </a:t>
            </a:r>
            <a:r>
              <a:rPr lang="en-GB" err="1"/>
              <a:t>possi</a:t>
            </a:r>
            <a:r>
              <a:rPr lang="en-GB"/>
              <a:t> ratio </a:t>
            </a:r>
            <a:r>
              <a:rPr lang="en-GB" err="1"/>
              <a:t>estibus</a:t>
            </a:r>
            <a:r>
              <a:rPr lang="en-GB"/>
              <a:t> sum </a:t>
            </a:r>
            <a:r>
              <a:rPr lang="en-GB" err="1"/>
              <a:t>facipis</a:t>
            </a:r>
            <a:r>
              <a:rPr lang="en-GB"/>
              <a:t> </a:t>
            </a:r>
            <a:r>
              <a:rPr lang="en-GB" err="1"/>
              <a:t>num</a:t>
            </a:r>
            <a:r>
              <a:rPr lang="en-GB"/>
              <a:t> </a:t>
            </a:r>
            <a:r>
              <a:rPr lang="en-GB" err="1"/>
              <a:t>aliate</a:t>
            </a:r>
            <a:r>
              <a:rPr lang="en-GB"/>
              <a:t>.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F87CC-CC57-FB43-83C8-BC20A49BB2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7222" y="1418117"/>
            <a:ext cx="1126108" cy="111806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FD02701-3DB6-E440-A227-86EFDCA05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6BEC65-DA80-0945-BC04-D0137575B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AAF3BC-1A9A-814F-865F-E3B7E6BB58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35362" y="3491737"/>
            <a:ext cx="2665935" cy="3481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Tx/>
              <a:buNone/>
              <a:defRPr sz="1400" b="0" u="none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731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8_Content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F21B54EF-E914-DA4F-AB2A-4F1FB3339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D3B59-884F-C345-B7B3-860B3BA1EF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2458" y="1017813"/>
            <a:ext cx="6443134" cy="61793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HERE TO EDIT COMPARISION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32457" y="1694247"/>
            <a:ext cx="2967259" cy="617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column 01 text - </a:t>
            </a:r>
            <a:r>
              <a:rPr lang="en-GB" err="1"/>
              <a:t>estinci</a:t>
            </a:r>
            <a:r>
              <a:rPr lang="en-GB"/>
              <a:t> odic </a:t>
            </a:r>
            <a:r>
              <a:rPr lang="en-GB" err="1"/>
              <a:t>te</a:t>
            </a:r>
            <a:r>
              <a:rPr lang="en-GB"/>
              <a:t> et </a:t>
            </a:r>
            <a:r>
              <a:rPr lang="en-GB" err="1"/>
              <a:t>ommoloratus</a:t>
            </a:r>
            <a:r>
              <a:rPr lang="en-GB"/>
              <a:t>,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ommodit</a:t>
            </a:r>
            <a:r>
              <a:rPr lang="en-GB"/>
              <a:t>, </a:t>
            </a:r>
            <a:r>
              <a:rPr lang="en-GB" err="1"/>
              <a:t>autati</a:t>
            </a:r>
            <a:r>
              <a:rPr lang="en-GB"/>
              <a:t> dolore.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2457" y="2491529"/>
            <a:ext cx="2973260" cy="1634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514350" indent="-171450">
              <a:buFontTx/>
              <a:buBlip>
                <a:blip r:embed="rId5"/>
              </a:buBlip>
              <a:defRPr sz="1400"/>
            </a:lvl2pPr>
            <a:lvl3pPr marL="857250" indent="-171450">
              <a:buFontTx/>
              <a:buBlip>
                <a:blip r:embed="rId5"/>
              </a:buBlip>
              <a:defRPr sz="11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622" y="1694247"/>
            <a:ext cx="3255529" cy="6179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column 02 text - </a:t>
            </a:r>
            <a:r>
              <a:rPr lang="en-GB" err="1"/>
              <a:t>commoloratus</a:t>
            </a:r>
            <a:r>
              <a:rPr lang="en-GB"/>
              <a:t>,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ommodit</a:t>
            </a:r>
            <a:r>
              <a:rPr lang="en-GB"/>
              <a:t>, </a:t>
            </a:r>
            <a:r>
              <a:rPr lang="en-GB" err="1"/>
              <a:t>autati</a:t>
            </a:r>
            <a:r>
              <a:rPr lang="en-GB"/>
              <a:t> </a:t>
            </a:r>
            <a:r>
              <a:rPr lang="en-GB" err="1"/>
              <a:t>dolorer</a:t>
            </a:r>
            <a:r>
              <a:rPr lang="en-GB"/>
              <a:t> </a:t>
            </a:r>
            <a:r>
              <a:rPr lang="en-GB" err="1"/>
              <a:t>sperovidunt</a:t>
            </a:r>
            <a:r>
              <a:rPr lang="en-GB"/>
              <a:t> re </a:t>
            </a:r>
            <a:r>
              <a:rPr lang="en-GB" err="1"/>
              <a:t>velign</a:t>
            </a:r>
            <a:r>
              <a:rPr lang="en-GB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9622" y="2491529"/>
            <a:ext cx="3255529" cy="1634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514350" indent="-171450">
              <a:buFontTx/>
              <a:buBlip>
                <a:blip r:embed="rId5"/>
              </a:buBlip>
              <a:defRPr sz="1400"/>
            </a:lvl2pPr>
            <a:lvl3pPr marL="857250" indent="-171450">
              <a:buFontTx/>
              <a:buBlip>
                <a:blip r:embed="rId5"/>
              </a:buBlip>
              <a:defRPr sz="1100"/>
            </a:lvl3pPr>
            <a:lvl4pPr marL="1200150" indent="-171450">
              <a:buFontTx/>
              <a:buBlip>
                <a:blip r:embed="rId6"/>
              </a:buBlip>
              <a:defRPr sz="1400"/>
            </a:lvl4pPr>
            <a:lvl5pPr marL="1543050" indent="-171450">
              <a:buFontTx/>
              <a:buBlip>
                <a:blip r:embed="rId6"/>
              </a:buBlip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364242A-681B-754B-BCDB-5672ABA72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4D9640-33DA-B044-9A50-0C20E0550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9_Content_Image_R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CA3E3316-0709-D94D-913B-F5D5663AE1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5BFB7-194D-4E49-9D91-073F0DDA57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3310" y="804732"/>
            <a:ext cx="715276" cy="710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321" y="1005767"/>
            <a:ext cx="6476631" cy="56770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HERE TO EDIT TITLE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56959C2-2599-2146-AA31-ADE36D837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320" y="1690976"/>
            <a:ext cx="6476632" cy="280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95A001E-DA50-CB41-A3A5-DE42115B3D5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43585" y="2052858"/>
            <a:ext cx="1992367" cy="20519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image</a:t>
            </a:r>
          </a:p>
        </p:txBody>
      </p:sp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F26FAF24-1953-744E-B254-26657FA598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01453" y="2052858"/>
            <a:ext cx="1992366" cy="20519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image</a:t>
            </a:r>
          </a:p>
        </p:txBody>
      </p:sp>
      <p:sp>
        <p:nvSpPr>
          <p:cNvPr id="16" name="Picture Placeholder 19">
            <a:extLst>
              <a:ext uri="{FF2B5EF4-FFF2-40B4-BE49-F238E27FC236}">
                <a16:creationId xmlns:a16="http://schemas.microsoft.com/office/drawing/2014/main" id="{5B6689F4-EF5B-5A4B-B416-8BBC2F1CB6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59320" y="2052858"/>
            <a:ext cx="1992366" cy="20519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image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1E071D7-3EA5-0141-916B-5EBDAF2E1D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01453" y="4186214"/>
            <a:ext cx="1839913" cy="336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text for image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3FCC8C8-0113-734C-90B3-708B352A83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320" y="4196307"/>
            <a:ext cx="1839913" cy="336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text for image</a:t>
            </a:r>
            <a:endParaRPr lang="en-US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5195EE8F-6930-1D49-BCD2-4949B11922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43585" y="4186214"/>
            <a:ext cx="1839913" cy="336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text for image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7333092-4867-CD43-BE30-900B3139C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68E9F9B-F222-A442-8FFD-AAEC32E3E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8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1_Content_Image_Left_With_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FF615CD-D502-374D-95B3-F64445F02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61B7C-78E2-304E-B4FC-FE654A812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74287" y="804732"/>
            <a:ext cx="715276" cy="710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0854" y="993755"/>
            <a:ext cx="4253146" cy="120015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86971" y="1871189"/>
            <a:ext cx="2949178" cy="253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7FA41775-66EA-C843-822C-41CA5992D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204" y="965907"/>
            <a:ext cx="3423826" cy="34358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215BB05-D89E-704E-ACD1-6434A24E2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79D77B-A74F-7E41-95CF-4DA7BE323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picture containing shape&#10;&#10;Description automatically generated">
            <a:extLst>
              <a:ext uri="{FF2B5EF4-FFF2-40B4-BE49-F238E27FC236}">
                <a16:creationId xmlns:a16="http://schemas.microsoft.com/office/drawing/2014/main" id="{37B3459D-941A-5E43-B9C9-274C98A33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CB8B1FA-3E66-6343-8961-E8C430BCDE43}"/>
              </a:ext>
            </a:extLst>
          </p:cNvPr>
          <p:cNvGrpSpPr/>
          <p:nvPr userDrawn="1"/>
        </p:nvGrpSpPr>
        <p:grpSpPr>
          <a:xfrm>
            <a:off x="1159320" y="1514899"/>
            <a:ext cx="6471420" cy="2757387"/>
            <a:chOff x="1159320" y="1514899"/>
            <a:chExt cx="6471420" cy="275738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B0A9B-EAD0-5340-A3B4-31B18FFE3758}"/>
                </a:ext>
              </a:extLst>
            </p:cNvPr>
            <p:cNvGrpSpPr/>
            <p:nvPr userDrawn="1"/>
          </p:nvGrpSpPr>
          <p:grpSpPr>
            <a:xfrm>
              <a:off x="1164881" y="2524536"/>
              <a:ext cx="6461970" cy="709247"/>
              <a:chOff x="1164881" y="2524536"/>
              <a:chExt cx="6461970" cy="709247"/>
            </a:xfrm>
          </p:grpSpPr>
          <p:pic>
            <p:nvPicPr>
              <p:cNvPr id="27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5D4649B7-2503-A74A-B8DD-BB6298501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1164881" y="2524536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BE39FAA7-8697-024C-B787-B566141AD3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2127456" y="2524536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B4B0848-CFF6-1F43-8F2F-70928D5FB1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6957253" y="2532493"/>
                <a:ext cx="669598" cy="6695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9" name="Picture 48" descr="Icon&#10;&#10;Description automatically generated">
                <a:extLst>
                  <a:ext uri="{FF2B5EF4-FFF2-40B4-BE49-F238E27FC236}">
                    <a16:creationId xmlns:a16="http://schemas.microsoft.com/office/drawing/2014/main" id="{3F55979E-3C90-094D-81F7-8CD1018710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3093309" y="2532493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1" name="Picture 50" descr="Icon&#10;&#10;Description automatically generated">
                <a:extLst>
                  <a:ext uri="{FF2B5EF4-FFF2-40B4-BE49-F238E27FC236}">
                    <a16:creationId xmlns:a16="http://schemas.microsoft.com/office/drawing/2014/main" id="{EED619DA-841E-D346-9F78-18874E748DE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4055814" y="2532493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8B43B2C8-1A8B-4746-8D0C-9E96B29DD6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5018319" y="2532493"/>
                <a:ext cx="687367" cy="6904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" name="Picture 54" descr="Icon&#10;&#10;Description automatically generated">
                <a:extLst>
                  <a:ext uri="{FF2B5EF4-FFF2-40B4-BE49-F238E27FC236}">
                    <a16:creationId xmlns:a16="http://schemas.microsoft.com/office/drawing/2014/main" id="{B536AD21-2EFC-9342-ADB7-B993BBB04E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5980824" y="2532493"/>
                <a:ext cx="701290" cy="7012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C7AEEE-8C4E-714A-9E42-7F9A9203F3F9}"/>
                </a:ext>
              </a:extLst>
            </p:cNvPr>
            <p:cNvGrpSpPr/>
            <p:nvPr userDrawn="1"/>
          </p:nvGrpSpPr>
          <p:grpSpPr>
            <a:xfrm>
              <a:off x="1164881" y="1514899"/>
              <a:ext cx="6465859" cy="690408"/>
              <a:chOff x="1164881" y="1514899"/>
              <a:chExt cx="6465859" cy="690408"/>
            </a:xfrm>
          </p:grpSpPr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4F832DC1-4AD4-F84B-998E-218E182615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rcRect/>
              <a:stretch/>
            </p:blipFill>
            <p:spPr>
              <a:xfrm>
                <a:off x="5015181" y="1516419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ED9EE13-0FC8-9344-8857-895A3A2385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rcRect/>
              <a:stretch/>
            </p:blipFill>
            <p:spPr>
              <a:xfrm>
                <a:off x="1164881" y="1514899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31C8BAD-ADB3-CF4E-83DA-DD2880956A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/>
              <a:srcRect/>
              <a:stretch/>
            </p:blipFill>
            <p:spPr>
              <a:xfrm>
                <a:off x="2132827" y="1514899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64CA9B03-AFAD-A946-BE6D-059BF05DAE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/>
              <a:srcRect/>
              <a:stretch/>
            </p:blipFill>
            <p:spPr>
              <a:xfrm>
                <a:off x="6943373" y="1514899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EA7D6D2F-4914-5F41-A241-01379E9C49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/>
              <a:srcRect/>
              <a:stretch/>
            </p:blipFill>
            <p:spPr>
              <a:xfrm>
                <a:off x="3090031" y="1514899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A2741A2E-3001-1C4D-9F1B-CA880085EA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/>
              <a:srcRect/>
              <a:stretch/>
            </p:blipFill>
            <p:spPr>
              <a:xfrm>
                <a:off x="4052606" y="1514899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67AE49A1-BA19-F54C-90C7-486F89BE82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/>
              <a:srcRect/>
              <a:stretch/>
            </p:blipFill>
            <p:spPr>
              <a:xfrm>
                <a:off x="5977756" y="1514899"/>
                <a:ext cx="690408" cy="6904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6870ECF-1FEF-C043-B6CA-804B93F6B2F6}"/>
                </a:ext>
              </a:extLst>
            </p:cNvPr>
            <p:cNvGrpSpPr/>
            <p:nvPr userDrawn="1"/>
          </p:nvGrpSpPr>
          <p:grpSpPr>
            <a:xfrm>
              <a:off x="1159320" y="3538717"/>
              <a:ext cx="6447295" cy="733569"/>
              <a:chOff x="1159320" y="3538717"/>
              <a:chExt cx="6447295" cy="73356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8196963-EC17-B441-9298-D409617DF9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/>
              <a:srcRect/>
              <a:stretch/>
            </p:blipFill>
            <p:spPr>
              <a:xfrm>
                <a:off x="6919248" y="3559298"/>
                <a:ext cx="687367" cy="6873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Picture 18" descr="Icon&#10;&#10;Description automatically generated">
                <a:extLst>
                  <a:ext uri="{FF2B5EF4-FFF2-40B4-BE49-F238E27FC236}">
                    <a16:creationId xmlns:a16="http://schemas.microsoft.com/office/drawing/2014/main" id="{6BE106BA-5A91-0040-BD65-53B8BCDE98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3100774" y="3559298"/>
                <a:ext cx="669596" cy="6695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DE140BCD-577E-314F-B850-266C5BE631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4050949" y="3559298"/>
                <a:ext cx="669597" cy="6695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A1467C94-742C-D447-B6B7-52D21409A8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5001126" y="3559298"/>
                <a:ext cx="687367" cy="6904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ED097B93-6834-7349-8370-141B0F96DC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5969073" y="3559298"/>
                <a:ext cx="669596" cy="6695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1" name="Picture 120" descr="Icon&#10;&#10;Description automatically generated">
                <a:extLst>
                  <a:ext uri="{FF2B5EF4-FFF2-40B4-BE49-F238E27FC236}">
                    <a16:creationId xmlns:a16="http://schemas.microsoft.com/office/drawing/2014/main" id="{A2F6DC54-06D5-5B44-B4EF-F81149B428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/>
              <a:stretch>
                <a:fillRect/>
              </a:stretch>
            </p:blipFill>
            <p:spPr>
              <a:xfrm>
                <a:off x="1159320" y="3538717"/>
                <a:ext cx="686048" cy="6860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D8150069-799F-B342-9552-F552D4C676E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/>
              <a:stretch>
                <a:fillRect/>
              </a:stretch>
            </p:blipFill>
            <p:spPr>
              <a:xfrm>
                <a:off x="2102331" y="3559795"/>
                <a:ext cx="712491" cy="7124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E81CF44-DA3A-CC43-809F-41736F3F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321" y="1038719"/>
            <a:ext cx="6476631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COPY, PASTE AND SCALE THE ICONS FROM THE MASTER SLIDE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70B7CC-4879-5443-85F9-32B4F9F191B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107" name="Footer Placeholder 4">
            <a:extLst>
              <a:ext uri="{FF2B5EF4-FFF2-40B4-BE49-F238E27FC236}">
                <a16:creationId xmlns:a16="http://schemas.microsoft.com/office/drawing/2014/main" id="{17270AAD-64EA-D746-A08E-992C0A30B86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16" name="Slide Number Placeholder 5">
            <a:extLst>
              <a:ext uri="{FF2B5EF4-FFF2-40B4-BE49-F238E27FC236}">
                <a16:creationId xmlns:a16="http://schemas.microsoft.com/office/drawing/2014/main" id="{8D17D0A6-CA5D-0C49-881C-51AAF0BE243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1F90A1A-9B81-004C-B0A7-566576B504A5}"/>
              </a:ext>
            </a:extLst>
          </p:cNvPr>
          <p:cNvSpPr txBox="1"/>
          <p:nvPr userDrawn="1"/>
        </p:nvSpPr>
        <p:spPr>
          <a:xfrm>
            <a:off x="1164881" y="2251092"/>
            <a:ext cx="686048" cy="1368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600"/>
              <a:t>WE ACT Arrow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47EDB9-419A-334B-A32F-07D05BB3836E}"/>
              </a:ext>
            </a:extLst>
          </p:cNvPr>
          <p:cNvSpPr txBox="1"/>
          <p:nvPr userDrawn="1"/>
        </p:nvSpPr>
        <p:spPr>
          <a:xfrm>
            <a:off x="2129633" y="2251092"/>
            <a:ext cx="686048" cy="1368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600"/>
              <a:t>Wrong / No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DDF75A3-61E3-9048-B262-12D53D1F2186}"/>
              </a:ext>
            </a:extLst>
          </p:cNvPr>
          <p:cNvSpPr txBox="1"/>
          <p:nvPr userDrawn="1"/>
        </p:nvSpPr>
        <p:spPr>
          <a:xfrm>
            <a:off x="3094386" y="2251092"/>
            <a:ext cx="686048" cy="1368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WE ACT See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2AE09D8-CCD8-7E41-A8EC-B70EF90FA80F}"/>
              </a:ext>
            </a:extLst>
          </p:cNvPr>
          <p:cNvSpPr txBox="1"/>
          <p:nvPr userDrawn="1"/>
        </p:nvSpPr>
        <p:spPr>
          <a:xfrm>
            <a:off x="4059139" y="2251092"/>
            <a:ext cx="686048" cy="1368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WE ACT Hear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1F4754-3648-FA44-8AB3-83B5FEAFCF4C}"/>
              </a:ext>
            </a:extLst>
          </p:cNvPr>
          <p:cNvSpPr txBox="1"/>
          <p:nvPr userDrawn="1"/>
        </p:nvSpPr>
        <p:spPr>
          <a:xfrm>
            <a:off x="5023891" y="2251092"/>
            <a:ext cx="686048" cy="1368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WE ACT Say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CAB6AE-DEEA-F147-AEF3-AD6D722D25CF}"/>
              </a:ext>
            </a:extLst>
          </p:cNvPr>
          <p:cNvSpPr txBox="1"/>
          <p:nvPr userDrawn="1"/>
        </p:nvSpPr>
        <p:spPr>
          <a:xfrm>
            <a:off x="5988644" y="2251092"/>
            <a:ext cx="686048" cy="1368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WE ACT Stop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8F11A9-AD04-DA4C-96E7-D45BD19C21B8}"/>
              </a:ext>
            </a:extLst>
          </p:cNvPr>
          <p:cNvSpPr txBox="1"/>
          <p:nvPr userDrawn="1"/>
        </p:nvSpPr>
        <p:spPr>
          <a:xfrm>
            <a:off x="6953397" y="2251092"/>
            <a:ext cx="686048" cy="1368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Tick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2DD666D-0A3F-EC4B-AB00-E9960220F778}"/>
              </a:ext>
            </a:extLst>
          </p:cNvPr>
          <p:cNvGrpSpPr/>
          <p:nvPr userDrawn="1"/>
        </p:nvGrpSpPr>
        <p:grpSpPr>
          <a:xfrm>
            <a:off x="1170680" y="3263919"/>
            <a:ext cx="6461102" cy="136856"/>
            <a:chOff x="528882" y="2955429"/>
            <a:chExt cx="5085642" cy="10772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11CD9A8-C7BA-2A4E-A105-B6B8BD45FAE8}"/>
                </a:ext>
              </a:extLst>
            </p:cNvPr>
            <p:cNvSpPr txBox="1"/>
            <p:nvPr userDrawn="1"/>
          </p:nvSpPr>
          <p:spPr>
            <a:xfrm>
              <a:off x="2044096" y="2955429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WE ACT See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80A71AA-4014-1A4E-AD1A-48C06C80A8D0}"/>
                </a:ext>
              </a:extLst>
            </p:cNvPr>
            <p:cNvSpPr txBox="1"/>
            <p:nvPr userDrawn="1"/>
          </p:nvSpPr>
          <p:spPr>
            <a:xfrm>
              <a:off x="2801703" y="2955429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WE ACT Hear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BB7B469-6F1B-8E40-843A-C7C1BBC4835E}"/>
                </a:ext>
              </a:extLst>
            </p:cNvPr>
            <p:cNvSpPr txBox="1"/>
            <p:nvPr userDrawn="1"/>
          </p:nvSpPr>
          <p:spPr>
            <a:xfrm>
              <a:off x="3559310" y="2955429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WE ACT Say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85B6DA3-38A6-6A41-AB33-45A3AE5174BD}"/>
                </a:ext>
              </a:extLst>
            </p:cNvPr>
            <p:cNvSpPr txBox="1"/>
            <p:nvPr userDrawn="1"/>
          </p:nvSpPr>
          <p:spPr>
            <a:xfrm>
              <a:off x="4316917" y="2955429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WE ACT Stop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3D7CAAA-CEF2-994C-A79E-CE5E48D5DB79}"/>
                </a:ext>
              </a:extLst>
            </p:cNvPr>
            <p:cNvSpPr txBox="1"/>
            <p:nvPr userDrawn="1"/>
          </p:nvSpPr>
          <p:spPr>
            <a:xfrm>
              <a:off x="5074524" y="2955429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Tick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CD0690-9696-4240-9EE1-54CD0590603E}"/>
                </a:ext>
              </a:extLst>
            </p:cNvPr>
            <p:cNvSpPr txBox="1"/>
            <p:nvPr userDrawn="1"/>
          </p:nvSpPr>
          <p:spPr>
            <a:xfrm>
              <a:off x="1286489" y="2955429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Stop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2752022-E8F9-DF42-BFA1-E05AEBE97B13}"/>
                </a:ext>
              </a:extLst>
            </p:cNvPr>
            <p:cNvSpPr txBox="1"/>
            <p:nvPr userDrawn="1"/>
          </p:nvSpPr>
          <p:spPr>
            <a:xfrm>
              <a:off x="528882" y="2955429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Warning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DACE675-85A1-6C45-AC7D-61700776A07D}"/>
              </a:ext>
            </a:extLst>
          </p:cNvPr>
          <p:cNvGrpSpPr/>
          <p:nvPr userDrawn="1"/>
        </p:nvGrpSpPr>
        <p:grpSpPr>
          <a:xfrm>
            <a:off x="1178374" y="4330484"/>
            <a:ext cx="6456483" cy="136856"/>
            <a:chOff x="534938" y="3776772"/>
            <a:chExt cx="5082006" cy="10772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D5595F9-471F-344F-ACD3-76F4AAA7D8AD}"/>
                </a:ext>
              </a:extLst>
            </p:cNvPr>
            <p:cNvSpPr txBox="1"/>
            <p:nvPr userDrawn="1"/>
          </p:nvSpPr>
          <p:spPr>
            <a:xfrm>
              <a:off x="2048940" y="3776772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WE ACT See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BC0CFA3-1C96-BD46-830D-C9B5CFFB1FE4}"/>
                </a:ext>
              </a:extLst>
            </p:cNvPr>
            <p:cNvSpPr txBox="1"/>
            <p:nvPr userDrawn="1"/>
          </p:nvSpPr>
          <p:spPr>
            <a:xfrm>
              <a:off x="2805941" y="3776772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WE ACT Hear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68B16C5-0D00-B945-8A34-608868FA414F}"/>
                </a:ext>
              </a:extLst>
            </p:cNvPr>
            <p:cNvSpPr txBox="1"/>
            <p:nvPr userDrawn="1"/>
          </p:nvSpPr>
          <p:spPr>
            <a:xfrm>
              <a:off x="3562942" y="3776772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WE ACT Say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92FE93E-DA83-3643-8EA5-1D85813AA6C3}"/>
                </a:ext>
              </a:extLst>
            </p:cNvPr>
            <p:cNvSpPr txBox="1"/>
            <p:nvPr userDrawn="1"/>
          </p:nvSpPr>
          <p:spPr>
            <a:xfrm>
              <a:off x="4319943" y="3776772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WE ACT Stop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C2180FA-6205-1D4D-867E-93B506733F32}"/>
                </a:ext>
              </a:extLst>
            </p:cNvPr>
            <p:cNvSpPr txBox="1"/>
            <p:nvPr userDrawn="1"/>
          </p:nvSpPr>
          <p:spPr>
            <a:xfrm>
              <a:off x="5076944" y="3776772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Tick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62CE2D9-15B9-084F-A142-B0914F5AF360}"/>
                </a:ext>
              </a:extLst>
            </p:cNvPr>
            <p:cNvSpPr txBox="1"/>
            <p:nvPr userDrawn="1"/>
          </p:nvSpPr>
          <p:spPr>
            <a:xfrm>
              <a:off x="1291939" y="3776772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Online abuse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6ED3ACD-B54E-7641-A717-D6CC0088A623}"/>
                </a:ext>
              </a:extLst>
            </p:cNvPr>
            <p:cNvSpPr txBox="1"/>
            <p:nvPr userDrawn="1"/>
          </p:nvSpPr>
          <p:spPr>
            <a:xfrm>
              <a:off x="534938" y="3776772"/>
              <a:ext cx="5400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/>
                <a:t>Ask for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291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icture containing shape&#10;&#10;Description automatically generated">
            <a:extLst>
              <a:ext uri="{FF2B5EF4-FFF2-40B4-BE49-F238E27FC236}">
                <a16:creationId xmlns:a16="http://schemas.microsoft.com/office/drawing/2014/main" id="{AF74FC9F-02E6-944C-9EB6-61726FB664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3916BC-E75F-F343-9763-4F484882862E}"/>
              </a:ext>
            </a:extLst>
          </p:cNvPr>
          <p:cNvGrpSpPr/>
          <p:nvPr userDrawn="1"/>
        </p:nvGrpSpPr>
        <p:grpSpPr>
          <a:xfrm>
            <a:off x="1159163" y="1530522"/>
            <a:ext cx="6480000" cy="2751009"/>
            <a:chOff x="1159163" y="1530522"/>
            <a:chExt cx="6480000" cy="275100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361CC87-EC43-FF44-8697-60A77FA5D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5017264" y="1530522"/>
              <a:ext cx="682527" cy="682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D3D543C-18AD-694F-92F2-64D89B6108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5973060" y="1530522"/>
              <a:ext cx="682525" cy="682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FA1B806-B39B-444B-9765-CBC758D56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6928855" y="1530522"/>
              <a:ext cx="682527" cy="682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244ED8E-F5F2-F346-BC18-C9E97561C0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3087597" y="2555385"/>
              <a:ext cx="682526" cy="6825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F4F6F55-0489-634A-A522-5A9CB9107C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rcRect/>
            <a:stretch/>
          </p:blipFill>
          <p:spPr>
            <a:xfrm>
              <a:off x="4050094" y="2555408"/>
              <a:ext cx="685546" cy="685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59ED00F-9B59-3047-9D03-BE8D1C5CC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rcRect/>
            <a:stretch/>
          </p:blipFill>
          <p:spPr>
            <a:xfrm>
              <a:off x="5005821" y="2544999"/>
              <a:ext cx="682525" cy="682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285E920-7DDD-0047-97F2-4F5EC94E4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rcRect/>
            <a:stretch/>
          </p:blipFill>
          <p:spPr>
            <a:xfrm>
              <a:off x="5961547" y="2544999"/>
              <a:ext cx="682525" cy="682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86CE0A2-6810-5641-A4C6-A37A92CB27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rcRect/>
            <a:stretch/>
          </p:blipFill>
          <p:spPr>
            <a:xfrm flipH="1">
              <a:off x="1159163" y="3599007"/>
              <a:ext cx="682524" cy="6825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FCA22F6B-FED4-BD47-B499-51754ADA88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rcRect/>
            <a:stretch/>
          </p:blipFill>
          <p:spPr>
            <a:xfrm>
              <a:off x="6956427" y="2570282"/>
              <a:ext cx="682736" cy="682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6BCEF418-B107-B045-B252-643C8A2B4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rcRect/>
            <a:stretch/>
          </p:blipFill>
          <p:spPr>
            <a:xfrm>
              <a:off x="1172751" y="1537106"/>
              <a:ext cx="682527" cy="682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258ACB76-72D7-1145-9E85-EDD844C1F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rcRect/>
            <a:stretch/>
          </p:blipFill>
          <p:spPr>
            <a:xfrm>
              <a:off x="2133881" y="1537107"/>
              <a:ext cx="682525" cy="682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10821170-3BAC-4E4A-A568-988D487545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rcRect/>
            <a:stretch/>
          </p:blipFill>
          <p:spPr>
            <a:xfrm>
              <a:off x="3095009" y="1537107"/>
              <a:ext cx="682525" cy="682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DA1919AD-13E2-9E46-BE2B-A6A08313A1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rcRect/>
            <a:stretch/>
          </p:blipFill>
          <p:spPr>
            <a:xfrm>
              <a:off x="4056137" y="1535560"/>
              <a:ext cx="682525" cy="682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659C8397-5E8F-A84B-98D7-199CAEA92D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/>
          </p:blipFill>
          <p:spPr>
            <a:xfrm>
              <a:off x="1176145" y="2555387"/>
              <a:ext cx="682525" cy="682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79A16A6A-EEDA-E348-AB72-75F10566D7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rcRect/>
            <a:stretch/>
          </p:blipFill>
          <p:spPr>
            <a:xfrm>
              <a:off x="2131871" y="2555387"/>
              <a:ext cx="682525" cy="682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E81CF44-DA3A-CC43-809F-41736F3F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321" y="1038719"/>
            <a:ext cx="6476631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COPY, PASTE AND SCALE THE ICONS FROM THE MASTER SLIDE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70B7CC-4879-5443-85F9-32B4F9F191B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107" name="Footer Placeholder 4">
            <a:extLst>
              <a:ext uri="{FF2B5EF4-FFF2-40B4-BE49-F238E27FC236}">
                <a16:creationId xmlns:a16="http://schemas.microsoft.com/office/drawing/2014/main" id="{17270AAD-64EA-D746-A08E-992C0A30B86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16" name="Slide Number Placeholder 5">
            <a:extLst>
              <a:ext uri="{FF2B5EF4-FFF2-40B4-BE49-F238E27FC236}">
                <a16:creationId xmlns:a16="http://schemas.microsoft.com/office/drawing/2014/main" id="{8D17D0A6-CA5D-0C49-881C-51AAF0BE243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4DF06-D687-5D41-8437-50377670AB0B}"/>
              </a:ext>
            </a:extLst>
          </p:cNvPr>
          <p:cNvSpPr txBox="1"/>
          <p:nvPr userDrawn="1"/>
        </p:nvSpPr>
        <p:spPr>
          <a:xfrm>
            <a:off x="9876622" y="413133"/>
            <a:ext cx="184731" cy="369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FEF0D66-A4EB-CC42-9DCE-178E31D342EC}"/>
              </a:ext>
            </a:extLst>
          </p:cNvPr>
          <p:cNvSpPr txBox="1"/>
          <p:nvPr userDrawn="1"/>
        </p:nvSpPr>
        <p:spPr>
          <a:xfrm>
            <a:off x="3089676" y="3295736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Person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A3929E-4FC0-3046-AF78-AF651B94B492}"/>
              </a:ext>
            </a:extLst>
          </p:cNvPr>
          <p:cNvSpPr txBox="1"/>
          <p:nvPr userDrawn="1"/>
        </p:nvSpPr>
        <p:spPr>
          <a:xfrm>
            <a:off x="6931003" y="2270872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(Social) Network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41776C9-2C77-964F-A880-C7196D246E0B}"/>
              </a:ext>
            </a:extLst>
          </p:cNvPr>
          <p:cNvSpPr txBox="1"/>
          <p:nvPr userDrawn="1"/>
        </p:nvSpPr>
        <p:spPr>
          <a:xfrm>
            <a:off x="5975273" y="2270872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Device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8410B-FC08-364D-B8F5-F7683C9CCE50}"/>
              </a:ext>
            </a:extLst>
          </p:cNvPr>
          <p:cNvSpPr txBox="1"/>
          <p:nvPr userDrawn="1"/>
        </p:nvSpPr>
        <p:spPr>
          <a:xfrm>
            <a:off x="5019544" y="2270872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(Click) Online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CD03871-82A6-4746-926F-68B489EDCA25}"/>
              </a:ext>
            </a:extLst>
          </p:cNvPr>
          <p:cNvSpPr txBox="1"/>
          <p:nvPr userDrawn="1"/>
        </p:nvSpPr>
        <p:spPr>
          <a:xfrm>
            <a:off x="4058593" y="3327810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Speak/Quote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1EA047F-1AE5-4C4C-8B47-3BEC20D89DBF}"/>
              </a:ext>
            </a:extLst>
          </p:cNvPr>
          <p:cNvSpPr txBox="1"/>
          <p:nvPr userDrawn="1"/>
        </p:nvSpPr>
        <p:spPr>
          <a:xfrm>
            <a:off x="1162360" y="4371431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Crowd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7F7C110-5D8B-2641-BF46-AC2891D75E80}"/>
              </a:ext>
            </a:extLst>
          </p:cNvPr>
          <p:cNvSpPr txBox="1"/>
          <p:nvPr userDrawn="1"/>
        </p:nvSpPr>
        <p:spPr>
          <a:xfrm>
            <a:off x="5965503" y="3317424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Escape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51C257D-E7E8-494B-9AFD-ABC9156F446F}"/>
              </a:ext>
            </a:extLst>
          </p:cNvPr>
          <p:cNvSpPr txBox="1"/>
          <p:nvPr userDrawn="1"/>
        </p:nvSpPr>
        <p:spPr>
          <a:xfrm>
            <a:off x="5010538" y="3317424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Safe Place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2C3C258-8E22-0944-A2E5-48C2D2516E61}"/>
              </a:ext>
            </a:extLst>
          </p:cNvPr>
          <p:cNvSpPr txBox="1"/>
          <p:nvPr userDrawn="1"/>
        </p:nvSpPr>
        <p:spPr>
          <a:xfrm>
            <a:off x="6956427" y="3309051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Trusted Friend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D2ED4A0-79D5-9042-B377-07BF08D76A6F}"/>
              </a:ext>
            </a:extLst>
          </p:cNvPr>
          <p:cNvSpPr txBox="1"/>
          <p:nvPr userDrawn="1"/>
        </p:nvSpPr>
        <p:spPr>
          <a:xfrm>
            <a:off x="1203487" y="227423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Question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1BF4408-BD1E-334C-9450-447A37444D55}"/>
              </a:ext>
            </a:extLst>
          </p:cNvPr>
          <p:cNvSpPr txBox="1"/>
          <p:nvPr userDrawn="1"/>
        </p:nvSpPr>
        <p:spPr>
          <a:xfrm>
            <a:off x="2161445" y="227423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Discussion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AA1E2DD-C1B1-394C-A386-B69449F39881}"/>
              </a:ext>
            </a:extLst>
          </p:cNvPr>
          <p:cNvSpPr txBox="1"/>
          <p:nvPr userDrawn="1"/>
        </p:nvSpPr>
        <p:spPr>
          <a:xfrm>
            <a:off x="4077354" y="227423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Confidentiality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6762686-5BB9-EA4A-AE4E-B9304DD6A1D3}"/>
              </a:ext>
            </a:extLst>
          </p:cNvPr>
          <p:cNvSpPr txBox="1"/>
          <p:nvPr userDrawn="1"/>
        </p:nvSpPr>
        <p:spPr>
          <a:xfrm>
            <a:off x="2141115" y="3327810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Location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31BFAE0-2FAB-EF42-BB15-967A87156119}"/>
              </a:ext>
            </a:extLst>
          </p:cNvPr>
          <p:cNvSpPr txBox="1"/>
          <p:nvPr userDrawn="1"/>
        </p:nvSpPr>
        <p:spPr>
          <a:xfrm>
            <a:off x="1186151" y="3327810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Direct Question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B5F8C8B-0556-CB42-AD3A-50E3D99A2D6F}"/>
              </a:ext>
            </a:extLst>
          </p:cNvPr>
          <p:cNvSpPr txBox="1"/>
          <p:nvPr userDrawn="1"/>
        </p:nvSpPr>
        <p:spPr>
          <a:xfrm>
            <a:off x="3083654" y="227423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317742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Title_Slid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A0A0FD4-D392-3D4C-9724-4AECA4956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477" r="24477"/>
          <a:stretch/>
        </p:blipFill>
        <p:spPr>
          <a:xfrm rot="5400000">
            <a:off x="3025337" y="-963775"/>
            <a:ext cx="5160580" cy="7076745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D3AF90A-E2F9-4E45-9A37-E9626EB8CD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29994"/>
            <a:ext cx="9144000" cy="12192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17346517-A786-7E42-A923-2A32E9807744}"/>
              </a:ext>
            </a:extLst>
          </p:cNvPr>
          <p:cNvSpPr/>
          <p:nvPr userDrawn="1"/>
        </p:nvSpPr>
        <p:spPr>
          <a:xfrm flipV="1">
            <a:off x="-799" y="-5693"/>
            <a:ext cx="6042387" cy="5154886"/>
          </a:xfrm>
          <a:custGeom>
            <a:avLst/>
            <a:gdLst>
              <a:gd name="connsiteX0" fmla="*/ 5336628 w 8150773"/>
              <a:gd name="connsiteY0" fmla="*/ 0 h 5218386"/>
              <a:gd name="connsiteX1" fmla="*/ 0 w 8150773"/>
              <a:gd name="connsiteY1" fmla="*/ 0 h 5218386"/>
              <a:gd name="connsiteX2" fmla="*/ 0 w 8150773"/>
              <a:gd name="connsiteY2" fmla="*/ 5218386 h 5218386"/>
              <a:gd name="connsiteX3" fmla="*/ 8150773 w 8150773"/>
              <a:gd name="connsiteY3" fmla="*/ 5218386 h 5218386"/>
              <a:gd name="connsiteX4" fmla="*/ 5336628 w 8150773"/>
              <a:gd name="connsiteY4" fmla="*/ 0 h 5218386"/>
              <a:gd name="connsiteX0" fmla="*/ 5336628 w 8150773"/>
              <a:gd name="connsiteY0" fmla="*/ 0 h 5218386"/>
              <a:gd name="connsiteX1" fmla="*/ 439271 w 8150773"/>
              <a:gd name="connsiteY1" fmla="*/ 8965 h 5218386"/>
              <a:gd name="connsiteX2" fmla="*/ 0 w 8150773"/>
              <a:gd name="connsiteY2" fmla="*/ 5218386 h 5218386"/>
              <a:gd name="connsiteX3" fmla="*/ 8150773 w 8150773"/>
              <a:gd name="connsiteY3" fmla="*/ 5218386 h 5218386"/>
              <a:gd name="connsiteX4" fmla="*/ 5336628 w 8150773"/>
              <a:gd name="connsiteY4" fmla="*/ 0 h 5218386"/>
              <a:gd name="connsiteX0" fmla="*/ 4897357 w 7711502"/>
              <a:gd name="connsiteY0" fmla="*/ 0 h 5218386"/>
              <a:gd name="connsiteX1" fmla="*/ 0 w 7711502"/>
              <a:gd name="connsiteY1" fmla="*/ 8965 h 5218386"/>
              <a:gd name="connsiteX2" fmla="*/ 2250140 w 7711502"/>
              <a:gd name="connsiteY2" fmla="*/ 5218386 h 5218386"/>
              <a:gd name="connsiteX3" fmla="*/ 7711502 w 7711502"/>
              <a:gd name="connsiteY3" fmla="*/ 5218386 h 5218386"/>
              <a:gd name="connsiteX4" fmla="*/ 4897357 w 7711502"/>
              <a:gd name="connsiteY4" fmla="*/ 0 h 5218386"/>
              <a:gd name="connsiteX0" fmla="*/ 4897357 w 7711502"/>
              <a:gd name="connsiteY0" fmla="*/ 0 h 5218386"/>
              <a:gd name="connsiteX1" fmla="*/ 0 w 7711502"/>
              <a:gd name="connsiteY1" fmla="*/ 8965 h 5218386"/>
              <a:gd name="connsiteX2" fmla="*/ 1681815 w 7711502"/>
              <a:gd name="connsiteY2" fmla="*/ 5218386 h 5218386"/>
              <a:gd name="connsiteX3" fmla="*/ 7711502 w 7711502"/>
              <a:gd name="connsiteY3" fmla="*/ 5218386 h 5218386"/>
              <a:gd name="connsiteX4" fmla="*/ 4897357 w 7711502"/>
              <a:gd name="connsiteY4" fmla="*/ 0 h 5218386"/>
              <a:gd name="connsiteX0" fmla="*/ 3215542 w 6029687"/>
              <a:gd name="connsiteY0" fmla="*/ 0 h 5218386"/>
              <a:gd name="connsiteX1" fmla="*/ 169210 w 6029687"/>
              <a:gd name="connsiteY1" fmla="*/ 2615 h 5218386"/>
              <a:gd name="connsiteX2" fmla="*/ 0 w 6029687"/>
              <a:gd name="connsiteY2" fmla="*/ 5218386 h 5218386"/>
              <a:gd name="connsiteX3" fmla="*/ 6029687 w 6029687"/>
              <a:gd name="connsiteY3" fmla="*/ 5218386 h 5218386"/>
              <a:gd name="connsiteX4" fmla="*/ 3215542 w 6029687"/>
              <a:gd name="connsiteY4" fmla="*/ 0 h 5218386"/>
              <a:gd name="connsiteX0" fmla="*/ 3215542 w 6029687"/>
              <a:gd name="connsiteY0" fmla="*/ 0 h 5218386"/>
              <a:gd name="connsiteX1" fmla="*/ 10460 w 6029687"/>
              <a:gd name="connsiteY1" fmla="*/ 75640 h 5218386"/>
              <a:gd name="connsiteX2" fmla="*/ 0 w 6029687"/>
              <a:gd name="connsiteY2" fmla="*/ 5218386 h 5218386"/>
              <a:gd name="connsiteX3" fmla="*/ 6029687 w 6029687"/>
              <a:gd name="connsiteY3" fmla="*/ 5218386 h 5218386"/>
              <a:gd name="connsiteX4" fmla="*/ 3215542 w 6029687"/>
              <a:gd name="connsiteY4" fmla="*/ 0 h 5218386"/>
              <a:gd name="connsiteX0" fmla="*/ 3234592 w 6029687"/>
              <a:gd name="connsiteY0" fmla="*/ 0 h 5151711"/>
              <a:gd name="connsiteX1" fmla="*/ 10460 w 6029687"/>
              <a:gd name="connsiteY1" fmla="*/ 8965 h 5151711"/>
              <a:gd name="connsiteX2" fmla="*/ 0 w 6029687"/>
              <a:gd name="connsiteY2" fmla="*/ 5151711 h 5151711"/>
              <a:gd name="connsiteX3" fmla="*/ 6029687 w 6029687"/>
              <a:gd name="connsiteY3" fmla="*/ 5151711 h 5151711"/>
              <a:gd name="connsiteX4" fmla="*/ 3234592 w 6029687"/>
              <a:gd name="connsiteY4" fmla="*/ 0 h 5151711"/>
              <a:gd name="connsiteX0" fmla="*/ 3234592 w 6042387"/>
              <a:gd name="connsiteY0" fmla="*/ 0 h 5154886"/>
              <a:gd name="connsiteX1" fmla="*/ 10460 w 6042387"/>
              <a:gd name="connsiteY1" fmla="*/ 8965 h 5154886"/>
              <a:gd name="connsiteX2" fmla="*/ 0 w 6042387"/>
              <a:gd name="connsiteY2" fmla="*/ 5151711 h 5154886"/>
              <a:gd name="connsiteX3" fmla="*/ 6042387 w 6042387"/>
              <a:gd name="connsiteY3" fmla="*/ 5154886 h 5154886"/>
              <a:gd name="connsiteX4" fmla="*/ 3234592 w 6042387"/>
              <a:gd name="connsiteY4" fmla="*/ 0 h 515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2387" h="5154886">
                <a:moveTo>
                  <a:pt x="3234592" y="0"/>
                </a:moveTo>
                <a:lnTo>
                  <a:pt x="10460" y="8965"/>
                </a:lnTo>
                <a:cubicBezTo>
                  <a:pt x="6973" y="1723214"/>
                  <a:pt x="3487" y="3437462"/>
                  <a:pt x="0" y="5151711"/>
                </a:cubicBezTo>
                <a:lnTo>
                  <a:pt x="6042387" y="5154886"/>
                </a:lnTo>
                <a:lnTo>
                  <a:pt x="3234592" y="0"/>
                </a:lnTo>
                <a:close/>
              </a:path>
            </a:pathLst>
          </a:custGeom>
          <a:solidFill>
            <a:srgbClr val="F2F1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6">
            <a:extLst>
              <a:ext uri="{FF2B5EF4-FFF2-40B4-BE49-F238E27FC236}">
                <a16:creationId xmlns:a16="http://schemas.microsoft.com/office/drawing/2014/main" id="{771F2CC6-1DCB-1743-97D7-E1FBF32F61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11298" b="11298"/>
          <a:stretch/>
        </p:blipFill>
        <p:spPr>
          <a:xfrm>
            <a:off x="146330" y="3465884"/>
            <a:ext cx="2952448" cy="1542019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728FB9-6C02-2643-B955-E4954EEC3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183"/>
          <a:stretch/>
        </p:blipFill>
        <p:spPr>
          <a:xfrm>
            <a:off x="7163589" y="384220"/>
            <a:ext cx="1482943" cy="3678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DCA5FF-8B11-7D46-BF0C-8AA44CAC8DF7}"/>
              </a:ext>
            </a:extLst>
          </p:cNvPr>
          <p:cNvCxnSpPr>
            <a:cxnSpLocks/>
          </p:cNvCxnSpPr>
          <p:nvPr userDrawn="1"/>
        </p:nvCxnSpPr>
        <p:spPr>
          <a:xfrm flipV="1">
            <a:off x="3129472" y="-107576"/>
            <a:ext cx="2959064" cy="54454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776" y="841772"/>
            <a:ext cx="4455459" cy="1241822"/>
          </a:xfrm>
          <a:prstGeom prst="rect">
            <a:avLst/>
          </a:prstGeom>
        </p:spPr>
        <p:txBody>
          <a:bodyPr anchor="t" anchorCtr="0"/>
          <a:lstStyle>
            <a:lvl1pPr algn="l">
              <a:defRPr sz="4500"/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776" y="2116309"/>
            <a:ext cx="3541059" cy="42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1C95E07F-6114-734D-BC98-356A6D523C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26694" y="4192521"/>
            <a:ext cx="1090612" cy="763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partner</a:t>
            </a:r>
            <a:br>
              <a:rPr lang="en-US"/>
            </a:br>
            <a:r>
              <a:rPr lang="en-US"/>
              <a:t>logo</a:t>
            </a:r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91AE06FF-6A7E-474B-83BE-C1B55C44E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52876" y="4192521"/>
            <a:ext cx="1090612" cy="763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partner</a:t>
            </a:r>
            <a:br>
              <a:rPr lang="en-US"/>
            </a:br>
            <a:r>
              <a:rPr lang="en-US"/>
              <a:t>logo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E2DE6F2-2E06-994F-B8EF-76BC52D2B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776" y="2986176"/>
            <a:ext cx="3330975" cy="377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Location/Venue</a:t>
            </a:r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E7FF286-C2E8-4A48-864E-F7A0924EFC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776" y="2694432"/>
            <a:ext cx="3330975" cy="2491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Day/Date/Month +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67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icture containing shape&#10;&#10;Description automatically generated">
            <a:extLst>
              <a:ext uri="{FF2B5EF4-FFF2-40B4-BE49-F238E27FC236}">
                <a16:creationId xmlns:a16="http://schemas.microsoft.com/office/drawing/2014/main" id="{B9DF90BD-713B-D240-A78E-B721DA912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9"/>
            <a:ext cx="9144000" cy="5143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123F1AE-DE34-9744-B88D-35C623B8B1DD}"/>
              </a:ext>
            </a:extLst>
          </p:cNvPr>
          <p:cNvGrpSpPr/>
          <p:nvPr userDrawn="1"/>
        </p:nvGrpSpPr>
        <p:grpSpPr>
          <a:xfrm>
            <a:off x="1159163" y="1525159"/>
            <a:ext cx="6480000" cy="2761734"/>
            <a:chOff x="1159163" y="1525159"/>
            <a:chExt cx="6480000" cy="2761734"/>
          </a:xfrm>
        </p:grpSpPr>
        <p:pic>
          <p:nvPicPr>
            <p:cNvPr id="81" name="Picture 80" descr="Icon&#10;&#10;Description automatically generated">
              <a:extLst>
                <a:ext uri="{FF2B5EF4-FFF2-40B4-BE49-F238E27FC236}">
                  <a16:creationId xmlns:a16="http://schemas.microsoft.com/office/drawing/2014/main" id="{B86CE0A2-6810-5641-A4C6-A37A92CB27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H="1">
              <a:off x="1159163" y="3593643"/>
              <a:ext cx="682524" cy="6932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9B29C88-FF01-C449-AF0C-FB20D347FBD1}"/>
                </a:ext>
              </a:extLst>
            </p:cNvPr>
            <p:cNvGrpSpPr/>
            <p:nvPr userDrawn="1"/>
          </p:nvGrpSpPr>
          <p:grpSpPr>
            <a:xfrm>
              <a:off x="1172751" y="1525159"/>
              <a:ext cx="6438631" cy="699836"/>
              <a:chOff x="1172751" y="1525159"/>
              <a:chExt cx="6438631" cy="699836"/>
            </a:xfrm>
          </p:grpSpPr>
          <p:pic>
            <p:nvPicPr>
              <p:cNvPr id="120" name="Picture 119" descr="Icon&#10;&#10;Description automatically generated">
                <a:extLst>
                  <a:ext uri="{FF2B5EF4-FFF2-40B4-BE49-F238E27FC236}">
                    <a16:creationId xmlns:a16="http://schemas.microsoft.com/office/drawing/2014/main" id="{6BCEF418-B107-B045-B252-643C8A2B46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1172751" y="1531743"/>
                <a:ext cx="682527" cy="6932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1" name="Picture 60" descr="Icon&#10;&#10;Description automatically generated">
                <a:extLst>
                  <a:ext uri="{FF2B5EF4-FFF2-40B4-BE49-F238E27FC236}">
                    <a16:creationId xmlns:a16="http://schemas.microsoft.com/office/drawing/2014/main" id="{3361CC87-EC43-FF44-8697-60A77FA5DE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5017264" y="1525159"/>
                <a:ext cx="682527" cy="6932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Picture 62" descr="Icon&#10;&#10;Description automatically generated">
                <a:extLst>
                  <a:ext uri="{FF2B5EF4-FFF2-40B4-BE49-F238E27FC236}">
                    <a16:creationId xmlns:a16="http://schemas.microsoft.com/office/drawing/2014/main" id="{FD3D543C-18AD-694F-92F2-64D89B6108E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5973060" y="1525159"/>
                <a:ext cx="682525" cy="6932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5" name="Picture 74" descr="Icon&#10;&#10;Description automatically generated">
                <a:extLst>
                  <a:ext uri="{FF2B5EF4-FFF2-40B4-BE49-F238E27FC236}">
                    <a16:creationId xmlns:a16="http://schemas.microsoft.com/office/drawing/2014/main" id="{0FA1B806-B39B-444B-9765-CBC758D564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6928855" y="1525159"/>
                <a:ext cx="682527" cy="6932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5" name="Picture 124" descr="Icon&#10;&#10;Description automatically generated">
                <a:extLst>
                  <a:ext uri="{FF2B5EF4-FFF2-40B4-BE49-F238E27FC236}">
                    <a16:creationId xmlns:a16="http://schemas.microsoft.com/office/drawing/2014/main" id="{258ACB76-72D7-1145-9E85-EDD844C1F9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2133881" y="1531743"/>
                <a:ext cx="682525" cy="6932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6" name="Picture 125" descr="Icon&#10;&#10;Description automatically generated">
                <a:extLst>
                  <a:ext uri="{FF2B5EF4-FFF2-40B4-BE49-F238E27FC236}">
                    <a16:creationId xmlns:a16="http://schemas.microsoft.com/office/drawing/2014/main" id="{10821170-3BAC-4E4A-A568-988D487545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3095009" y="1531743"/>
                <a:ext cx="682525" cy="6932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7" name="Picture 126" descr="Icon&#10;&#10;Description automatically generated">
                <a:extLst>
                  <a:ext uri="{FF2B5EF4-FFF2-40B4-BE49-F238E27FC236}">
                    <a16:creationId xmlns:a16="http://schemas.microsoft.com/office/drawing/2014/main" id="{DA1919AD-13E2-9E46-BE2B-A6A08313A1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4056137" y="1531743"/>
                <a:ext cx="682525" cy="6901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8AFE3F-1965-D248-9EEE-D96A50FF4876}"/>
                </a:ext>
              </a:extLst>
            </p:cNvPr>
            <p:cNvGrpSpPr/>
            <p:nvPr userDrawn="1"/>
          </p:nvGrpSpPr>
          <p:grpSpPr>
            <a:xfrm>
              <a:off x="1176145" y="2539636"/>
              <a:ext cx="6463018" cy="720281"/>
              <a:chOff x="1176145" y="2539636"/>
              <a:chExt cx="6463018" cy="720281"/>
            </a:xfrm>
          </p:grpSpPr>
          <p:pic>
            <p:nvPicPr>
              <p:cNvPr id="77" name="Picture 76" descr="Icon&#10;&#10;Description automatically generated">
                <a:extLst>
                  <a:ext uri="{FF2B5EF4-FFF2-40B4-BE49-F238E27FC236}">
                    <a16:creationId xmlns:a16="http://schemas.microsoft.com/office/drawing/2014/main" id="{9244ED8E-F5F2-F346-BC18-C9E97561C0C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3087597" y="2550022"/>
                <a:ext cx="682527" cy="6932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5" name="Picture 64" descr="Icon&#10;&#10;Description automatically generated">
                <a:extLst>
                  <a:ext uri="{FF2B5EF4-FFF2-40B4-BE49-F238E27FC236}">
                    <a16:creationId xmlns:a16="http://schemas.microsoft.com/office/drawing/2014/main" id="{DF4F6F55-0489-634A-A522-5A9CB9107CD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/>
              <a:stretch>
                <a:fillRect/>
              </a:stretch>
            </p:blipFill>
            <p:spPr>
              <a:xfrm>
                <a:off x="4050094" y="2550022"/>
                <a:ext cx="685547" cy="6963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7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359ED00F-9B59-3047-9D03-BE8D1C5CC2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5005821" y="2539636"/>
                <a:ext cx="682525" cy="6932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9" name="Picture 78" descr="Icon&#10;&#10;Description automatically generated">
                <a:extLst>
                  <a:ext uri="{FF2B5EF4-FFF2-40B4-BE49-F238E27FC236}">
                    <a16:creationId xmlns:a16="http://schemas.microsoft.com/office/drawing/2014/main" id="{B285E920-7DDD-0047-97F2-4F5EC94E45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5961547" y="2539636"/>
                <a:ext cx="682525" cy="6932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7" name="Picture 116" descr="Icon&#10;&#10;Description automatically generated">
                <a:extLst>
                  <a:ext uri="{FF2B5EF4-FFF2-40B4-BE49-F238E27FC236}">
                    <a16:creationId xmlns:a16="http://schemas.microsoft.com/office/drawing/2014/main" id="{FCA22F6B-FED4-BD47-B499-51754ADA88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6956427" y="2563383"/>
                <a:ext cx="682736" cy="6965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2" name="Picture 131" descr="Icon&#10;&#10;Description automatically generated">
                <a:extLst>
                  <a:ext uri="{FF2B5EF4-FFF2-40B4-BE49-F238E27FC236}">
                    <a16:creationId xmlns:a16="http://schemas.microsoft.com/office/drawing/2014/main" id="{659C8397-5E8F-A84B-98D7-199CAEA92D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1176145" y="2550022"/>
                <a:ext cx="682525" cy="6932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3" name="Picture 132" descr="Icon&#10;&#10;Description automatically generated">
                <a:extLst>
                  <a:ext uri="{FF2B5EF4-FFF2-40B4-BE49-F238E27FC236}">
                    <a16:creationId xmlns:a16="http://schemas.microsoft.com/office/drawing/2014/main" id="{79A16A6A-EEDA-E348-AB72-75F10566D7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2131871" y="2550022"/>
                <a:ext cx="682525" cy="6932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E81CF44-DA3A-CC43-809F-41736F3F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321" y="1038719"/>
            <a:ext cx="6476631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COPY, PASTE AND SCALE THE ICONS FROM THE MASTER SLIDE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70B7CC-4879-5443-85F9-32B4F9F191B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107" name="Footer Placeholder 4">
            <a:extLst>
              <a:ext uri="{FF2B5EF4-FFF2-40B4-BE49-F238E27FC236}">
                <a16:creationId xmlns:a16="http://schemas.microsoft.com/office/drawing/2014/main" id="{17270AAD-64EA-D746-A08E-992C0A30B86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16" name="Slide Number Placeholder 5">
            <a:extLst>
              <a:ext uri="{FF2B5EF4-FFF2-40B4-BE49-F238E27FC236}">
                <a16:creationId xmlns:a16="http://schemas.microsoft.com/office/drawing/2014/main" id="{8D17D0A6-CA5D-0C49-881C-51AAF0BE243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4DF06-D687-5D41-8437-50377670AB0B}"/>
              </a:ext>
            </a:extLst>
          </p:cNvPr>
          <p:cNvSpPr txBox="1"/>
          <p:nvPr userDrawn="1"/>
        </p:nvSpPr>
        <p:spPr>
          <a:xfrm>
            <a:off x="9876622" y="413133"/>
            <a:ext cx="184731" cy="369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FEF0D66-A4EB-CC42-9DCE-178E31D342EC}"/>
              </a:ext>
            </a:extLst>
          </p:cNvPr>
          <p:cNvSpPr txBox="1"/>
          <p:nvPr userDrawn="1"/>
        </p:nvSpPr>
        <p:spPr>
          <a:xfrm>
            <a:off x="3089676" y="3295735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Person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A3929E-4FC0-3046-AF78-AF651B94B492}"/>
              </a:ext>
            </a:extLst>
          </p:cNvPr>
          <p:cNvSpPr txBox="1"/>
          <p:nvPr userDrawn="1"/>
        </p:nvSpPr>
        <p:spPr>
          <a:xfrm>
            <a:off x="6931003" y="2270872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(Social) Network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41776C9-2C77-964F-A880-C7196D246E0B}"/>
              </a:ext>
            </a:extLst>
          </p:cNvPr>
          <p:cNvSpPr txBox="1"/>
          <p:nvPr userDrawn="1"/>
        </p:nvSpPr>
        <p:spPr>
          <a:xfrm>
            <a:off x="5975273" y="2270872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Device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8410B-FC08-364D-B8F5-F7683C9CCE50}"/>
              </a:ext>
            </a:extLst>
          </p:cNvPr>
          <p:cNvSpPr txBox="1"/>
          <p:nvPr userDrawn="1"/>
        </p:nvSpPr>
        <p:spPr>
          <a:xfrm>
            <a:off x="5019544" y="2270872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(Click) Online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CD03871-82A6-4746-926F-68B489EDCA25}"/>
              </a:ext>
            </a:extLst>
          </p:cNvPr>
          <p:cNvSpPr txBox="1"/>
          <p:nvPr userDrawn="1"/>
        </p:nvSpPr>
        <p:spPr>
          <a:xfrm>
            <a:off x="4058593" y="332780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Speak/Quote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1EA047F-1AE5-4C4C-8B47-3BEC20D89DBF}"/>
              </a:ext>
            </a:extLst>
          </p:cNvPr>
          <p:cNvSpPr txBox="1"/>
          <p:nvPr userDrawn="1"/>
        </p:nvSpPr>
        <p:spPr>
          <a:xfrm>
            <a:off x="1162360" y="4371430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Crowd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7F7C110-5D8B-2641-BF46-AC2891D75E80}"/>
              </a:ext>
            </a:extLst>
          </p:cNvPr>
          <p:cNvSpPr txBox="1"/>
          <p:nvPr userDrawn="1"/>
        </p:nvSpPr>
        <p:spPr>
          <a:xfrm>
            <a:off x="5965503" y="3317423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Escape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51C257D-E7E8-494B-9AFD-ABC9156F446F}"/>
              </a:ext>
            </a:extLst>
          </p:cNvPr>
          <p:cNvSpPr txBox="1"/>
          <p:nvPr userDrawn="1"/>
        </p:nvSpPr>
        <p:spPr>
          <a:xfrm>
            <a:off x="5010538" y="3317423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Safe Place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2C3C258-8E22-0944-A2E5-48C2D2516E61}"/>
              </a:ext>
            </a:extLst>
          </p:cNvPr>
          <p:cNvSpPr txBox="1"/>
          <p:nvPr userDrawn="1"/>
        </p:nvSpPr>
        <p:spPr>
          <a:xfrm>
            <a:off x="6956427" y="3309051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Trusted Friend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D2ED4A0-79D5-9042-B377-07BF08D76A6F}"/>
              </a:ext>
            </a:extLst>
          </p:cNvPr>
          <p:cNvSpPr txBox="1"/>
          <p:nvPr userDrawn="1"/>
        </p:nvSpPr>
        <p:spPr>
          <a:xfrm>
            <a:off x="1203487" y="2274238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Question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1BF4408-BD1E-334C-9450-447A37444D55}"/>
              </a:ext>
            </a:extLst>
          </p:cNvPr>
          <p:cNvSpPr txBox="1"/>
          <p:nvPr userDrawn="1"/>
        </p:nvSpPr>
        <p:spPr>
          <a:xfrm>
            <a:off x="2161445" y="2274238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Discussion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AA1E2DD-C1B1-394C-A386-B69449F39881}"/>
              </a:ext>
            </a:extLst>
          </p:cNvPr>
          <p:cNvSpPr txBox="1"/>
          <p:nvPr userDrawn="1"/>
        </p:nvSpPr>
        <p:spPr>
          <a:xfrm>
            <a:off x="4077354" y="2274238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Confidentiality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6762686-5BB9-EA4A-AE4E-B9304DD6A1D3}"/>
              </a:ext>
            </a:extLst>
          </p:cNvPr>
          <p:cNvSpPr txBox="1"/>
          <p:nvPr userDrawn="1"/>
        </p:nvSpPr>
        <p:spPr>
          <a:xfrm>
            <a:off x="2141115" y="332780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Location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31BFAE0-2FAB-EF42-BB15-967A87156119}"/>
              </a:ext>
            </a:extLst>
          </p:cNvPr>
          <p:cNvSpPr txBox="1"/>
          <p:nvPr userDrawn="1"/>
        </p:nvSpPr>
        <p:spPr>
          <a:xfrm>
            <a:off x="1186151" y="332780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Direct Question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B5F8C8B-0556-CB42-AD3A-50E3D99A2D6F}"/>
              </a:ext>
            </a:extLst>
          </p:cNvPr>
          <p:cNvSpPr txBox="1"/>
          <p:nvPr userDrawn="1"/>
        </p:nvSpPr>
        <p:spPr>
          <a:xfrm>
            <a:off x="3083654" y="2274238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280037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picture containing shape&#10;&#10;Description automatically generated">
            <a:extLst>
              <a:ext uri="{FF2B5EF4-FFF2-40B4-BE49-F238E27FC236}">
                <a16:creationId xmlns:a16="http://schemas.microsoft.com/office/drawing/2014/main" id="{1DEB989A-8881-344E-99C5-1C602C464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E19F0F-5AE1-0E44-ACFF-744CDFBBD0EE}"/>
              </a:ext>
            </a:extLst>
          </p:cNvPr>
          <p:cNvGrpSpPr/>
          <p:nvPr userDrawn="1"/>
        </p:nvGrpSpPr>
        <p:grpSpPr>
          <a:xfrm>
            <a:off x="1159163" y="1530522"/>
            <a:ext cx="6480000" cy="2751009"/>
            <a:chOff x="1159163" y="1530522"/>
            <a:chExt cx="6480000" cy="2751009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86CE0A2-6810-5641-A4C6-A37A92CB27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 flipH="1">
              <a:off x="1159163" y="3599007"/>
              <a:ext cx="682524" cy="6825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F3E667B-0AB7-FF46-8ED5-3628FFE2624C}"/>
                </a:ext>
              </a:extLst>
            </p:cNvPr>
            <p:cNvGrpSpPr/>
            <p:nvPr userDrawn="1"/>
          </p:nvGrpSpPr>
          <p:grpSpPr>
            <a:xfrm>
              <a:off x="1172751" y="1530522"/>
              <a:ext cx="6438631" cy="689112"/>
              <a:chOff x="1172751" y="1530522"/>
              <a:chExt cx="6438631" cy="689112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361CC87-EC43-FF44-8697-60A77FA5DE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rcRect/>
              <a:stretch/>
            </p:blipFill>
            <p:spPr>
              <a:xfrm>
                <a:off x="5017264" y="1530522"/>
                <a:ext cx="682527" cy="6825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D3D543C-18AD-694F-92F2-64D89B6108E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5973060" y="1530522"/>
                <a:ext cx="682525" cy="682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FA1B806-B39B-444B-9765-CBC758D564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rcRect/>
              <a:stretch/>
            </p:blipFill>
            <p:spPr>
              <a:xfrm>
                <a:off x="6928855" y="1530522"/>
                <a:ext cx="682527" cy="6825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6BCEF418-B107-B045-B252-643C8A2B46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rcRect/>
              <a:stretch/>
            </p:blipFill>
            <p:spPr>
              <a:xfrm>
                <a:off x="1172751" y="1537106"/>
                <a:ext cx="682527" cy="6825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58ACB76-72D7-1145-9E85-EDD844C1F9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rcRect/>
              <a:stretch/>
            </p:blipFill>
            <p:spPr>
              <a:xfrm>
                <a:off x="2133881" y="1537107"/>
                <a:ext cx="682525" cy="682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10821170-3BAC-4E4A-A568-988D487545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rcRect/>
              <a:stretch/>
            </p:blipFill>
            <p:spPr>
              <a:xfrm>
                <a:off x="3095009" y="1537107"/>
                <a:ext cx="682525" cy="682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DA1919AD-13E2-9E46-BE2B-A6A08313A1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rcRect/>
              <a:stretch/>
            </p:blipFill>
            <p:spPr>
              <a:xfrm>
                <a:off x="4056137" y="1535560"/>
                <a:ext cx="682525" cy="682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FFCE05-EC56-2E4E-8186-5BF149337394}"/>
                </a:ext>
              </a:extLst>
            </p:cNvPr>
            <p:cNvGrpSpPr/>
            <p:nvPr userDrawn="1"/>
          </p:nvGrpSpPr>
          <p:grpSpPr>
            <a:xfrm>
              <a:off x="1176145" y="2544999"/>
              <a:ext cx="6463018" cy="708020"/>
              <a:chOff x="1176145" y="2544999"/>
              <a:chExt cx="6463018" cy="708020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9244ED8E-F5F2-F346-BC18-C9E97561C0C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rcRect/>
              <a:stretch/>
            </p:blipFill>
            <p:spPr>
              <a:xfrm>
                <a:off x="3087597" y="2555385"/>
                <a:ext cx="682527" cy="6825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DF4F6F55-0489-634A-A522-5A9CB9107CD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/>
              <a:srcRect/>
              <a:stretch/>
            </p:blipFill>
            <p:spPr>
              <a:xfrm>
                <a:off x="4050094" y="2555408"/>
                <a:ext cx="685547" cy="6855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59ED00F-9B59-3047-9D03-BE8D1C5CC2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/>
              <a:srcRect/>
              <a:stretch/>
            </p:blipFill>
            <p:spPr>
              <a:xfrm>
                <a:off x="5005821" y="2544999"/>
                <a:ext cx="682525" cy="682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B285E920-7DDD-0047-97F2-4F5EC94E45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/>
              <a:srcRect/>
              <a:stretch/>
            </p:blipFill>
            <p:spPr>
              <a:xfrm>
                <a:off x="5961547" y="2544999"/>
                <a:ext cx="682525" cy="682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FCA22F6B-FED4-BD47-B499-51754ADA88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/>
              <a:srcRect/>
              <a:stretch/>
            </p:blipFill>
            <p:spPr>
              <a:xfrm>
                <a:off x="6956427" y="2570282"/>
                <a:ext cx="682736" cy="6827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659C8397-5E8F-A84B-98D7-199CAEA92D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/>
              <a:srcRect/>
              <a:stretch/>
            </p:blipFill>
            <p:spPr>
              <a:xfrm>
                <a:off x="1176145" y="2555387"/>
                <a:ext cx="682525" cy="682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79A16A6A-EEDA-E348-AB72-75F10566D7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/>
              <a:srcRect/>
              <a:stretch/>
            </p:blipFill>
            <p:spPr>
              <a:xfrm>
                <a:off x="2131871" y="2555387"/>
                <a:ext cx="682525" cy="682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E81CF44-DA3A-CC43-809F-41736F3F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321" y="1038719"/>
            <a:ext cx="6476631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COPY, PASTE AND SCALE THE ICONS FROM THE MASTER SLIDE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70B7CC-4879-5443-85F9-32B4F9F191B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107" name="Footer Placeholder 4">
            <a:extLst>
              <a:ext uri="{FF2B5EF4-FFF2-40B4-BE49-F238E27FC236}">
                <a16:creationId xmlns:a16="http://schemas.microsoft.com/office/drawing/2014/main" id="{17270AAD-64EA-D746-A08E-992C0A30B86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16" name="Slide Number Placeholder 5">
            <a:extLst>
              <a:ext uri="{FF2B5EF4-FFF2-40B4-BE49-F238E27FC236}">
                <a16:creationId xmlns:a16="http://schemas.microsoft.com/office/drawing/2014/main" id="{8D17D0A6-CA5D-0C49-881C-51AAF0BE243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4DF06-D687-5D41-8437-50377670AB0B}"/>
              </a:ext>
            </a:extLst>
          </p:cNvPr>
          <p:cNvSpPr txBox="1"/>
          <p:nvPr userDrawn="1"/>
        </p:nvSpPr>
        <p:spPr>
          <a:xfrm>
            <a:off x="9876622" y="413133"/>
            <a:ext cx="184731" cy="369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FEF0D66-A4EB-CC42-9DCE-178E31D342EC}"/>
              </a:ext>
            </a:extLst>
          </p:cNvPr>
          <p:cNvSpPr txBox="1"/>
          <p:nvPr userDrawn="1"/>
        </p:nvSpPr>
        <p:spPr>
          <a:xfrm>
            <a:off x="3089676" y="3295736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Person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A3929E-4FC0-3046-AF78-AF651B94B492}"/>
              </a:ext>
            </a:extLst>
          </p:cNvPr>
          <p:cNvSpPr txBox="1"/>
          <p:nvPr userDrawn="1"/>
        </p:nvSpPr>
        <p:spPr>
          <a:xfrm>
            <a:off x="6931003" y="2270872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(Social) Network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41776C9-2C77-964F-A880-C7196D246E0B}"/>
              </a:ext>
            </a:extLst>
          </p:cNvPr>
          <p:cNvSpPr txBox="1"/>
          <p:nvPr userDrawn="1"/>
        </p:nvSpPr>
        <p:spPr>
          <a:xfrm>
            <a:off x="5975273" y="2270872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Device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8410B-FC08-364D-B8F5-F7683C9CCE50}"/>
              </a:ext>
            </a:extLst>
          </p:cNvPr>
          <p:cNvSpPr txBox="1"/>
          <p:nvPr userDrawn="1"/>
        </p:nvSpPr>
        <p:spPr>
          <a:xfrm>
            <a:off x="5019544" y="2270872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(Click) Online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CD03871-82A6-4746-926F-68B489EDCA25}"/>
              </a:ext>
            </a:extLst>
          </p:cNvPr>
          <p:cNvSpPr txBox="1"/>
          <p:nvPr userDrawn="1"/>
        </p:nvSpPr>
        <p:spPr>
          <a:xfrm>
            <a:off x="4058593" y="3327810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Speak/Quote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1EA047F-1AE5-4C4C-8B47-3BEC20D89DBF}"/>
              </a:ext>
            </a:extLst>
          </p:cNvPr>
          <p:cNvSpPr txBox="1"/>
          <p:nvPr userDrawn="1"/>
        </p:nvSpPr>
        <p:spPr>
          <a:xfrm>
            <a:off x="1162360" y="4371431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Crowd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7F7C110-5D8B-2641-BF46-AC2891D75E80}"/>
              </a:ext>
            </a:extLst>
          </p:cNvPr>
          <p:cNvSpPr txBox="1"/>
          <p:nvPr userDrawn="1"/>
        </p:nvSpPr>
        <p:spPr>
          <a:xfrm>
            <a:off x="5965503" y="3317424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Escape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51C257D-E7E8-494B-9AFD-ABC9156F446F}"/>
              </a:ext>
            </a:extLst>
          </p:cNvPr>
          <p:cNvSpPr txBox="1"/>
          <p:nvPr userDrawn="1"/>
        </p:nvSpPr>
        <p:spPr>
          <a:xfrm>
            <a:off x="5010538" y="3317424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Safe Place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2C3C258-8E22-0944-A2E5-48C2D2516E61}"/>
              </a:ext>
            </a:extLst>
          </p:cNvPr>
          <p:cNvSpPr txBox="1"/>
          <p:nvPr userDrawn="1"/>
        </p:nvSpPr>
        <p:spPr>
          <a:xfrm>
            <a:off x="6956427" y="3309051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Trusted Friend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D2ED4A0-79D5-9042-B377-07BF08D76A6F}"/>
              </a:ext>
            </a:extLst>
          </p:cNvPr>
          <p:cNvSpPr txBox="1"/>
          <p:nvPr userDrawn="1"/>
        </p:nvSpPr>
        <p:spPr>
          <a:xfrm>
            <a:off x="1203487" y="227423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Question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1BF4408-BD1E-334C-9450-447A37444D55}"/>
              </a:ext>
            </a:extLst>
          </p:cNvPr>
          <p:cNvSpPr txBox="1"/>
          <p:nvPr userDrawn="1"/>
        </p:nvSpPr>
        <p:spPr>
          <a:xfrm>
            <a:off x="2161445" y="227423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Discussion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AA1E2DD-C1B1-394C-A386-B69449F39881}"/>
              </a:ext>
            </a:extLst>
          </p:cNvPr>
          <p:cNvSpPr txBox="1"/>
          <p:nvPr userDrawn="1"/>
        </p:nvSpPr>
        <p:spPr>
          <a:xfrm>
            <a:off x="4077354" y="227423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Confidentiality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6762686-5BB9-EA4A-AE4E-B9304DD6A1D3}"/>
              </a:ext>
            </a:extLst>
          </p:cNvPr>
          <p:cNvSpPr txBox="1"/>
          <p:nvPr userDrawn="1"/>
        </p:nvSpPr>
        <p:spPr>
          <a:xfrm>
            <a:off x="2141115" y="3327810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Location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31BFAE0-2FAB-EF42-BB15-967A87156119}"/>
              </a:ext>
            </a:extLst>
          </p:cNvPr>
          <p:cNvSpPr txBox="1"/>
          <p:nvPr userDrawn="1"/>
        </p:nvSpPr>
        <p:spPr>
          <a:xfrm>
            <a:off x="1186151" y="3327810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Direct Question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B5F8C8B-0556-CB42-AD3A-50E3D99A2D6F}"/>
              </a:ext>
            </a:extLst>
          </p:cNvPr>
          <p:cNvSpPr txBox="1"/>
          <p:nvPr userDrawn="1"/>
        </p:nvSpPr>
        <p:spPr>
          <a:xfrm>
            <a:off x="3083654" y="2274239"/>
            <a:ext cx="681216" cy="13802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/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2885744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Vertical_Title_and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AADE48-B9D9-EC4E-841E-7CED99C78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361" y="937404"/>
            <a:ext cx="787170" cy="383459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7836" y="937402"/>
            <a:ext cx="920154" cy="3834599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171450" indent="-171450">
              <a:buFontTx/>
              <a:buBlip>
                <a:blip r:embed="rId4"/>
              </a:buBlip>
              <a:defRPr sz="1400"/>
            </a:lvl1pPr>
            <a:lvl2pPr marL="514350" indent="-171450">
              <a:buFontTx/>
              <a:buBlip>
                <a:blip r:embed="rId4"/>
              </a:buBlip>
              <a:defRPr sz="1400"/>
            </a:lvl2pPr>
            <a:lvl3pPr marL="857250" indent="-171450">
              <a:buFontTx/>
              <a:buBlip>
                <a:blip r:embed="rId4"/>
              </a:buBlip>
              <a:defRPr sz="11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917DF-A8F2-A44A-8BC8-71FDCCD437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5400000">
            <a:off x="7202286" y="223392"/>
            <a:ext cx="715276" cy="710167"/>
          </a:xfrm>
          <a:prstGeom prst="rect">
            <a:avLst/>
          </a:prstGeom>
        </p:spPr>
      </p:pic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6A620A8A-4E63-EF48-BB16-FCAAA1D01B2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631730" y="937403"/>
            <a:ext cx="1149889" cy="3834599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 -</a:t>
            </a: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B2DBF59-E374-974D-86EC-980B7CFEE23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00000">
            <a:off x="1399066" y="719185"/>
            <a:ext cx="2786812" cy="3223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image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C2AB76B-64FC-1F40-8334-60CF78BA3D12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08809" y="1756135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add footer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06B8E29-D1F7-8F42-8E0C-BEDEA2666DB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4459" y="2386003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7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19" y="1810973"/>
            <a:ext cx="3275023" cy="1172258"/>
          </a:xfrm>
        </p:spPr>
        <p:txBody>
          <a:bodyPr anchor="b"/>
          <a:lstStyle>
            <a:lvl1pPr>
              <a:defRPr sz="27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thank you</a:t>
            </a:r>
            <a:endParaRPr lang="en-GB"/>
          </a:p>
        </p:txBody>
      </p:sp>
      <p:pic>
        <p:nvPicPr>
          <p:cNvPr id="8" name="Picture 7" descr="A black and purple triangle&#10;&#10;Description automatically generated">
            <a:extLst>
              <a:ext uri="{FF2B5EF4-FFF2-40B4-BE49-F238E27FC236}">
                <a16:creationId xmlns:a16="http://schemas.microsoft.com/office/drawing/2014/main" id="{B548C9AC-BCF5-51FE-2836-E8AFAF234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6279189" y="4264274"/>
            <a:ext cx="786379" cy="523233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0A8D77-5378-63BA-9926-00E6C63BB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0210" y="4264548"/>
            <a:ext cx="1452563" cy="522685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GB"/>
              <a:t>Add partner logo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F3BB5C-94E2-C279-DD21-9BF28E34248E}"/>
              </a:ext>
            </a:extLst>
          </p:cNvPr>
          <p:cNvCxnSpPr>
            <a:cxnSpLocks/>
          </p:cNvCxnSpPr>
          <p:nvPr userDrawn="1"/>
        </p:nvCxnSpPr>
        <p:spPr>
          <a:xfrm>
            <a:off x="7227889" y="4264273"/>
            <a:ext cx="0" cy="5229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A42BE7-9F4B-179B-DA24-65C12C340EDF}"/>
              </a:ext>
            </a:extLst>
          </p:cNvPr>
          <p:cNvGrpSpPr/>
          <p:nvPr userDrawn="1"/>
        </p:nvGrpSpPr>
        <p:grpSpPr>
          <a:xfrm>
            <a:off x="-2719501" y="0"/>
            <a:ext cx="2635240" cy="3398520"/>
            <a:chOff x="-3626001" y="0"/>
            <a:chExt cx="3513653" cy="4531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CC094F-20FD-45E3-0447-ED321F3ACD36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9B0806-A32D-E9F6-1A04-D2B5C5DFD359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254AEC-00E0-65ED-5EF0-286AE37C979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180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180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180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D62B3C-B227-2C79-517E-4B7AC888D8FE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57175" indent="-257175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90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257175" indent="-257175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90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257175" indent="-257175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90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257175" indent="-257175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90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257175" indent="-257175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90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D264348-9633-9893-C33D-60F167EB7F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46187" cy="5143500"/>
          </a:xfrm>
          <a:custGeom>
            <a:avLst/>
            <a:gdLst>
              <a:gd name="connsiteX0" fmla="*/ 0 w 8061583"/>
              <a:gd name="connsiteY0" fmla="*/ 0 h 6858000"/>
              <a:gd name="connsiteX1" fmla="*/ 8061583 w 8061583"/>
              <a:gd name="connsiteY1" fmla="*/ 0 h 6858000"/>
              <a:gd name="connsiteX2" fmla="*/ 4104437 w 8061583"/>
              <a:gd name="connsiteY2" fmla="*/ 6858000 h 6858000"/>
              <a:gd name="connsiteX3" fmla="*/ 0 w 80615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1583" h="6858000">
                <a:moveTo>
                  <a:pt x="0" y="0"/>
                </a:moveTo>
                <a:lnTo>
                  <a:pt x="8061583" y="0"/>
                </a:lnTo>
                <a:lnTo>
                  <a:pt x="4104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864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35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188" y="1810973"/>
            <a:ext cx="3275023" cy="1172258"/>
          </a:xfrm>
        </p:spPr>
        <p:txBody>
          <a:bodyPr anchor="b"/>
          <a:lstStyle>
            <a:lvl1pPr>
              <a:defRPr sz="27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E8856A-B61A-7ABA-1863-4D6C7BDCE0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188" y="3166586"/>
            <a:ext cx="3275023" cy="742950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Add subheading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7C86CB-6691-7199-BEF8-587CB4338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950" y="4381977"/>
            <a:ext cx="3275023" cy="2738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 date / location / additional info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600A33-66C9-0523-4624-FBF39B070B27}"/>
              </a:ext>
            </a:extLst>
          </p:cNvPr>
          <p:cNvGrpSpPr/>
          <p:nvPr userDrawn="1"/>
        </p:nvGrpSpPr>
        <p:grpSpPr>
          <a:xfrm>
            <a:off x="-2719501" y="0"/>
            <a:ext cx="2635240" cy="3398520"/>
            <a:chOff x="-3626001" y="0"/>
            <a:chExt cx="3513653" cy="4531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79DDCA-3B6B-D327-76E9-24D39D92D779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21FE20-2F4D-2161-DD09-F713874550B7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B56AB7-EFD6-1D7B-3986-60CFF0E7ADB0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180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180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180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93F7CC-66A2-0901-1016-8EE174FF37A5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57175" indent="-257175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90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257175" indent="-257175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90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257175" indent="-257175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90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257175" indent="-257175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90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257175" indent="-257175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90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900" b="1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90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pic>
        <p:nvPicPr>
          <p:cNvPr id="3" name="Picture 2" descr="A black and purple triangle&#10;&#10;Description automatically generated">
            <a:extLst>
              <a:ext uri="{FF2B5EF4-FFF2-40B4-BE49-F238E27FC236}">
                <a16:creationId xmlns:a16="http://schemas.microsoft.com/office/drawing/2014/main" id="{5EDBC723-2355-9FFD-1B28-EDA36F48A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385197" y="511969"/>
            <a:ext cx="1182857" cy="787037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DED245D-130D-6B8C-CFF9-549B8476E5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1134" y="0"/>
            <a:ext cx="6132867" cy="5143500"/>
          </a:xfrm>
          <a:custGeom>
            <a:avLst/>
            <a:gdLst>
              <a:gd name="connsiteX0" fmla="*/ 0 w 8611595"/>
              <a:gd name="connsiteY0" fmla="*/ 0 h 6858000"/>
              <a:gd name="connsiteX1" fmla="*/ 8611595 w 8611595"/>
              <a:gd name="connsiteY1" fmla="*/ 0 h 6858000"/>
              <a:gd name="connsiteX2" fmla="*/ 8611595 w 8611595"/>
              <a:gd name="connsiteY2" fmla="*/ 6858000 h 6858000"/>
              <a:gd name="connsiteX3" fmla="*/ 3964992 w 86115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1595" h="6858000">
                <a:moveTo>
                  <a:pt x="0" y="0"/>
                </a:moveTo>
                <a:lnTo>
                  <a:pt x="8611595" y="0"/>
                </a:lnTo>
                <a:lnTo>
                  <a:pt x="8611595" y="6858000"/>
                </a:lnTo>
                <a:lnTo>
                  <a:pt x="3964992" y="685800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900"/>
            </a:lvl1pPr>
          </a:lstStyle>
          <a:p>
            <a:r>
              <a:rPr lang="en-GB"/>
              <a:t>Click icon to 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24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188" y="354445"/>
            <a:ext cx="5881063" cy="3846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753" y="708422"/>
            <a:ext cx="5880497" cy="381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Add subheading</a:t>
            </a:r>
            <a:endParaRPr lang="en-GB"/>
          </a:p>
        </p:txBody>
      </p: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E289E477-866F-3114-8486-EE68695A7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7924800" y="293132"/>
            <a:ext cx="917973" cy="610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352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67E3-DC65-1AF0-1F5D-A7D462C5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BB994-2259-80AA-5173-CCCF85C72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578C4-2AF0-33A6-617A-8EA9B4DC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0E0CE-6BE7-592F-42C7-417745D9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F0FEB-A899-8943-163C-29CCB506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7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AAD3-D754-E028-57A0-A9CD88BE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F762E-29F0-8B0A-DAEC-6CC7DE5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B8E1-73B7-8C64-A3D9-E6244627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2CEAD-FA0C-994F-9146-0F39A13F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8C0B3-2048-3503-9993-0AEDAEDD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59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3CC2-2F2F-FE68-AC55-4A3D3C98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CEF0-DBA9-8DB2-69C8-B567FD33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97BC8-EC08-3955-D25D-2AC850ED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FE746-BD73-EBF4-A006-A91540D7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B3B7C-5CB4-1336-0A31-8ED93A84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54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AA1D-BD68-1799-6BDC-09F70F75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771AE-10C4-A67C-6DDA-FFBD839A7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A6833-C231-FD63-EF1C-B24053183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BDB45-2936-BC20-3E47-2B3254AA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9C98F-8B73-3D80-ECAD-C09A6EA3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E6331-061F-2860-7884-A0491377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2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_Title_Slid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812482E9-A600-9945-8B21-1FA2727D56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42520" y="0"/>
            <a:ext cx="5625976" cy="4505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1"/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background</a:t>
            </a:r>
            <a:br>
              <a:rPr lang="en-US"/>
            </a:br>
            <a:r>
              <a:rPr lang="en-US"/>
              <a:t>image and</a:t>
            </a:r>
            <a:br>
              <a:rPr lang="en-US"/>
            </a:br>
            <a:r>
              <a:rPr lang="en-US"/>
              <a:t>send to back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048B4-4118-DC40-9F04-C43C5CB32147}"/>
              </a:ext>
            </a:extLst>
          </p:cNvPr>
          <p:cNvGrpSpPr/>
          <p:nvPr userDrawn="1"/>
        </p:nvGrpSpPr>
        <p:grpSpPr>
          <a:xfrm>
            <a:off x="-799" y="-107576"/>
            <a:ext cx="9144799" cy="5445478"/>
            <a:chOff x="-799" y="-107576"/>
            <a:chExt cx="9144799" cy="5445478"/>
          </a:xfrm>
        </p:grpSpPr>
        <p:pic>
          <p:nvPicPr>
            <p:cNvPr id="9" name="Picture 8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8D3AF90A-E2F9-4E45-9A37-E9626EB8C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932511"/>
              <a:ext cx="9144000" cy="12192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8442A6-FE9C-0540-99C0-449866E6A377}"/>
                </a:ext>
              </a:extLst>
            </p:cNvPr>
            <p:cNvGrpSpPr/>
            <p:nvPr userDrawn="1"/>
          </p:nvGrpSpPr>
          <p:grpSpPr>
            <a:xfrm>
              <a:off x="-799" y="-107576"/>
              <a:ext cx="6089335" cy="5445478"/>
              <a:chOff x="-799" y="-107576"/>
              <a:chExt cx="6089335" cy="5445478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3966024-3091-734A-BC65-0D2BD123732A}"/>
                  </a:ext>
                </a:extLst>
              </p:cNvPr>
              <p:cNvSpPr/>
              <p:nvPr userDrawn="1"/>
            </p:nvSpPr>
            <p:spPr>
              <a:xfrm flipV="1">
                <a:off x="-799" y="-3176"/>
                <a:ext cx="6042387" cy="5154886"/>
              </a:xfrm>
              <a:custGeom>
                <a:avLst/>
                <a:gdLst>
                  <a:gd name="connsiteX0" fmla="*/ 5336628 w 8150773"/>
                  <a:gd name="connsiteY0" fmla="*/ 0 h 5218386"/>
                  <a:gd name="connsiteX1" fmla="*/ 0 w 8150773"/>
                  <a:gd name="connsiteY1" fmla="*/ 0 h 5218386"/>
                  <a:gd name="connsiteX2" fmla="*/ 0 w 8150773"/>
                  <a:gd name="connsiteY2" fmla="*/ 5218386 h 5218386"/>
                  <a:gd name="connsiteX3" fmla="*/ 8150773 w 8150773"/>
                  <a:gd name="connsiteY3" fmla="*/ 5218386 h 5218386"/>
                  <a:gd name="connsiteX4" fmla="*/ 5336628 w 8150773"/>
                  <a:gd name="connsiteY4" fmla="*/ 0 h 5218386"/>
                  <a:gd name="connsiteX0" fmla="*/ 5336628 w 8150773"/>
                  <a:gd name="connsiteY0" fmla="*/ 0 h 5218386"/>
                  <a:gd name="connsiteX1" fmla="*/ 439271 w 8150773"/>
                  <a:gd name="connsiteY1" fmla="*/ 8965 h 5218386"/>
                  <a:gd name="connsiteX2" fmla="*/ 0 w 8150773"/>
                  <a:gd name="connsiteY2" fmla="*/ 5218386 h 5218386"/>
                  <a:gd name="connsiteX3" fmla="*/ 8150773 w 8150773"/>
                  <a:gd name="connsiteY3" fmla="*/ 5218386 h 5218386"/>
                  <a:gd name="connsiteX4" fmla="*/ 5336628 w 8150773"/>
                  <a:gd name="connsiteY4" fmla="*/ 0 h 5218386"/>
                  <a:gd name="connsiteX0" fmla="*/ 4897357 w 7711502"/>
                  <a:gd name="connsiteY0" fmla="*/ 0 h 5218386"/>
                  <a:gd name="connsiteX1" fmla="*/ 0 w 7711502"/>
                  <a:gd name="connsiteY1" fmla="*/ 8965 h 5218386"/>
                  <a:gd name="connsiteX2" fmla="*/ 2250140 w 7711502"/>
                  <a:gd name="connsiteY2" fmla="*/ 5218386 h 5218386"/>
                  <a:gd name="connsiteX3" fmla="*/ 7711502 w 7711502"/>
                  <a:gd name="connsiteY3" fmla="*/ 5218386 h 5218386"/>
                  <a:gd name="connsiteX4" fmla="*/ 4897357 w 7711502"/>
                  <a:gd name="connsiteY4" fmla="*/ 0 h 5218386"/>
                  <a:gd name="connsiteX0" fmla="*/ 4897357 w 7711502"/>
                  <a:gd name="connsiteY0" fmla="*/ 0 h 5218386"/>
                  <a:gd name="connsiteX1" fmla="*/ 0 w 7711502"/>
                  <a:gd name="connsiteY1" fmla="*/ 8965 h 5218386"/>
                  <a:gd name="connsiteX2" fmla="*/ 1681815 w 7711502"/>
                  <a:gd name="connsiteY2" fmla="*/ 5218386 h 5218386"/>
                  <a:gd name="connsiteX3" fmla="*/ 7711502 w 7711502"/>
                  <a:gd name="connsiteY3" fmla="*/ 5218386 h 5218386"/>
                  <a:gd name="connsiteX4" fmla="*/ 4897357 w 7711502"/>
                  <a:gd name="connsiteY4" fmla="*/ 0 h 5218386"/>
                  <a:gd name="connsiteX0" fmla="*/ 3215542 w 6029687"/>
                  <a:gd name="connsiteY0" fmla="*/ 0 h 5218386"/>
                  <a:gd name="connsiteX1" fmla="*/ 169210 w 6029687"/>
                  <a:gd name="connsiteY1" fmla="*/ 2615 h 5218386"/>
                  <a:gd name="connsiteX2" fmla="*/ 0 w 6029687"/>
                  <a:gd name="connsiteY2" fmla="*/ 5218386 h 5218386"/>
                  <a:gd name="connsiteX3" fmla="*/ 6029687 w 6029687"/>
                  <a:gd name="connsiteY3" fmla="*/ 5218386 h 5218386"/>
                  <a:gd name="connsiteX4" fmla="*/ 3215542 w 6029687"/>
                  <a:gd name="connsiteY4" fmla="*/ 0 h 5218386"/>
                  <a:gd name="connsiteX0" fmla="*/ 3215542 w 6029687"/>
                  <a:gd name="connsiteY0" fmla="*/ 0 h 5218386"/>
                  <a:gd name="connsiteX1" fmla="*/ 10460 w 6029687"/>
                  <a:gd name="connsiteY1" fmla="*/ 75640 h 5218386"/>
                  <a:gd name="connsiteX2" fmla="*/ 0 w 6029687"/>
                  <a:gd name="connsiteY2" fmla="*/ 5218386 h 5218386"/>
                  <a:gd name="connsiteX3" fmla="*/ 6029687 w 6029687"/>
                  <a:gd name="connsiteY3" fmla="*/ 5218386 h 5218386"/>
                  <a:gd name="connsiteX4" fmla="*/ 3215542 w 6029687"/>
                  <a:gd name="connsiteY4" fmla="*/ 0 h 5218386"/>
                  <a:gd name="connsiteX0" fmla="*/ 3234592 w 6029687"/>
                  <a:gd name="connsiteY0" fmla="*/ 0 h 5151711"/>
                  <a:gd name="connsiteX1" fmla="*/ 10460 w 6029687"/>
                  <a:gd name="connsiteY1" fmla="*/ 8965 h 5151711"/>
                  <a:gd name="connsiteX2" fmla="*/ 0 w 6029687"/>
                  <a:gd name="connsiteY2" fmla="*/ 5151711 h 5151711"/>
                  <a:gd name="connsiteX3" fmla="*/ 6029687 w 6029687"/>
                  <a:gd name="connsiteY3" fmla="*/ 5151711 h 5151711"/>
                  <a:gd name="connsiteX4" fmla="*/ 3234592 w 6029687"/>
                  <a:gd name="connsiteY4" fmla="*/ 0 h 5151711"/>
                  <a:gd name="connsiteX0" fmla="*/ 3234592 w 6042387"/>
                  <a:gd name="connsiteY0" fmla="*/ 0 h 5154886"/>
                  <a:gd name="connsiteX1" fmla="*/ 10460 w 6042387"/>
                  <a:gd name="connsiteY1" fmla="*/ 8965 h 5154886"/>
                  <a:gd name="connsiteX2" fmla="*/ 0 w 6042387"/>
                  <a:gd name="connsiteY2" fmla="*/ 5151711 h 5154886"/>
                  <a:gd name="connsiteX3" fmla="*/ 6042387 w 6042387"/>
                  <a:gd name="connsiteY3" fmla="*/ 5154886 h 5154886"/>
                  <a:gd name="connsiteX4" fmla="*/ 3234592 w 6042387"/>
                  <a:gd name="connsiteY4" fmla="*/ 0 h 515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387" h="5154886">
                    <a:moveTo>
                      <a:pt x="3234592" y="0"/>
                    </a:moveTo>
                    <a:lnTo>
                      <a:pt x="10460" y="8965"/>
                    </a:lnTo>
                    <a:cubicBezTo>
                      <a:pt x="6973" y="1723214"/>
                      <a:pt x="3487" y="3437462"/>
                      <a:pt x="0" y="5151711"/>
                    </a:cubicBezTo>
                    <a:lnTo>
                      <a:pt x="6042387" y="5154886"/>
                    </a:lnTo>
                    <a:lnTo>
                      <a:pt x="3234592" y="0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FDCA5FF-8B11-7D46-BF0C-8AA44CAC8D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3129472" y="-107576"/>
                <a:ext cx="2959064" cy="544547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728FB9-6C02-2643-B955-E4954EEC3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183"/>
          <a:stretch/>
        </p:blipFill>
        <p:spPr>
          <a:xfrm>
            <a:off x="7163589" y="384220"/>
            <a:ext cx="1482943" cy="367896"/>
          </a:xfrm>
          <a:prstGeom prst="rect">
            <a:avLst/>
          </a:prstGeom>
        </p:spPr>
      </p:pic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F3E845BD-25E3-164B-BDE9-C22ED992CA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26694" y="4192521"/>
            <a:ext cx="1090612" cy="763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partner</a:t>
            </a:r>
            <a:br>
              <a:rPr lang="en-US"/>
            </a:br>
            <a:r>
              <a:rPr lang="en-US"/>
              <a:t>logo</a:t>
            </a:r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1C7C8F7A-6DD0-4C43-8ABD-3E4DC3529F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52876" y="4192521"/>
            <a:ext cx="1090612" cy="763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partner</a:t>
            </a:r>
            <a:br>
              <a:rPr lang="en-US"/>
            </a:br>
            <a:r>
              <a:rPr lang="en-US"/>
              <a:t>logo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BD761D3-1593-564A-8E18-9E66544DC7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776" y="2986176"/>
            <a:ext cx="3330975" cy="377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Location/Venue</a:t>
            </a:r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5EFB6F1-AF5D-804B-BAFD-25860A886F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776" y="2694432"/>
            <a:ext cx="3330975" cy="2491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Day/Date/Month + Time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776" y="841772"/>
            <a:ext cx="4455459" cy="1241822"/>
          </a:xfrm>
          <a:prstGeom prst="rect">
            <a:avLst/>
          </a:prstGeom>
        </p:spPr>
        <p:txBody>
          <a:bodyPr anchor="t" anchorCtr="0"/>
          <a:lstStyle>
            <a:lvl1pPr algn="l">
              <a:defRPr sz="4500"/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776" y="2116309"/>
            <a:ext cx="3541059" cy="42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FAA1BE2-23FF-AD45-9ABE-3FB26CD3E9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11298" b="11298"/>
          <a:stretch/>
        </p:blipFill>
        <p:spPr>
          <a:xfrm>
            <a:off x="146330" y="3465884"/>
            <a:ext cx="2952448" cy="15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8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A5F3-A92B-269D-8AFA-7FF4972F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B24D2-44BD-358E-C561-B4FDEFCD7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607A0-AD0F-1EC8-5283-CC8526D39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563B2-E903-558E-EB14-07984C78B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63846-28FA-492C-E16E-6E72E341C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AF27B-D42D-29C8-69DC-201735DF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9106F-989C-7832-A343-7F356641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4E07C-4A31-1DFE-6DD6-E5B9ADEA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818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8F3F-696F-E73B-2740-127BA177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492BC-AD51-27CD-225F-73B4BFDA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9AE83-DA0E-94BD-50AC-CC0AF5C0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E9502-AA73-AF7C-F751-0F3528EF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87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E4825-829D-6F8C-6FDB-F8B4D581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86150-9288-7FEE-1730-09ED3D8B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F3C3B-10DA-546F-CBC3-26C50E97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43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AC46-E448-2017-D0BA-CD792F25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9CB82-9B5E-DADA-1CDC-AC72EEE5F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45B6D-D9E4-DEE8-9209-F6C2B862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420BE-BB9F-18B1-06B7-B16EF343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FDE35-AA34-A7BC-3CF9-B6014F7D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BA6D9-708A-9544-49D3-AF3AAAF0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52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42FD-BA64-9919-6E0B-9EDFB6B1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68D4-3729-3252-90D0-AD47CDE5A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CE398-8FF6-4F42-9C22-0E8D48A70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F3F36-53B3-12D3-30A3-2B028DED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E79F0-B2CA-1B76-04B4-B81DFCCA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61D44-BF32-4EAE-B6D1-8E1CE6BA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20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60EB-D6F7-06FD-C141-6C17978D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7DF43-6E26-0619-BC61-691D9839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D3996-1CE8-E6D6-856C-8296CAC1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E7ED4-7B32-11D8-3136-B89613EF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DD567-896E-C9EF-747E-8250C25F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9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F0FEE-7A7F-C6F5-8A82-B49DC8BFD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6DC61-ED89-A635-D76A-F12BAB86A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C86C9-88CB-BD68-9241-7A85FC4C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B0691-23C7-671B-D373-970F5C7C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FDE75-D704-4CD7-5C41-0DB9183D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68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189" y="354446"/>
            <a:ext cx="5881063" cy="3846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754" y="708422"/>
            <a:ext cx="5880497" cy="381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Add subheading</a:t>
            </a:r>
            <a:endParaRPr lang="en-GB"/>
          </a:p>
        </p:txBody>
      </p: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E289E477-866F-3114-8486-EE68695A7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7924801" y="293132"/>
            <a:ext cx="917973" cy="610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16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.1_Section_Divider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0918" y="2381461"/>
            <a:ext cx="6333564" cy="4843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0918" y="3011792"/>
            <a:ext cx="6333564" cy="11251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subtitle text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BB3A80-006D-BC42-8A64-88831F800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1385"/>
          <a:stretch/>
        </p:blipFill>
        <p:spPr>
          <a:xfrm>
            <a:off x="650020" y="2264175"/>
            <a:ext cx="576641" cy="59034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507F06B-A05B-FF41-AE9E-6FA09AF85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0A58BD-ABCD-724E-AC6A-E26A856B9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6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Section_Divider_Auberg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0918" y="2381461"/>
            <a:ext cx="6333564" cy="4843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BB3A80-006D-BC42-8A64-88831F800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1385"/>
          <a:stretch/>
        </p:blipFill>
        <p:spPr>
          <a:xfrm>
            <a:off x="650020" y="2264175"/>
            <a:ext cx="576641" cy="59034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0772A5-B358-1443-A370-4A1A96ED0F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0918" y="3011792"/>
            <a:ext cx="6333564" cy="11251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subtitle text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BAF45A-0CB6-3942-B5EF-38399D97F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815CD8-26AD-8D4D-9F1C-DCDD1C3F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Section_Divi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E6DDEE6C-CEEB-F246-A045-823932521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BB3A80-006D-BC42-8A64-88831F800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1385"/>
          <a:stretch/>
        </p:blipFill>
        <p:spPr>
          <a:xfrm>
            <a:off x="650020" y="2264175"/>
            <a:ext cx="576641" cy="59034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82CE5DF-D5BE-1D4E-9D5A-8EF7837CEE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0918" y="3011792"/>
            <a:ext cx="6333564" cy="11251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subtitle text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5572D9-3695-CD49-B71E-4389C3445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0DDF54F-0D7E-C047-B588-8F9DB354B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9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Content_Blank_For_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B576AC5-F4D0-2E42-A898-3420B2FA72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4" y="1008529"/>
            <a:ext cx="6852767" cy="354540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EA361D-BF5A-054E-8F24-3087510DB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47BD04-81B3-0E40-93ED-C0035BE18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Content_Text_With_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B1143D-EC75-4F40-B41E-3765F885E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29ADF8BD-A115-8C4F-AB22-47A2A09C6C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321" y="1008983"/>
            <a:ext cx="6476631" cy="68566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HERE TO EDIT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1205" y="1833497"/>
            <a:ext cx="3994019" cy="929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en-GB"/>
              <a:t>Click to edit body text - </a:t>
            </a:r>
            <a:r>
              <a:rPr lang="en-GB" err="1"/>
              <a:t>dolorer</a:t>
            </a:r>
            <a:r>
              <a:rPr lang="en-GB"/>
              <a:t> </a:t>
            </a:r>
            <a:r>
              <a:rPr lang="en-GB" err="1"/>
              <a:t>sperovidunt</a:t>
            </a:r>
            <a:r>
              <a:rPr lang="en-GB"/>
              <a:t> re </a:t>
            </a:r>
            <a:r>
              <a:rPr lang="en-GB" err="1"/>
              <a:t>veligna</a:t>
            </a:r>
            <a:r>
              <a:rPr lang="en-GB"/>
              <a:t> </a:t>
            </a:r>
            <a:r>
              <a:rPr lang="en-GB" err="1"/>
              <a:t>tecabore</a:t>
            </a:r>
            <a:r>
              <a:rPr lang="en-GB"/>
              <a:t> </a:t>
            </a:r>
            <a:r>
              <a:rPr lang="en-GB" err="1"/>
              <a:t>dia</a:t>
            </a:r>
            <a:r>
              <a:rPr lang="en-GB"/>
              <a:t> </a:t>
            </a:r>
            <a:r>
              <a:rPr lang="en-GB" err="1"/>
              <a:t>asitior</a:t>
            </a:r>
            <a:r>
              <a:rPr lang="en-GB"/>
              <a:t> ante </a:t>
            </a:r>
            <a:r>
              <a:rPr lang="en-GB" err="1"/>
              <a:t>sendis</a:t>
            </a:r>
            <a:r>
              <a:rPr lang="en-GB"/>
              <a:t> dolore cum </a:t>
            </a:r>
            <a:r>
              <a:rPr lang="en-GB" err="1"/>
              <a:t>eost</a:t>
            </a:r>
            <a:r>
              <a:rPr lang="en-GB"/>
              <a:t> </a:t>
            </a:r>
            <a:r>
              <a:rPr lang="en-GB" err="1"/>
              <a:t>volor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ressed</a:t>
            </a:r>
            <a:r>
              <a:rPr lang="en-GB"/>
              <a:t> </a:t>
            </a:r>
            <a:r>
              <a:rPr lang="en-GB" err="1"/>
              <a:t>evenimo</a:t>
            </a:r>
            <a:r>
              <a:rPr lang="en-GB"/>
              <a:t> </a:t>
            </a:r>
            <a:r>
              <a:rPr lang="en-GB" err="1"/>
              <a:t>luptistiorit</a:t>
            </a:r>
            <a:r>
              <a:rPr lang="en-GB"/>
              <a:t> </a:t>
            </a:r>
            <a:r>
              <a:rPr lang="en-GB" err="1"/>
              <a:t>quodistrum</a:t>
            </a:r>
            <a:r>
              <a:rPr lang="en-GB"/>
              <a:t> re </a:t>
            </a:r>
            <a:r>
              <a:rPr lang="en-GB" err="1"/>
              <a:t>nonsequ</a:t>
            </a:r>
            <a:r>
              <a:rPr lang="en-GB"/>
              <a:t> </a:t>
            </a:r>
            <a:r>
              <a:rPr lang="en-GB" err="1"/>
              <a:t>atetur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incium</a:t>
            </a:r>
            <a:r>
              <a:rPr lang="en-GB"/>
              <a:t> </a:t>
            </a:r>
            <a:r>
              <a:rPr lang="en-GB" err="1"/>
              <a:t>eaquasi</a:t>
            </a:r>
            <a:r>
              <a:rPr lang="en-GB"/>
              <a:t> </a:t>
            </a:r>
            <a:r>
              <a:rPr lang="en-GB" err="1"/>
              <a:t>consequ</a:t>
            </a:r>
            <a:r>
              <a:rPr lang="en-GB"/>
              <a:t> </a:t>
            </a:r>
            <a:r>
              <a:rPr lang="en-GB" err="1"/>
              <a:t>odissinci</a:t>
            </a:r>
            <a:endParaRPr lang="en-GB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328FE47A-8B9F-CB4B-B023-FE1E0A47DE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76047" y="1843411"/>
            <a:ext cx="2359905" cy="214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26802F-E35F-7547-B1C4-1F41E3ACD9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1A7D87-A10F-7747-BAE8-1543A74FC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1204" y="2823165"/>
            <a:ext cx="3994019" cy="116768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FontTx/>
              <a:buBlip>
                <a:blip r:embed="rId6"/>
              </a:buBlip>
              <a:defRPr sz="1400"/>
            </a:lvl1pPr>
            <a:lvl2pPr marL="514350" indent="-171450">
              <a:buFontTx/>
              <a:buBlip>
                <a:blip r:embed="rId6"/>
              </a:buBlip>
              <a:defRPr sz="1400"/>
            </a:lvl2pPr>
            <a:lvl3pPr marL="857250" indent="-171450">
              <a:buFontTx/>
              <a:buBlip>
                <a:blip r:embed="rId6"/>
              </a:buBlip>
              <a:defRPr sz="1400"/>
            </a:lvl3pPr>
            <a:lvl4pPr marL="1200150" indent="-171450">
              <a:buFontTx/>
              <a:buBlip>
                <a:blip r:embed="rId6"/>
              </a:buBlip>
              <a:defRPr sz="1400"/>
            </a:lvl4pPr>
            <a:lvl5pPr marL="1543050" indent="-171450">
              <a:buFontTx/>
              <a:buBlip>
                <a:blip r:embed="rId6"/>
              </a:buBlip>
              <a:defRPr sz="1400"/>
            </a:lvl5pPr>
          </a:lstStyle>
          <a:p>
            <a:pPr lvl="0"/>
            <a:r>
              <a:rPr lang="en-GB"/>
              <a:t>Click to insert bullets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E65A156-D59C-AE4D-998B-A450E978B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6636213-42FC-1A4F-8C2E-882A20D6F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2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Content_Text_With_Image_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7C01F495-D409-AF4E-BB24-C3FA1C0A4C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008C69-1A2B-A046-82C2-C8DD658521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1203" y="2340303"/>
            <a:ext cx="3788129" cy="1657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en-GB"/>
              <a:t>Click to edit body text - </a:t>
            </a:r>
            <a:r>
              <a:rPr lang="en-GB" err="1"/>
              <a:t>dolorer</a:t>
            </a:r>
            <a:r>
              <a:rPr lang="en-GB"/>
              <a:t> </a:t>
            </a:r>
            <a:r>
              <a:rPr lang="en-GB" err="1"/>
              <a:t>sperovidunt</a:t>
            </a:r>
            <a:r>
              <a:rPr lang="en-GB"/>
              <a:t> re </a:t>
            </a:r>
            <a:r>
              <a:rPr lang="en-GB" err="1"/>
              <a:t>veligna</a:t>
            </a:r>
            <a:r>
              <a:rPr lang="en-GB"/>
              <a:t> </a:t>
            </a:r>
            <a:r>
              <a:rPr lang="en-GB" err="1"/>
              <a:t>tecabore</a:t>
            </a:r>
            <a:r>
              <a:rPr lang="en-GB"/>
              <a:t> </a:t>
            </a:r>
            <a:r>
              <a:rPr lang="en-GB" err="1"/>
              <a:t>dia</a:t>
            </a:r>
            <a:r>
              <a:rPr lang="en-GB"/>
              <a:t> </a:t>
            </a:r>
            <a:r>
              <a:rPr lang="en-GB" err="1"/>
              <a:t>asitior</a:t>
            </a:r>
            <a:r>
              <a:rPr lang="en-GB"/>
              <a:t> ante </a:t>
            </a:r>
            <a:r>
              <a:rPr lang="en-GB" err="1"/>
              <a:t>sendis</a:t>
            </a:r>
            <a:r>
              <a:rPr lang="en-GB"/>
              <a:t> dolore cum </a:t>
            </a:r>
            <a:r>
              <a:rPr lang="en-GB" err="1"/>
              <a:t>eost</a:t>
            </a:r>
            <a:r>
              <a:rPr lang="en-GB"/>
              <a:t> </a:t>
            </a:r>
            <a:r>
              <a:rPr lang="en-GB" err="1"/>
              <a:t>volor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ressed</a:t>
            </a:r>
            <a:r>
              <a:rPr lang="en-GB"/>
              <a:t> </a:t>
            </a:r>
            <a:r>
              <a:rPr lang="en-GB" err="1"/>
              <a:t>evenimo</a:t>
            </a:r>
            <a:r>
              <a:rPr lang="en-GB"/>
              <a:t> </a:t>
            </a:r>
            <a:r>
              <a:rPr lang="en-GB" err="1"/>
              <a:t>luptistiorit</a:t>
            </a:r>
            <a:r>
              <a:rPr lang="en-GB"/>
              <a:t> </a:t>
            </a:r>
            <a:r>
              <a:rPr lang="en-GB" err="1"/>
              <a:t>quodistrum</a:t>
            </a:r>
            <a:r>
              <a:rPr lang="en-GB"/>
              <a:t> re </a:t>
            </a:r>
            <a:r>
              <a:rPr lang="en-GB" err="1"/>
              <a:t>nonsequ</a:t>
            </a:r>
            <a:r>
              <a:rPr lang="en-GB"/>
              <a:t> </a:t>
            </a:r>
            <a:r>
              <a:rPr lang="en-GB" err="1"/>
              <a:t>atetur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incium</a:t>
            </a:r>
            <a:r>
              <a:rPr lang="en-GB"/>
              <a:t> </a:t>
            </a:r>
            <a:r>
              <a:rPr lang="en-GB" err="1"/>
              <a:t>eaquasi</a:t>
            </a:r>
            <a:r>
              <a:rPr lang="en-GB"/>
              <a:t> </a:t>
            </a:r>
            <a:r>
              <a:rPr lang="en-GB" err="1"/>
              <a:t>consequ</a:t>
            </a:r>
            <a:r>
              <a:rPr lang="en-GB"/>
              <a:t> </a:t>
            </a:r>
            <a:r>
              <a:rPr lang="en-GB" err="1"/>
              <a:t>odissinci</a:t>
            </a:r>
            <a:r>
              <a:rPr lang="en-GB"/>
              <a:t>.</a:t>
            </a:r>
          </a:p>
          <a:p>
            <a:pPr lvl="0"/>
            <a:r>
              <a:rPr lang="en-GB" err="1"/>
              <a:t>Officius</a:t>
            </a:r>
            <a:r>
              <a:rPr lang="en-GB"/>
              <a:t> </a:t>
            </a:r>
            <a:r>
              <a:rPr lang="en-GB" err="1"/>
              <a:t>pratquias</a:t>
            </a:r>
            <a:r>
              <a:rPr lang="en-GB"/>
              <a:t> </a:t>
            </a:r>
            <a:r>
              <a:rPr lang="en-GB" err="1"/>
              <a:t>endio</a:t>
            </a:r>
            <a:r>
              <a:rPr lang="en-GB"/>
              <a:t>. </a:t>
            </a:r>
            <a:r>
              <a:rPr lang="en-GB" err="1"/>
              <a:t>Rentem</a:t>
            </a:r>
            <a:r>
              <a:rPr lang="en-GB"/>
              <a:t> re repel maximus </a:t>
            </a:r>
            <a:r>
              <a:rPr lang="en-GB" err="1"/>
              <a:t>aperum</a:t>
            </a:r>
            <a:r>
              <a:rPr lang="en-GB"/>
              <a:t> que </a:t>
            </a:r>
            <a:r>
              <a:rPr lang="en-GB" err="1"/>
              <a:t>ipsus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</a:t>
            </a:r>
            <a:r>
              <a:rPr lang="en-GB"/>
              <a:t> </a:t>
            </a:r>
            <a:r>
              <a:rPr lang="en-GB" err="1"/>
              <a:t>voluptus</a:t>
            </a:r>
            <a:r>
              <a:rPr lang="en-GB"/>
              <a:t> </a:t>
            </a:r>
            <a:r>
              <a:rPr lang="en-GB" err="1"/>
              <a:t>dolum</a:t>
            </a:r>
            <a:r>
              <a:rPr lang="en-GB"/>
              <a:t> qui de </a:t>
            </a:r>
            <a:r>
              <a:rPr lang="en-GB" err="1"/>
              <a:t>pos</a:t>
            </a:r>
            <a:r>
              <a:rPr lang="en-GB"/>
              <a:t> ant debit </a:t>
            </a:r>
            <a:r>
              <a:rPr lang="en-GB" err="1"/>
              <a:t>volore</a:t>
            </a:r>
            <a:r>
              <a:rPr lang="en-GB"/>
              <a:t> </a:t>
            </a:r>
            <a:r>
              <a:rPr lang="en-GB" err="1"/>
              <a:t>consed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arum </a:t>
            </a:r>
            <a:r>
              <a:rPr lang="en-GB" err="1"/>
              <a:t>enda</a:t>
            </a:r>
            <a:r>
              <a:rPr lang="en-GB"/>
              <a:t> </a:t>
            </a:r>
            <a:r>
              <a:rPr lang="en-GB" err="1"/>
              <a:t>cor</a:t>
            </a:r>
            <a:r>
              <a:rPr lang="en-GB"/>
              <a:t> aped </a:t>
            </a:r>
            <a:r>
              <a:rPr lang="en-GB" err="1"/>
              <a:t>quis</a:t>
            </a:r>
            <a:r>
              <a:rPr lang="en-GB"/>
              <a:t> sit </a:t>
            </a:r>
            <a:r>
              <a:rPr lang="en-GB" err="1"/>
              <a:t>omniminis</a:t>
            </a:r>
            <a:r>
              <a:rPr lang="en-GB"/>
              <a:t> </a:t>
            </a:r>
            <a:r>
              <a:rPr lang="en-GB" err="1"/>
              <a:t>ario</a:t>
            </a:r>
            <a:r>
              <a:rPr lang="en-GB"/>
              <a:t> qui </a:t>
            </a:r>
            <a:r>
              <a:rPr lang="en-GB" err="1"/>
              <a:t>doluptate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</a:t>
            </a:r>
            <a:r>
              <a:rPr lang="en-GB" err="1"/>
              <a:t>tioribus</a:t>
            </a:r>
            <a:r>
              <a:rPr lang="en-GB"/>
              <a:t> </a:t>
            </a:r>
            <a:r>
              <a:rPr lang="en-GB" err="1"/>
              <a:t>apedipi</a:t>
            </a:r>
            <a:r>
              <a:rPr lang="en-GB"/>
              <a:t> </a:t>
            </a:r>
            <a:r>
              <a:rPr lang="en-GB" err="1"/>
              <a:t>cimenia</a:t>
            </a:r>
            <a:r>
              <a:rPr lang="en-GB"/>
              <a:t> que rem. </a:t>
            </a:r>
            <a:r>
              <a:rPr lang="en-GB" err="1"/>
              <a:t>Uciendae</a:t>
            </a:r>
            <a:r>
              <a:rPr lang="en-GB"/>
              <a:t> </a:t>
            </a:r>
            <a:r>
              <a:rPr lang="en-GB" err="1"/>
              <a:t>poristiorum</a:t>
            </a:r>
            <a:r>
              <a:rPr lang="en-GB"/>
              <a:t>.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6D77B909-CB33-B046-8095-65337856CE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5501" y="1843411"/>
            <a:ext cx="1858882" cy="214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5794A1-8BD4-D047-ACEA-172D538B00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8520" y="804732"/>
            <a:ext cx="715276" cy="710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321" y="1003887"/>
            <a:ext cx="6004487" cy="52772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HERE TO EDIT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1203" y="1831631"/>
            <a:ext cx="3788130" cy="404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6F11B9AC-E3E0-3541-A6AB-ABD3F0207C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4939" y="1843411"/>
            <a:ext cx="981013" cy="10148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image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8E0C4DEB-4A2F-1047-967B-EE2F536F8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54939" y="2933424"/>
            <a:ext cx="981013" cy="10642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image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0C111E2-0129-1142-8441-954F51FC4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6F7BB8-9485-BD4D-9ECC-908DAA8C1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4" y="4711794"/>
            <a:ext cx="30861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304" y="4711794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2B316412-D8A4-AB49-ADA5-687214E11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40" r:id="rId2"/>
    <p:sldLayoutId id="2147483741" r:id="rId3"/>
    <p:sldLayoutId id="2147483733" r:id="rId4"/>
    <p:sldLayoutId id="2147483734" r:id="rId5"/>
    <p:sldLayoutId id="2147483735" r:id="rId6"/>
    <p:sldLayoutId id="2147483725" r:id="rId7"/>
    <p:sldLayoutId id="2147483723" r:id="rId8"/>
    <p:sldLayoutId id="2147483724" r:id="rId9"/>
    <p:sldLayoutId id="2147483737" r:id="rId10"/>
    <p:sldLayoutId id="2147483738" r:id="rId11"/>
    <p:sldLayoutId id="2147483739" r:id="rId12"/>
    <p:sldLayoutId id="2147483742" r:id="rId13"/>
    <p:sldLayoutId id="2147483736" r:id="rId14"/>
    <p:sldLayoutId id="2147483726" r:id="rId15"/>
    <p:sldLayoutId id="2147483727" r:id="rId16"/>
    <p:sldLayoutId id="2147483729" r:id="rId17"/>
    <p:sldLayoutId id="2147483744" r:id="rId18"/>
    <p:sldLayoutId id="2147483730" r:id="rId19"/>
    <p:sldLayoutId id="2147483746" r:id="rId20"/>
    <p:sldLayoutId id="2147483745" r:id="rId21"/>
    <p:sldLayoutId id="2147483732" r:id="rId22"/>
    <p:sldLayoutId id="2147483751" r:id="rId23"/>
    <p:sldLayoutId id="2147483753" r:id="rId24"/>
    <p:sldLayoutId id="2147483754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B941C-E8AD-6DA9-4C50-5C5AE8A9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73814-1F71-9D61-DCDB-24A38967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16BD7-B1F2-0E3B-F16D-6C0DA244B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D4F6D-7D7C-41B3-9862-CA523EAFCFEA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6E36D-806E-1126-0621-8DABE755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BB7F0-AFB5-C316-4322-5BCF1B28C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24A914-75E3-45EE-AA42-0D1BCEB2A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7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87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A6CA-95A6-59ED-F406-8FCB61A7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50" y="1019924"/>
            <a:ext cx="6810940" cy="22908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GB" sz="4400" cap="none" dirty="0">
                <a:ea typeface="Tahoma" panose="020B0604030504040204" pitchFamily="34" charset="0"/>
                <a:cs typeface="Tahoma" panose="020B0604030504040204" pitchFamily="34" charset="0"/>
              </a:rPr>
              <a:t>Enhancing Welfare &amp; Wellbeing in Your Club/Society</a:t>
            </a:r>
            <a:endParaRPr lang="en-GB" sz="4400" cap="none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1749A1-6425-6A6C-CDC7-8C5E4D2714E8}"/>
              </a:ext>
            </a:extLst>
          </p:cNvPr>
          <p:cNvSpPr txBox="1">
            <a:spLocks/>
          </p:cNvSpPr>
          <p:nvPr/>
        </p:nvSpPr>
        <p:spPr>
          <a:xfrm>
            <a:off x="671830" y="3881007"/>
            <a:ext cx="5738714" cy="103776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ea typeface="Tahoma" panose="020B0604030504040204" pitchFamily="34" charset="0"/>
                <a:cs typeface="Tahoma" panose="020B0604030504040204" pitchFamily="34" charset="0"/>
              </a:rPr>
              <a:t>Naomi Carter, VP Welfare &amp; Campaigns, SU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>
                <a:ea typeface="Tahoma" panose="020B0604030504040204" pitchFamily="34" charset="0"/>
                <a:cs typeface="Tahoma" panose="020B0604030504040204" pitchFamily="34" charset="0"/>
              </a:rPr>
              <a:t>Puja Laporte, Programme Manager, Conduct and Resolution team.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b="1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422BEF5-25F3-D79C-871D-BE00978B7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950" y="4381977"/>
            <a:ext cx="4262050" cy="197559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    </a:t>
            </a:r>
          </a:p>
        </p:txBody>
      </p:sp>
      <p:pic>
        <p:nvPicPr>
          <p:cNvPr id="4" name="Picture 3" descr="A black and grey logo&#10;&#10;AI-generated content may be incorrect.">
            <a:extLst>
              <a:ext uri="{FF2B5EF4-FFF2-40B4-BE49-F238E27FC236}">
                <a16:creationId xmlns:a16="http://schemas.microsoft.com/office/drawing/2014/main" id="{FB520B62-EADC-102E-2FC9-86D8A7D6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904727" y="457332"/>
            <a:ext cx="1228892" cy="851396"/>
          </a:xfrm>
          <a:prstGeom prst="rect">
            <a:avLst/>
          </a:prstGeom>
        </p:spPr>
      </p:pic>
      <p:pic>
        <p:nvPicPr>
          <p:cNvPr id="1026" name="Picture 2" descr="Waving hand gesture emoji color icon. Hello, hi, bye, goodbye hand ...">
            <a:extLst>
              <a:ext uri="{FF2B5EF4-FFF2-40B4-BE49-F238E27FC236}">
                <a16:creationId xmlns:a16="http://schemas.microsoft.com/office/drawing/2014/main" id="{CA4BB1AD-48DF-4281-4895-0DECB49B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829659"/>
            <a:ext cx="570230" cy="5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ee">
            <a:extLst>
              <a:ext uri="{FF2B5EF4-FFF2-40B4-BE49-F238E27FC236}">
                <a16:creationId xmlns:a16="http://schemas.microsoft.com/office/drawing/2014/main" id="{8CC911D2-C255-F6BA-EC5F-6081DAFE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80" y="-120712"/>
            <a:ext cx="4404872" cy="30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6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BB566-584F-9BEF-02BD-68617F210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40A39C-84B2-4235-04E5-2581D3C1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" y="360443"/>
            <a:ext cx="5001881" cy="505350"/>
          </a:xfrm>
        </p:spPr>
        <p:txBody>
          <a:bodyPr>
            <a:normAutofit fontScale="90000"/>
          </a:bodyPr>
          <a:lstStyle/>
          <a:p>
            <a:r>
              <a:rPr lang="en-GB" sz="2200">
                <a:solidFill>
                  <a:schemeClr val="accent5">
                    <a:lumMod val="75000"/>
                  </a:schemeClr>
                </a:solidFill>
                <a:cs typeface="Calibri Light"/>
              </a:rPr>
              <a:t>Why Active Bystander skills matter in your role:</a:t>
            </a:r>
            <a:br>
              <a:rPr lang="en-GB" sz="2700">
                <a:solidFill>
                  <a:schemeClr val="accent5">
                    <a:lumMod val="75000"/>
                  </a:schemeClr>
                </a:solidFill>
              </a:rPr>
            </a:br>
            <a:endParaRPr lang="en-GB" sz="27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black and grey logo&#10;&#10;AI-generated content may be incorrect.">
            <a:extLst>
              <a:ext uri="{FF2B5EF4-FFF2-40B4-BE49-F238E27FC236}">
                <a16:creationId xmlns:a16="http://schemas.microsoft.com/office/drawing/2014/main" id="{03CB9996-07D3-4513-1AE8-6FA347488B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3163" y="231694"/>
            <a:ext cx="851896" cy="590207"/>
          </a:xfrm>
          <a:prstGeom prst="rect">
            <a:avLst/>
          </a:prstGeom>
        </p:spPr>
      </p:pic>
      <p:pic>
        <p:nvPicPr>
          <p:cNvPr id="8" name="Picture 7" descr="A black background with orange and purple text&#10;&#10;AI-generated content may be incorrect.">
            <a:extLst>
              <a:ext uri="{FF2B5EF4-FFF2-40B4-BE49-F238E27FC236}">
                <a16:creationId xmlns:a16="http://schemas.microsoft.com/office/drawing/2014/main" id="{4DF60CBB-2A63-500C-7297-FE8263E25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03" y="1022579"/>
            <a:ext cx="1417562" cy="95603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70CBD84-5831-2429-CD24-A9CED989B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79" y="911886"/>
            <a:ext cx="5068427" cy="397031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srgbClr val="A02B93">
                    <a:lumMod val="75000"/>
                  </a:srgbClr>
                </a:solidFill>
                <a:latin typeface="Arial" panose="020B0604020202020204" pitchFamily="34" charset="0"/>
              </a:rPr>
              <a:t>You set the vibe</a:t>
            </a:r>
            <a:r>
              <a:rPr lang="en-US" altLang="en-US" sz="1350" b="1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35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t>As a Welfare Officer, you shape a space where members can feel safe and welcome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05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srgbClr val="A02B93">
                    <a:lumMod val="75000"/>
                  </a:srgbClr>
                </a:solidFill>
                <a:latin typeface="Arial" panose="020B0604020202020204" pitchFamily="34" charset="0"/>
              </a:rPr>
              <a:t>Prevention and de-escalation is key. </a:t>
            </a:r>
            <a: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t>We want to stop incidents from happening in the first place, as far as possible. </a:t>
            </a:r>
            <a:endParaRPr lang="en-US" altLang="en-US" sz="135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srgbClr val="A02B93">
                    <a:lumMod val="75000"/>
                  </a:srgbClr>
                </a:solidFill>
                <a:latin typeface="Arial" panose="020B0604020202020204" pitchFamily="34" charset="0"/>
              </a:rPr>
              <a:t>Spot it early</a:t>
            </a:r>
            <a:r>
              <a:rPr lang="en-US" altLang="en-US" sz="1350" b="1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35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t>Catch issues like bullying, harassment, or exclusion before they get bigger or more harmful.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05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srgbClr val="A02B93">
                    <a:lumMod val="75000"/>
                  </a:srgbClr>
                </a:solidFill>
                <a:latin typeface="Arial" panose="020B0604020202020204" pitchFamily="34" charset="0"/>
              </a:rPr>
              <a:t>Step in smart.</a:t>
            </a:r>
            <a:r>
              <a:rPr lang="en-US" altLang="en-US" sz="1350">
                <a:solidFill>
                  <a:srgbClr val="A02B93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t>Know when to step up, back someone up, or point them to extra help.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05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srgbClr val="A02B93">
                    <a:lumMod val="75000"/>
                  </a:srgbClr>
                </a:solidFill>
                <a:latin typeface="Arial" panose="020B0604020202020204" pitchFamily="34" charset="0"/>
              </a:rPr>
              <a:t>Back your members.</a:t>
            </a:r>
            <a:r>
              <a:rPr lang="en-US" altLang="en-US" sz="1350">
                <a:solidFill>
                  <a:srgbClr val="A02B93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t>Create a space where people feel heard, respected, and able to speak out.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05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srgbClr val="A02B93">
                    <a:lumMod val="75000"/>
                  </a:srgbClr>
                </a:solidFill>
                <a:latin typeface="Arial" panose="020B0604020202020204" pitchFamily="34" charset="0"/>
              </a:rPr>
              <a:t>Build your confidence</a:t>
            </a:r>
            <a:r>
              <a:rPr lang="en-US" altLang="en-US" sz="1350" b="1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35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t>Big moves aren’t always needed - small actions can shift a whole situation.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05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srgbClr val="A02B93">
                    <a:lumMod val="75000"/>
                  </a:srgbClr>
                </a:solidFill>
                <a:latin typeface="Arial" panose="020B0604020202020204" pitchFamily="34" charset="0"/>
              </a:rPr>
              <a:t>Be someone members can trust.</a:t>
            </a:r>
            <a:r>
              <a:rPr lang="en-US" altLang="en-US" sz="1350">
                <a:solidFill>
                  <a:srgbClr val="A02B93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t>People might come to you with concerns, so stay open, supportive, and ready to listen/signpost to support.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19D2B1-38B8-FA0D-AA9C-8190CE256F4D}"/>
              </a:ext>
            </a:extLst>
          </p:cNvPr>
          <p:cNvGrpSpPr/>
          <p:nvPr/>
        </p:nvGrpSpPr>
        <p:grpSpPr>
          <a:xfrm>
            <a:off x="5615542" y="2339013"/>
            <a:ext cx="3219450" cy="2633177"/>
            <a:chOff x="2338777" y="1130569"/>
            <a:chExt cx="3549832" cy="888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F97D9B0-9058-CEB6-4EC6-EAB2CF77D58B}"/>
                </a:ext>
              </a:extLst>
            </p:cNvPr>
            <p:cNvSpPr/>
            <p:nvPr/>
          </p:nvSpPr>
          <p:spPr>
            <a:xfrm>
              <a:off x="2338777" y="1130569"/>
              <a:ext cx="3549832" cy="88840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685800"/>
              <a:endParaRPr lang="en-GB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6B6E61F2-F9C3-7CF4-D653-6A62F0595C41}"/>
                </a:ext>
              </a:extLst>
            </p:cNvPr>
            <p:cNvSpPr txBox="1"/>
            <p:nvPr/>
          </p:nvSpPr>
          <p:spPr>
            <a:xfrm>
              <a:off x="2493605" y="1209930"/>
              <a:ext cx="3240176" cy="763186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25" b="1">
                  <a:solidFill>
                    <a:prstClr val="black"/>
                  </a:solidFill>
                  <a:latin typeface="Aptos" panose="02110004020202020204"/>
                </a:rPr>
                <a:t>Conduct &amp; Resolution run Active Bystander courses - register at Warwick.ac.uk/</a:t>
              </a:r>
              <a:r>
                <a:rPr lang="en-GB" sz="1125" b="1" err="1">
                  <a:solidFill>
                    <a:prstClr val="black"/>
                  </a:solidFill>
                  <a:latin typeface="Aptos" panose="02110004020202020204"/>
                </a:rPr>
                <a:t>weact</a:t>
              </a:r>
              <a:endParaRPr lang="en-GB" sz="1125" b="1">
                <a:solidFill>
                  <a:prstClr val="black"/>
                </a:solidFill>
                <a:latin typeface="Aptos" panose="02110004020202020204"/>
              </a:endParaRP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GB" sz="1125">
                  <a:solidFill>
                    <a:prstClr val="black"/>
                  </a:solidFill>
                  <a:latin typeface="Aptos" panose="02110004020202020204"/>
                </a:rPr>
              </a:br>
              <a:r>
                <a:rPr lang="en-GB" sz="1125">
                  <a:solidFill>
                    <a:prstClr val="black"/>
                  </a:solidFill>
                  <a:latin typeface="Aptos" panose="02110004020202020204"/>
                </a:rPr>
                <a:t>✅ </a:t>
              </a:r>
              <a:r>
                <a:rPr lang="en-GB" sz="1125">
                  <a:solidFill>
                    <a:schemeClr val="bg1"/>
                  </a:solidFill>
                  <a:latin typeface="Aptos" panose="02110004020202020204"/>
                </a:rPr>
                <a:t>14,000 training hours delivered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GB" sz="1125">
                  <a:solidFill>
                    <a:schemeClr val="bg1"/>
                  </a:solidFill>
                  <a:latin typeface="Aptos" panose="02110004020202020204"/>
                </a:rPr>
              </a:br>
              <a:r>
                <a:rPr lang="en-GB" sz="1125">
                  <a:solidFill>
                    <a:schemeClr val="bg1"/>
                  </a:solidFill>
                  <a:latin typeface="Aptos" panose="02110004020202020204"/>
                </a:rPr>
                <a:t>✅ Earn 2 Warwick Award points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GB" sz="1125">
                  <a:solidFill>
                    <a:schemeClr val="bg1"/>
                  </a:solidFill>
                  <a:latin typeface="Aptos" panose="02110004020202020204"/>
                </a:rPr>
              </a:br>
              <a:r>
                <a:rPr lang="en-GB" sz="1125">
                  <a:solidFill>
                    <a:schemeClr val="bg1"/>
                  </a:solidFill>
                  <a:latin typeface="Aptos" panose="02110004020202020204"/>
                </a:rPr>
                <a:t>✅ Get HEAR accreditation (for </a:t>
              </a:r>
              <a:r>
                <a:rPr lang="en-GB" sz="1125" err="1">
                  <a:solidFill>
                    <a:schemeClr val="bg1"/>
                  </a:solidFill>
                  <a:latin typeface="Aptos" panose="02110004020202020204"/>
                </a:rPr>
                <a:t>UGs</a:t>
              </a:r>
              <a:r>
                <a:rPr lang="en-GB" sz="1125">
                  <a:solidFill>
                    <a:schemeClr val="bg1"/>
                  </a:solidFill>
                  <a:latin typeface="Aptos" panose="02110004020202020204"/>
                </a:rPr>
                <a:t>)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GB" sz="1125">
                  <a:solidFill>
                    <a:schemeClr val="bg1"/>
                  </a:solidFill>
                  <a:latin typeface="Aptos" panose="02110004020202020204"/>
                </a:rPr>
              </a:br>
              <a:r>
                <a:rPr lang="en-GB" sz="1125">
                  <a:solidFill>
                    <a:schemeClr val="bg1"/>
                  </a:solidFill>
                  <a:latin typeface="Aptos" panose="02110004020202020204"/>
                </a:rPr>
                <a:t>✅ Receive a completion certificate 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25">
                <a:solidFill>
                  <a:schemeClr val="bg1"/>
                </a:solidFill>
                <a:latin typeface="Aptos" panose="02110004020202020204"/>
              </a:endParaRP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25">
                  <a:solidFill>
                    <a:schemeClr val="bg1"/>
                  </a:solidFill>
                  <a:latin typeface="Aptos" panose="02110004020202020204"/>
                </a:rPr>
                <a:t>✅ Develop key skills for now and the future 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25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FA8C87A-ED10-E1E7-B2B9-E64A8224B079}"/>
              </a:ext>
            </a:extLst>
          </p:cNvPr>
          <p:cNvSpPr txBox="1"/>
          <p:nvPr/>
        </p:nvSpPr>
        <p:spPr>
          <a:xfrm>
            <a:off x="6923162" y="1109323"/>
            <a:ext cx="2096862" cy="101566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200">
                <a:solidFill>
                  <a:prstClr val="black"/>
                </a:solidFill>
                <a:latin typeface="Aptos" panose="02110004020202020204"/>
              </a:rPr>
              <a:t>We can come together as a </a:t>
            </a:r>
            <a:r>
              <a:rPr lang="en-GB" sz="1200" b="1">
                <a:solidFill>
                  <a:prstClr val="black"/>
                </a:solidFill>
                <a:latin typeface="Aptos" panose="02110004020202020204"/>
              </a:rPr>
              <a:t>community</a:t>
            </a:r>
            <a:r>
              <a:rPr lang="en-GB" sz="1200">
                <a:solidFill>
                  <a:prstClr val="black"/>
                </a:solidFill>
                <a:latin typeface="Aptos" panose="02110004020202020204"/>
              </a:rPr>
              <a:t> to signal that behaviours and attitudes that go against our shared values are not supported. </a:t>
            </a:r>
          </a:p>
        </p:txBody>
      </p:sp>
    </p:spTree>
    <p:extLst>
      <p:ext uri="{BB962C8B-B14F-4D97-AF65-F5344CB8AC3E}">
        <p14:creationId xmlns:p14="http://schemas.microsoft.com/office/powerpoint/2010/main" val="179032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9FA6C-EC96-1011-0BB8-2A4751EBB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logo&#10;&#10;AI-generated content may be incorrect.">
            <a:extLst>
              <a:ext uri="{FF2B5EF4-FFF2-40B4-BE49-F238E27FC236}">
                <a16:creationId xmlns:a16="http://schemas.microsoft.com/office/drawing/2014/main" id="{E085F53D-334B-9467-AFA1-503E18AACC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97E87A8-F2B4-E362-406A-24E0A76BF982}"/>
              </a:ext>
            </a:extLst>
          </p:cNvPr>
          <p:cNvSpPr txBox="1">
            <a:spLocks/>
          </p:cNvSpPr>
          <p:nvPr/>
        </p:nvSpPr>
        <p:spPr>
          <a:xfrm>
            <a:off x="310188" y="965586"/>
            <a:ext cx="7203769" cy="3395594"/>
          </a:xfrm>
        </p:spPr>
        <p:txBody>
          <a:bodyPr lIns="91440" tIns="45720" rIns="91440" bIns="45720" numCol="2" spcCol="54000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ea typeface="Tahoma" panose="020B0604030504040204" pitchFamily="34" charset="0"/>
                <a:cs typeface="Tahoma" panose="020B0604030504040204" pitchFamily="34" charset="0"/>
              </a:rPr>
              <a:t>Take what they say seriously.</a:t>
            </a:r>
            <a:endParaRPr lang="en-US"/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ea typeface="Tahoma"/>
                <a:cs typeface="Tahoma"/>
              </a:rPr>
              <a:t>Don’t make assumptions or be judgmental.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ea typeface="Tahoma"/>
                <a:cs typeface="Tahoma"/>
              </a:rPr>
              <a:t>Give time/be patient - silence is OK.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ea typeface="Tahoma"/>
                <a:cs typeface="Tahoma"/>
              </a:rPr>
              <a:t>Don’t push for information.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ea typeface="Tahoma"/>
                <a:cs typeface="Tahoma"/>
              </a:rPr>
              <a:t>Allow people to make their own decisions about next steps. 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ea typeface="Tahoma"/>
                <a:cs typeface="Tahoma"/>
              </a:rPr>
              <a:t>Offer signposting.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ea typeface="Tahoma"/>
                <a:cs typeface="Tahoma"/>
              </a:rPr>
              <a:t>Maintaining your boundaries is important 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4D5334B1-EFBE-13F5-3B13-F4C54379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88" y="354445"/>
            <a:ext cx="5881063" cy="384695"/>
          </a:xfrm>
        </p:spPr>
        <p:txBody>
          <a:bodyPr lIns="91440" tIns="45720" rIns="91440" bIns="45720" anchor="t"/>
          <a:lstStyle/>
          <a:p>
            <a:r>
              <a:rPr lang="en-GB"/>
              <a:t>Disclosures, boundaries, and signposting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79FDF-0687-2163-342A-E099A563B38F}"/>
              </a:ext>
            </a:extLst>
          </p:cNvPr>
          <p:cNvSpPr txBox="1"/>
          <p:nvPr/>
        </p:nvSpPr>
        <p:spPr>
          <a:xfrm>
            <a:off x="4261812" y="2984484"/>
            <a:ext cx="4572000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0"/>
              <a:t>What should you do if you get a very serious disclosure?</a:t>
            </a:r>
          </a:p>
        </p:txBody>
      </p:sp>
    </p:spTree>
    <p:extLst>
      <p:ext uri="{BB962C8B-B14F-4D97-AF65-F5344CB8AC3E}">
        <p14:creationId xmlns:p14="http://schemas.microsoft.com/office/powerpoint/2010/main" val="34929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CE234B5F-20D0-C4E5-6DB3-BD34F1F1612A}"/>
              </a:ext>
            </a:extLst>
          </p:cNvPr>
          <p:cNvSpPr txBox="1">
            <a:spLocks/>
          </p:cNvSpPr>
          <p:nvPr/>
        </p:nvSpPr>
        <p:spPr>
          <a:xfrm>
            <a:off x="402578" y="856476"/>
            <a:ext cx="6164477" cy="369195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/>
              <a:t>You are not a trained therapist or investigator! It is important to maintain your boundaries and signpost to the right sources of support…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102D3C-A14E-247D-8F6C-2C1DCD2F0ABF}"/>
              </a:ext>
            </a:extLst>
          </p:cNvPr>
          <p:cNvSpPr/>
          <p:nvPr/>
        </p:nvSpPr>
        <p:spPr>
          <a:xfrm>
            <a:off x="381769" y="2008255"/>
            <a:ext cx="2342210" cy="690545"/>
          </a:xfrm>
          <a:prstGeom prst="roundRect">
            <a:avLst/>
          </a:prstGeom>
          <a:solidFill>
            <a:srgbClr val="E34386"/>
          </a:solidFill>
          <a:ln w="12700" cap="flat" cmpd="sng" algn="ctr">
            <a:solidFill>
              <a:srgbClr val="E343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 Advice Centre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F1DA46-A599-9F28-EBEB-1F8BA31010B9}"/>
              </a:ext>
            </a:extLst>
          </p:cNvPr>
          <p:cNvSpPr/>
          <p:nvPr/>
        </p:nvSpPr>
        <p:spPr>
          <a:xfrm>
            <a:off x="5150882" y="3551326"/>
            <a:ext cx="2342210" cy="846026"/>
          </a:xfrm>
          <a:prstGeom prst="roundRect">
            <a:avLst/>
          </a:prstGeom>
          <a:solidFill>
            <a:srgbClr val="F4AFCA"/>
          </a:solidFill>
          <a:ln w="12700" cap="flat" cmpd="sng" algn="ctr">
            <a:solidFill>
              <a:srgbClr val="F4AFCA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Warwick Mediation</a:t>
            </a:r>
            <a:endParaRPr lang="en-GB" sz="1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7382DD-563F-1022-5903-3431747CC2B3}"/>
              </a:ext>
            </a:extLst>
          </p:cNvPr>
          <p:cNvSpPr/>
          <p:nvPr/>
        </p:nvSpPr>
        <p:spPr>
          <a:xfrm>
            <a:off x="3472609" y="1994471"/>
            <a:ext cx="2342210" cy="704330"/>
          </a:xfrm>
          <a:prstGeom prst="roundRect">
            <a:avLst/>
          </a:prstGeom>
          <a:solidFill>
            <a:srgbClr val="7D5DA4"/>
          </a:solidFill>
          <a:ln w="12700" cap="flat" cmpd="sng" algn="ctr">
            <a:solidFill>
              <a:srgbClr val="7D5DA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and Support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53C325-FBBF-EBFE-149E-A7C83BF91A5A}"/>
              </a:ext>
            </a:extLst>
          </p:cNvPr>
          <p:cNvSpPr/>
          <p:nvPr/>
        </p:nvSpPr>
        <p:spPr>
          <a:xfrm>
            <a:off x="1635194" y="3567716"/>
            <a:ext cx="2342210" cy="846026"/>
          </a:xfrm>
          <a:prstGeom prst="roundRect">
            <a:avLst/>
          </a:prstGeom>
          <a:solidFill>
            <a:srgbClr val="F7A948"/>
          </a:solidFill>
          <a:ln w="12700" cap="flat" cmpd="sng" algn="ctr">
            <a:solidFill>
              <a:srgbClr val="F7A94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Wellbeing and Student Support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054FAD-A842-11D3-528D-8DBA457E2565}"/>
              </a:ext>
            </a:extLst>
          </p:cNvPr>
          <p:cNvSpPr/>
          <p:nvPr/>
        </p:nvSpPr>
        <p:spPr>
          <a:xfrm>
            <a:off x="6321987" y="2008255"/>
            <a:ext cx="2342210" cy="704330"/>
          </a:xfrm>
          <a:prstGeom prst="roundRect">
            <a:avLst/>
          </a:prstGeom>
          <a:solidFill>
            <a:srgbClr val="03B2E6"/>
          </a:solidFill>
          <a:ln w="12700" cap="flat" cmpd="sng" algn="ctr">
            <a:solidFill>
              <a:srgbClr val="03B2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 Coordinators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09607C-3503-07C7-84DB-91660A509544}"/>
              </a:ext>
            </a:extLst>
          </p:cNvPr>
          <p:cNvSpPr txBox="1"/>
          <p:nvPr/>
        </p:nvSpPr>
        <p:spPr>
          <a:xfrm>
            <a:off x="195785" y="2694363"/>
            <a:ext cx="2796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E34386"/>
                </a:solidFill>
                <a:effectLst/>
                <a:uLnTx/>
                <a:uFillTx/>
              </a:rPr>
              <a:t>Impartial, confidential advice about housing, wellbeing, finances, interpersonal conflict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A8596F-25DE-481A-E091-DE685D2F354B}"/>
              </a:ext>
            </a:extLst>
          </p:cNvPr>
          <p:cNvSpPr txBox="1"/>
          <p:nvPr/>
        </p:nvSpPr>
        <p:spPr>
          <a:xfrm>
            <a:off x="3306901" y="2734725"/>
            <a:ext cx="253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7D5DA4"/>
                </a:solidFill>
                <a:effectLst/>
                <a:uLnTx/>
                <a:uFillTx/>
              </a:rPr>
              <a:t>Reporter-led service for sexual misconduct, harassment or hate crime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9E578D-DDFB-978D-0BB6-2B966CFFD3C2}"/>
              </a:ext>
            </a:extLst>
          </p:cNvPr>
          <p:cNvSpPr txBox="1"/>
          <p:nvPr/>
        </p:nvSpPr>
        <p:spPr>
          <a:xfrm>
            <a:off x="6393150" y="2764379"/>
            <a:ext cx="2342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3B2E6"/>
                </a:solidFill>
                <a:effectLst/>
                <a:uLnTx/>
                <a:uFillTx/>
              </a:rPr>
              <a:t>Sports-club specific advice for club organisation and democracy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EF4373-CE16-101E-2D11-2D5A3E55EE67}"/>
              </a:ext>
            </a:extLst>
          </p:cNvPr>
          <p:cNvSpPr txBox="1"/>
          <p:nvPr/>
        </p:nvSpPr>
        <p:spPr>
          <a:xfrm>
            <a:off x="1671962" y="4494338"/>
            <a:ext cx="234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7A948"/>
                </a:solidFill>
                <a:effectLst/>
                <a:uLnTx/>
                <a:uFillTx/>
              </a:rPr>
              <a:t>Mental health, wellbeing and disability services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F4BD2F-28F0-2BB4-4AB7-44C7F2335654}"/>
              </a:ext>
            </a:extLst>
          </p:cNvPr>
          <p:cNvSpPr txBox="1"/>
          <p:nvPr/>
        </p:nvSpPr>
        <p:spPr>
          <a:xfrm>
            <a:off x="5150882" y="4470994"/>
            <a:ext cx="234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4AFCA"/>
                </a:solidFill>
                <a:effectLst/>
                <a:uLnTx/>
                <a:uFillTx/>
              </a:rPr>
              <a:t>Impartial conflict-resolution service</a:t>
            </a:r>
          </a:p>
        </p:txBody>
      </p:sp>
      <p:pic>
        <p:nvPicPr>
          <p:cNvPr id="28" name="Picture 27" descr="A black and grey logo&#10;&#10;AI-generated content may be incorrect.">
            <a:extLst>
              <a:ext uri="{FF2B5EF4-FFF2-40B4-BE49-F238E27FC236}">
                <a16:creationId xmlns:a16="http://schemas.microsoft.com/office/drawing/2014/main" id="{DC8FE90F-6241-4E9D-CB23-7BF09B2EE3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  <p:sp>
        <p:nvSpPr>
          <p:cNvPr id="29" name="Title 7">
            <a:extLst>
              <a:ext uri="{FF2B5EF4-FFF2-40B4-BE49-F238E27FC236}">
                <a16:creationId xmlns:a16="http://schemas.microsoft.com/office/drawing/2014/main" id="{1B71F48C-FADE-19A6-36F2-4C746661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88" y="354445"/>
            <a:ext cx="5881063" cy="384695"/>
          </a:xfrm>
        </p:spPr>
        <p:txBody>
          <a:bodyPr/>
          <a:lstStyle/>
          <a:p>
            <a:r>
              <a:rPr lang="en-GB"/>
              <a:t>Disclosures, boundaries and signposting</a:t>
            </a:r>
          </a:p>
        </p:txBody>
      </p:sp>
    </p:spTree>
    <p:extLst>
      <p:ext uri="{BB962C8B-B14F-4D97-AF65-F5344CB8AC3E}">
        <p14:creationId xmlns:p14="http://schemas.microsoft.com/office/powerpoint/2010/main" val="105833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184EE-A691-2884-8AA0-0CF555D1A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7337-DA5B-0CF6-3042-2A85EDDE2E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754" y="982864"/>
            <a:ext cx="5880497" cy="381000"/>
          </a:xfrm>
        </p:spPr>
        <p:txBody>
          <a:bodyPr/>
          <a:lstStyle/>
          <a:p>
            <a:r>
              <a:rPr lang="en-GB" b="0"/>
              <a:t>You can’t pour from an empty cup – let’s chat about </a:t>
            </a:r>
            <a:r>
              <a:rPr lang="en-GB"/>
              <a:t>how to look after yourself </a:t>
            </a:r>
            <a:r>
              <a:rPr lang="en-GB" b="0"/>
              <a:t>while you’re looking out for others.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45CE2-0ED9-FC8A-7628-B615D22AE290}"/>
              </a:ext>
            </a:extLst>
          </p:cNvPr>
          <p:cNvSpPr txBox="1"/>
          <p:nvPr/>
        </p:nvSpPr>
        <p:spPr>
          <a:xfrm>
            <a:off x="514465" y="2307243"/>
            <a:ext cx="751459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>
                <a:ea typeface="Calibri"/>
                <a:cs typeface="Calibri"/>
              </a:rPr>
              <a:t>It’s important to maintain your boundaries so that you look after yourself!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>
                <a:ea typeface="Calibri"/>
                <a:cs typeface="Calibri"/>
              </a:rPr>
              <a:t>Suggestions for self-care in this space </a:t>
            </a:r>
          </a:p>
          <a:p>
            <a:endParaRPr lang="en-GB" i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>
                <a:ea typeface="Calibri"/>
                <a:cs typeface="Calibri"/>
              </a:rPr>
              <a:t>Inter-welfare officers conflict – be supportive of each other! </a:t>
            </a:r>
          </a:p>
        </p:txBody>
      </p:sp>
      <p:pic>
        <p:nvPicPr>
          <p:cNvPr id="2" name="Picture 1" descr="A black and grey logo&#10;&#10;AI-generated content may be incorrect.">
            <a:extLst>
              <a:ext uri="{FF2B5EF4-FFF2-40B4-BE49-F238E27FC236}">
                <a16:creationId xmlns:a16="http://schemas.microsoft.com/office/drawing/2014/main" id="{10766275-DD8D-D1F2-0CAB-BED1E6E13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7290D5CC-7D35-8D13-C220-53A6F704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88" y="354445"/>
            <a:ext cx="5881063" cy="384695"/>
          </a:xfrm>
        </p:spPr>
        <p:txBody>
          <a:bodyPr/>
          <a:lstStyle/>
          <a:p>
            <a:r>
              <a:rPr lang="en-GB"/>
              <a:t>Disclosures, boundaries and signposting</a:t>
            </a:r>
          </a:p>
        </p:txBody>
      </p:sp>
    </p:spTree>
    <p:extLst>
      <p:ext uri="{BB962C8B-B14F-4D97-AF65-F5344CB8AC3E}">
        <p14:creationId xmlns:p14="http://schemas.microsoft.com/office/powerpoint/2010/main" val="399146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F7B1C-C180-F306-0EC2-317C0C1558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0" dirty="0"/>
              <a:t>Some easy </a:t>
            </a:r>
            <a:r>
              <a:rPr lang="en-GB" dirty="0"/>
              <a:t>next steps </a:t>
            </a:r>
            <a:r>
              <a:rPr lang="en-GB" b="0" dirty="0"/>
              <a:t>and ideas to keep the momentum going.</a:t>
            </a:r>
          </a:p>
        </p:txBody>
      </p:sp>
      <p:pic>
        <p:nvPicPr>
          <p:cNvPr id="7" name="Picture 6" descr="A black and grey logo&#10;&#10;AI-generated content may be incorrect.">
            <a:extLst>
              <a:ext uri="{FF2B5EF4-FFF2-40B4-BE49-F238E27FC236}">
                <a16:creationId xmlns:a16="http://schemas.microsoft.com/office/drawing/2014/main" id="{843E8844-BB8D-5484-6DAF-F8BB546DD4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4AFC68-FF54-3517-A752-4864A21D5F89}"/>
              </a:ext>
            </a:extLst>
          </p:cNvPr>
          <p:cNvSpPr/>
          <p:nvPr/>
        </p:nvSpPr>
        <p:spPr>
          <a:xfrm>
            <a:off x="1741259" y="3233222"/>
            <a:ext cx="2654120" cy="1037987"/>
          </a:xfrm>
          <a:prstGeom prst="roundRect">
            <a:avLst/>
          </a:prstGeom>
          <a:solidFill>
            <a:srgbClr val="F4AFCA"/>
          </a:solidFill>
          <a:ln w="12700" cap="flat" cmpd="sng" algn="ctr">
            <a:solidFill>
              <a:srgbClr val="F4AFCA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note of the toolkit and present it in your next exec meeting</a:t>
            </a:r>
            <a:endParaRPr lang="en-GB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CB3D99-267E-5B28-3F2D-DA65B0B74664}"/>
              </a:ext>
            </a:extLst>
          </p:cNvPr>
          <p:cNvSpPr/>
          <p:nvPr/>
        </p:nvSpPr>
        <p:spPr>
          <a:xfrm>
            <a:off x="3604548" y="1747759"/>
            <a:ext cx="3062364" cy="1037987"/>
          </a:xfrm>
          <a:prstGeom prst="roundRect">
            <a:avLst/>
          </a:prstGeom>
          <a:solidFill>
            <a:srgbClr val="7D5DA4"/>
          </a:solidFill>
          <a:ln w="12700" cap="flat" cmpd="sng" algn="ctr">
            <a:solidFill>
              <a:srgbClr val="7D5DA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3 people’s contact details to have peer support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9DEEEE-838A-EDBA-B958-A3DF57CC566A}"/>
              </a:ext>
            </a:extLst>
          </p:cNvPr>
          <p:cNvSpPr/>
          <p:nvPr/>
        </p:nvSpPr>
        <p:spPr>
          <a:xfrm>
            <a:off x="4945562" y="3233222"/>
            <a:ext cx="3062365" cy="1037987"/>
          </a:xfrm>
          <a:prstGeom prst="roundRect">
            <a:avLst/>
          </a:prstGeom>
          <a:solidFill>
            <a:srgbClr val="03B2E6"/>
          </a:solidFill>
          <a:ln w="12700" cap="flat" cmpd="sng" algn="ctr">
            <a:solidFill>
              <a:srgbClr val="03B2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 up for a free Welfare Pack and join the #EndPeriodPoverty pledge</a:t>
            </a:r>
          </a:p>
        </p:txBody>
      </p:sp>
    </p:spTree>
    <p:extLst>
      <p:ext uri="{BB962C8B-B14F-4D97-AF65-F5344CB8AC3E}">
        <p14:creationId xmlns:p14="http://schemas.microsoft.com/office/powerpoint/2010/main" val="84101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62E3B4-DFE6-449F-1AD3-C43C94A4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731" y="470051"/>
            <a:ext cx="3275023" cy="1172258"/>
          </a:xfrm>
        </p:spPr>
        <p:txBody>
          <a:bodyPr/>
          <a:lstStyle/>
          <a:p>
            <a:r>
              <a:rPr lang="en-GB"/>
              <a:t>Thank you for your participation.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D8F7D-4778-7E86-6677-BEAE03C6E462}"/>
              </a:ext>
            </a:extLst>
          </p:cNvPr>
          <p:cNvCxnSpPr>
            <a:cxnSpLocks/>
          </p:cNvCxnSpPr>
          <p:nvPr/>
        </p:nvCxnSpPr>
        <p:spPr>
          <a:xfrm flipH="1">
            <a:off x="3291434" y="0"/>
            <a:ext cx="1280566" cy="3968872"/>
          </a:xfrm>
          <a:prstGeom prst="line">
            <a:avLst/>
          </a:prstGeom>
          <a:ln w="2857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02288D-DD6D-1136-F374-70A38AC11A23}"/>
              </a:ext>
            </a:extLst>
          </p:cNvPr>
          <p:cNvCxnSpPr>
            <a:cxnSpLocks/>
          </p:cNvCxnSpPr>
          <p:nvPr/>
        </p:nvCxnSpPr>
        <p:spPr>
          <a:xfrm>
            <a:off x="0" y="3968872"/>
            <a:ext cx="3274671" cy="0"/>
          </a:xfrm>
          <a:prstGeom prst="line">
            <a:avLst/>
          </a:prstGeom>
          <a:ln w="2857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848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76D3-2130-5188-DE37-CC8477F62E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754" y="977882"/>
            <a:ext cx="5880497" cy="3810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/>
              <a:t>Let’s get clear on your role </a:t>
            </a:r>
            <a:r>
              <a:rPr lang="en-GB" b="0"/>
              <a:t>- what you </a:t>
            </a:r>
            <a:r>
              <a:rPr lang="en-GB" b="0" i="1"/>
              <a:t>do</a:t>
            </a:r>
            <a:r>
              <a:rPr lang="en-GB" b="0"/>
              <a:t>, what you </a:t>
            </a:r>
            <a:r>
              <a:rPr lang="en-GB" b="0" i="1"/>
              <a:t>don’t</a:t>
            </a:r>
            <a:r>
              <a:rPr lang="en-GB" b="0"/>
              <a:t>, and why it actually matters (a lot more than you might think).</a:t>
            </a:r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E507AA-D4B9-3370-E86B-A6D9F4E9B95D}"/>
              </a:ext>
            </a:extLst>
          </p:cNvPr>
          <p:cNvSpPr/>
          <p:nvPr/>
        </p:nvSpPr>
        <p:spPr>
          <a:xfrm>
            <a:off x="6335318" y="2392022"/>
            <a:ext cx="2527478" cy="863331"/>
          </a:xfrm>
          <a:prstGeom prst="roundRect">
            <a:avLst/>
          </a:prstGeom>
          <a:solidFill>
            <a:srgbClr val="E34386"/>
          </a:solidFill>
          <a:ln>
            <a:solidFill>
              <a:srgbClr val="E34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Create a friendly and welcoming environment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0880C-3892-2937-F201-3118DE0AFE31}"/>
              </a:ext>
            </a:extLst>
          </p:cNvPr>
          <p:cNvSpPr/>
          <p:nvPr/>
        </p:nvSpPr>
        <p:spPr>
          <a:xfrm>
            <a:off x="515760" y="2411547"/>
            <a:ext cx="2527478" cy="862269"/>
          </a:xfrm>
          <a:prstGeom prst="round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Listen and respond to welfare concerns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DDACFE-1E0D-C510-C9FB-7C52B81B03DE}"/>
              </a:ext>
            </a:extLst>
          </p:cNvPr>
          <p:cNvSpPr/>
          <p:nvPr/>
        </p:nvSpPr>
        <p:spPr>
          <a:xfrm>
            <a:off x="3425539" y="2400597"/>
            <a:ext cx="2527478" cy="873219"/>
          </a:xfrm>
          <a:prstGeom prst="round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Ensure spaces and events are accessible and inclusive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91AAC4-2826-B920-ECD8-A9A518CD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88" y="382155"/>
            <a:ext cx="5881063" cy="384695"/>
          </a:xfrm>
        </p:spPr>
        <p:txBody>
          <a:bodyPr lIns="91440" tIns="45720" rIns="91440" bIns="45720" anchor="t"/>
          <a:lstStyle/>
          <a:p>
            <a:r>
              <a:rPr lang="en-GB" sz="2400"/>
              <a:t>What even </a:t>
            </a:r>
            <a:r>
              <a:rPr lang="en-GB" sz="2400" i="1"/>
              <a:t>is</a:t>
            </a:r>
            <a:r>
              <a:rPr lang="en-GB" sz="2400"/>
              <a:t> a welfare officer?</a:t>
            </a:r>
            <a:endParaRPr lang="en-GB" sz="2400">
              <a:ea typeface="Calibri Light"/>
              <a:cs typeface="Calibri Ligh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E14E5A-AC1E-DA3B-4554-DE33098CDFC2}"/>
              </a:ext>
            </a:extLst>
          </p:cNvPr>
          <p:cNvSpPr/>
          <p:nvPr/>
        </p:nvSpPr>
        <p:spPr>
          <a:xfrm>
            <a:off x="515760" y="3685738"/>
            <a:ext cx="2527478" cy="862269"/>
          </a:xfrm>
          <a:prstGeom prst="roundRect">
            <a:avLst/>
          </a:prstGeom>
          <a:solidFill>
            <a:schemeClr val="bg1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trike="sngStrike">
                <a:solidFill>
                  <a:srgbClr val="03B2E6"/>
                </a:solidFill>
              </a:rPr>
              <a:t>A therapist or counsellor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3A67FF-6388-134E-9154-26871F3DC77B}"/>
              </a:ext>
            </a:extLst>
          </p:cNvPr>
          <p:cNvSpPr/>
          <p:nvPr/>
        </p:nvSpPr>
        <p:spPr>
          <a:xfrm>
            <a:off x="6335318" y="3685738"/>
            <a:ext cx="2527478" cy="862269"/>
          </a:xfrm>
          <a:prstGeom prst="roundRect">
            <a:avLst/>
          </a:prstGeom>
          <a:solidFill>
            <a:schemeClr val="bg1"/>
          </a:solidFill>
          <a:ln>
            <a:solidFill>
              <a:srgbClr val="E34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trike="sngStrike">
                <a:solidFill>
                  <a:srgbClr val="E34386"/>
                </a:solidFill>
              </a:rPr>
              <a:t>A trained mediator for serious conflicts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4C8DE7-DC1E-8D4F-63CD-E046C0278335}"/>
              </a:ext>
            </a:extLst>
          </p:cNvPr>
          <p:cNvSpPr/>
          <p:nvPr/>
        </p:nvSpPr>
        <p:spPr>
          <a:xfrm>
            <a:off x="3425539" y="3734483"/>
            <a:ext cx="2527478" cy="862269"/>
          </a:xfrm>
          <a:prstGeom prst="roundRect">
            <a:avLst/>
          </a:prstGeom>
          <a:solidFill>
            <a:schemeClr val="bg1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trike="sngStrike">
                <a:solidFill>
                  <a:srgbClr val="7D5DA4"/>
                </a:solidFill>
              </a:rPr>
              <a:t>An investigator for reports of misconduct</a:t>
            </a:r>
          </a:p>
        </p:txBody>
      </p:sp>
      <p:pic>
        <p:nvPicPr>
          <p:cNvPr id="12" name="Picture 11" descr="A black and grey logo&#10;&#10;AI-generated content may be incorrect.">
            <a:extLst>
              <a:ext uri="{FF2B5EF4-FFF2-40B4-BE49-F238E27FC236}">
                <a16:creationId xmlns:a16="http://schemas.microsoft.com/office/drawing/2014/main" id="{27B3AF41-6540-9D0B-AAC6-0FA04CEAEE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6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239F4-AE9B-B425-5A09-3E51FFA7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B6F04-FF02-B58E-0395-8BFAAEF678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754" y="977882"/>
            <a:ext cx="7573430" cy="55352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b="0"/>
              <a:t>From tricky conversations to simply checking in, what does </a:t>
            </a:r>
            <a:r>
              <a:rPr lang="en-GB"/>
              <a:t>being a supportive Welfare Officer </a:t>
            </a:r>
            <a:r>
              <a:rPr lang="en-GB" b="0" i="1"/>
              <a:t>really</a:t>
            </a:r>
            <a:r>
              <a:rPr lang="en-GB" b="0"/>
              <a:t> look like day to day?</a:t>
            </a:r>
            <a:endParaRPr lang="en-US"/>
          </a:p>
          <a:p>
            <a:endParaRPr lang="en-GB" b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8BAEDC-521A-C2DF-7BB9-E29E72C7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2400"/>
              <a:t>What even </a:t>
            </a:r>
            <a:r>
              <a:rPr lang="en-GB" sz="2400" i="1"/>
              <a:t>is</a:t>
            </a:r>
            <a:r>
              <a:rPr lang="en-GB" sz="2400"/>
              <a:t> a welfare officer?</a:t>
            </a:r>
            <a:endParaRPr lang="en-GB" sz="2400">
              <a:ea typeface="Calibri Light"/>
              <a:cs typeface="Calibri Light"/>
            </a:endParaRPr>
          </a:p>
        </p:txBody>
      </p:sp>
      <p:pic>
        <p:nvPicPr>
          <p:cNvPr id="12" name="Picture 11" descr="A black and grey logo&#10;&#10;AI-generated content may be incorrect.">
            <a:extLst>
              <a:ext uri="{FF2B5EF4-FFF2-40B4-BE49-F238E27FC236}">
                <a16:creationId xmlns:a16="http://schemas.microsoft.com/office/drawing/2014/main" id="{393BFC77-5862-254D-B2D3-872FEDE8A7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C31E41-F6C6-39F0-13C3-1E3534CFC0F2}"/>
              </a:ext>
            </a:extLst>
          </p:cNvPr>
          <p:cNvSpPr txBox="1"/>
          <p:nvPr/>
        </p:nvSpPr>
        <p:spPr>
          <a:xfrm>
            <a:off x="528320" y="1988589"/>
            <a:ext cx="566293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>
                <a:ea typeface="Calibri"/>
                <a:cs typeface="Calibri"/>
              </a:rPr>
              <a:t>The day-to-day (inc. internal club conflicts)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>
                <a:ea typeface="Calibri"/>
                <a:cs typeface="Calibri"/>
              </a:rPr>
              <a:t>Active Listening tips 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>
                <a:ea typeface="Calibri"/>
                <a:cs typeface="Calibri"/>
              </a:rPr>
              <a:t>Confidentiality 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>
                <a:ea typeface="Calibri"/>
                <a:cs typeface="Calibri"/>
              </a:rPr>
              <a:t>Your support systems 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>
                <a:ea typeface="Calibri"/>
                <a:cs typeface="Calibri"/>
              </a:rPr>
              <a:t>When to escalate and get help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05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31FF0-378E-A579-FAC6-760D8DF65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CE1AA6C-7C5A-1CFC-EF0B-CF453356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2400">
                <a:ea typeface="Calibri Light"/>
                <a:cs typeface="Calibri Light"/>
              </a:rPr>
              <a:t>Your foundations as a Welfare Officer </a:t>
            </a:r>
            <a:endParaRPr lang="en-US" sz="2400">
              <a:ea typeface="Calibri Light"/>
              <a:cs typeface="Calibri Light"/>
            </a:endParaRPr>
          </a:p>
        </p:txBody>
      </p:sp>
      <p:pic>
        <p:nvPicPr>
          <p:cNvPr id="12" name="Picture 11" descr="A black and grey logo&#10;&#10;AI-generated content may be incorrect.">
            <a:extLst>
              <a:ext uri="{FF2B5EF4-FFF2-40B4-BE49-F238E27FC236}">
                <a16:creationId xmlns:a16="http://schemas.microsoft.com/office/drawing/2014/main" id="{5A93C9E1-ED23-1A4B-8B94-3A22FDD8EE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4186B-C622-998F-4808-39B37F304F5F}"/>
              </a:ext>
            </a:extLst>
          </p:cNvPr>
          <p:cNvSpPr txBox="1"/>
          <p:nvPr/>
        </p:nvSpPr>
        <p:spPr>
          <a:xfrm>
            <a:off x="312660" y="1039684"/>
            <a:ext cx="590015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ea typeface="+mn-lt"/>
                <a:cs typeface="+mn-lt"/>
              </a:rPr>
              <a:t>Building a welcoming environment </a:t>
            </a:r>
          </a:p>
          <a:p>
            <a:endParaRPr lang="en-GB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Set the tone for kindness, respect, and inclusion.</a:t>
            </a:r>
            <a:endParaRPr lang="en-GB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Say a quick hello and ask how people are.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Notice if someone seems quieter or different, and gently check in.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endParaRPr lang="en-GB">
              <a:ea typeface="+mn-lt"/>
              <a:cs typeface="+mn-lt"/>
            </a:endParaRPr>
          </a:p>
          <a:p>
            <a:r>
              <a:rPr lang="en-GB" b="1">
                <a:ea typeface="+mn-lt"/>
                <a:cs typeface="+mn-lt"/>
              </a:rPr>
              <a:t>Being Visible and Approachable</a:t>
            </a:r>
            <a:endParaRPr lang="en-GB"/>
          </a:p>
          <a:p>
            <a:endParaRPr lang="en-GB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Be proactive about promoting your Welfare role - mention it often.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Let members know when and how they can reach you for a private chat.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754CF-19BE-733D-82BD-FE0E083EC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3F666D-1513-9832-15BD-83E8F20D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2400">
                <a:ea typeface="Calibri Light"/>
                <a:cs typeface="Calibri Light"/>
              </a:rPr>
              <a:t>Your foundations as a Welfare Officer </a:t>
            </a:r>
            <a:endParaRPr lang="en-US" sz="2400">
              <a:ea typeface="Calibri Light"/>
              <a:cs typeface="Calibri Light"/>
            </a:endParaRPr>
          </a:p>
        </p:txBody>
      </p:sp>
      <p:pic>
        <p:nvPicPr>
          <p:cNvPr id="12" name="Picture 11" descr="A black and grey logo&#10;&#10;AI-generated content may be incorrect.">
            <a:extLst>
              <a:ext uri="{FF2B5EF4-FFF2-40B4-BE49-F238E27FC236}">
                <a16:creationId xmlns:a16="http://schemas.microsoft.com/office/drawing/2014/main" id="{7627CE52-FB40-2F59-BA3C-1569916A74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F75F3-F7EC-1CE1-B8BB-6A7BF97A884D}"/>
              </a:ext>
            </a:extLst>
          </p:cNvPr>
          <p:cNvSpPr txBox="1"/>
          <p:nvPr/>
        </p:nvSpPr>
        <p:spPr>
          <a:xfrm>
            <a:off x="309066" y="1102095"/>
            <a:ext cx="623786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ea typeface="+mn-lt"/>
                <a:cs typeface="+mn-lt"/>
              </a:rPr>
              <a:t>Supporting Wellbeing</a:t>
            </a:r>
            <a:endParaRPr lang="en-GB">
              <a:ea typeface="Calibri"/>
              <a:cs typeface="Calibri"/>
            </a:endParaRPr>
          </a:p>
          <a:p>
            <a:endParaRPr lang="en-GB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Maintain confidentiality (within limits).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Encourage social events that aren't all centred around alcohol.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Know the main University support systems - for your members and for yourself.</a:t>
            </a:r>
            <a:endParaRPr lang="en-GB"/>
          </a:p>
          <a:p>
            <a:endParaRPr lang="en-GB" b="1">
              <a:ea typeface="+mn-lt"/>
              <a:cs typeface="+mn-lt"/>
            </a:endParaRPr>
          </a:p>
          <a:p>
            <a:r>
              <a:rPr lang="en-GB" b="1">
                <a:ea typeface="+mn-lt"/>
                <a:cs typeface="+mn-lt"/>
              </a:rPr>
              <a:t>Looking After Yourself and the Team</a:t>
            </a:r>
            <a:endParaRPr lang="en-GB">
              <a:ea typeface="Calibri"/>
              <a:cs typeface="Calibri"/>
            </a:endParaRPr>
          </a:p>
          <a:p>
            <a:endParaRPr lang="en-GB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Agree with your exec team when to escalate issues and ask for help.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Share the emotional load to avoid burnout.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27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0F78D-1E59-BB24-B083-AF3148A1B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754" y="961746"/>
            <a:ext cx="5880497" cy="3810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b="0" dirty="0"/>
              <a:t>Work together to come up with practical, feel-good ways to </a:t>
            </a:r>
            <a:r>
              <a:rPr lang="en-GB" dirty="0"/>
              <a:t>make your Club/Society welcoming for </a:t>
            </a:r>
            <a:r>
              <a:rPr lang="en-GB" i="1" dirty="0"/>
              <a:t>everyone</a:t>
            </a:r>
            <a:r>
              <a:rPr lang="en-GB" b="0" dirty="0"/>
              <a:t> - whether they’re here to compete, socialise, or just give something new a go.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3776CA-C63F-EF3E-6DF0-4783259C76EA}"/>
              </a:ext>
            </a:extLst>
          </p:cNvPr>
          <p:cNvSpPr/>
          <p:nvPr/>
        </p:nvSpPr>
        <p:spPr>
          <a:xfrm>
            <a:off x="6320804" y="2581638"/>
            <a:ext cx="2527478" cy="863331"/>
          </a:xfrm>
          <a:prstGeom prst="roundRect">
            <a:avLst/>
          </a:prstGeom>
          <a:solidFill>
            <a:srgbClr val="E34386"/>
          </a:solidFill>
          <a:ln>
            <a:solidFill>
              <a:srgbClr val="E34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Creating a friendly and welcoming environment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F92E2F-0E30-81AA-AA40-C2F227A296FC}"/>
              </a:ext>
            </a:extLst>
          </p:cNvPr>
          <p:cNvSpPr/>
          <p:nvPr/>
        </p:nvSpPr>
        <p:spPr>
          <a:xfrm>
            <a:off x="501246" y="2613848"/>
            <a:ext cx="2527478" cy="862269"/>
          </a:xfrm>
          <a:prstGeom prst="round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Listening and responding to welfare concerns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145E51-FB71-6C35-DE9E-414804B5C915}"/>
              </a:ext>
            </a:extLst>
          </p:cNvPr>
          <p:cNvSpPr/>
          <p:nvPr/>
        </p:nvSpPr>
        <p:spPr>
          <a:xfrm>
            <a:off x="3411025" y="2571750"/>
            <a:ext cx="2527478" cy="873219"/>
          </a:xfrm>
          <a:prstGeom prst="round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Ensuring spaces and events are accessible and inclusive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60EE64A3-7601-6F7A-8CDC-96427416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88" y="354445"/>
            <a:ext cx="5881063" cy="384695"/>
          </a:xfrm>
        </p:spPr>
        <p:txBody>
          <a:bodyPr/>
          <a:lstStyle/>
          <a:p>
            <a:r>
              <a:rPr lang="en-GB"/>
              <a:t>Creating a welfare officer toolkit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6BB7E8-A37E-83D1-001E-27B00012D4C0}"/>
              </a:ext>
            </a:extLst>
          </p:cNvPr>
          <p:cNvSpPr/>
          <p:nvPr/>
        </p:nvSpPr>
        <p:spPr>
          <a:xfrm>
            <a:off x="501246" y="3915836"/>
            <a:ext cx="5437257" cy="873219"/>
          </a:xfrm>
          <a:prstGeom prst="roundRect">
            <a:avLst/>
          </a:prstGeom>
          <a:solidFill>
            <a:schemeClr val="bg1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How can you work with your exec to ensure that your club prioritises welfare and proactively takes action?</a:t>
            </a:r>
          </a:p>
        </p:txBody>
      </p:sp>
      <p:pic>
        <p:nvPicPr>
          <p:cNvPr id="12" name="Picture 11" descr="A black and grey logo&#10;&#10;AI-generated content may be incorrect.">
            <a:extLst>
              <a:ext uri="{FF2B5EF4-FFF2-40B4-BE49-F238E27FC236}">
                <a16:creationId xmlns:a16="http://schemas.microsoft.com/office/drawing/2014/main" id="{ACC18F7A-1A62-A513-F73B-4CCD23C0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6008D4-17D8-7E5D-2E8C-6A194E8E9F0C}"/>
              </a:ext>
            </a:extLst>
          </p:cNvPr>
          <p:cNvSpPr/>
          <p:nvPr/>
        </p:nvSpPr>
        <p:spPr>
          <a:xfrm>
            <a:off x="6320804" y="3915836"/>
            <a:ext cx="2527478" cy="8732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Consider:</a:t>
            </a:r>
          </a:p>
          <a:p>
            <a:pPr algn="ctr"/>
            <a:r>
              <a:rPr lang="en-GB">
                <a:solidFill>
                  <a:schemeClr val="tx1"/>
                </a:solidFill>
              </a:rPr>
              <a:t>On/off campus? </a:t>
            </a:r>
          </a:p>
          <a:p>
            <a:pPr algn="ctr"/>
            <a:r>
              <a:rPr lang="en-GB">
                <a:solidFill>
                  <a:schemeClr val="tx1"/>
                </a:solidFill>
              </a:rPr>
              <a:t>BUCS/non-BUCS? Competitive/social?</a:t>
            </a:r>
          </a:p>
        </p:txBody>
      </p:sp>
    </p:spTree>
    <p:extLst>
      <p:ext uri="{BB962C8B-B14F-4D97-AF65-F5344CB8AC3E}">
        <p14:creationId xmlns:p14="http://schemas.microsoft.com/office/powerpoint/2010/main" val="136138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BA989-612C-D4D2-64D8-3A1696DF6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8C001-72F2-57FA-4EA3-B070B747B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754" y="800906"/>
            <a:ext cx="5880497" cy="381000"/>
          </a:xfrm>
        </p:spPr>
        <p:txBody>
          <a:bodyPr/>
          <a:lstStyle/>
          <a:p>
            <a:r>
              <a:rPr lang="en-GB" b="0"/>
              <a:t>Some ideas that we had: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CC56A4-A767-74DA-DAA6-B8E9695C4255}"/>
              </a:ext>
            </a:extLst>
          </p:cNvPr>
          <p:cNvSpPr/>
          <p:nvPr/>
        </p:nvSpPr>
        <p:spPr>
          <a:xfrm>
            <a:off x="310752" y="1298301"/>
            <a:ext cx="3584427" cy="862269"/>
          </a:xfrm>
          <a:prstGeom prst="round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Listening and responding to welfare concerns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D1F6B5-EE0E-0FA9-BA2F-A4315F87B29C}"/>
              </a:ext>
            </a:extLst>
          </p:cNvPr>
          <p:cNvSpPr/>
          <p:nvPr/>
        </p:nvSpPr>
        <p:spPr>
          <a:xfrm>
            <a:off x="4715734" y="1234519"/>
            <a:ext cx="2527478" cy="873219"/>
          </a:xfrm>
          <a:prstGeom prst="round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Ensuring spaces and events are accessible and inclusive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058279-BB06-8B31-16E7-B6ACF6CF8BF5}"/>
              </a:ext>
            </a:extLst>
          </p:cNvPr>
          <p:cNvSpPr txBox="1">
            <a:spLocks/>
          </p:cNvSpPr>
          <p:nvPr/>
        </p:nvSpPr>
        <p:spPr>
          <a:xfrm>
            <a:off x="4572000" y="2359446"/>
            <a:ext cx="4555579" cy="459653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7D5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designated ‘sober exec’ and organize sober socials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7D5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if your spaces and events are accessible for members with different disabilities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7D5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</a:t>
            </a:r>
            <a:r>
              <a:rPr lang="en-US" sz="1200">
                <a:solidFill>
                  <a:srgbClr val="7D5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anonymous feedback form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7D5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representative exec roles such as freshers/postgrad reps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7D5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membership</a:t>
            </a:r>
          </a:p>
          <a:p>
            <a:pPr lvl="1" algn="l"/>
            <a:endParaRPr lang="en-GB" sz="1200">
              <a:solidFill>
                <a:srgbClr val="7D5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AA523C-7333-CB31-D810-E087E2A227DA}"/>
              </a:ext>
            </a:extLst>
          </p:cNvPr>
          <p:cNvSpPr txBox="1">
            <a:spLocks/>
          </p:cNvSpPr>
          <p:nvPr/>
        </p:nvSpPr>
        <p:spPr>
          <a:xfrm>
            <a:off x="310754" y="2368443"/>
            <a:ext cx="3804046" cy="261887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3B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an active listener and reducing distractions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3B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active bystander skills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3B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Signposting to appropriate SU or University services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3B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Hosting welfare drop-ins (walks, coffees, etc.)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3B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University training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3B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to support other exec members and talk about the importance of welfare at exec meetings</a:t>
            </a:r>
          </a:p>
        </p:txBody>
      </p:sp>
      <p:pic>
        <p:nvPicPr>
          <p:cNvPr id="4" name="Picture 3" descr="A black and grey logo&#10;&#10;AI-generated content may be incorrect.">
            <a:extLst>
              <a:ext uri="{FF2B5EF4-FFF2-40B4-BE49-F238E27FC236}">
                <a16:creationId xmlns:a16="http://schemas.microsoft.com/office/drawing/2014/main" id="{14789AB1-7E37-0239-9215-BECF884205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70BE2713-1027-F12B-A792-F7BD54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88" y="354445"/>
            <a:ext cx="5881063" cy="384695"/>
          </a:xfrm>
        </p:spPr>
        <p:txBody>
          <a:bodyPr/>
          <a:lstStyle/>
          <a:p>
            <a:r>
              <a:rPr lang="en-GB"/>
              <a:t>Creating a welfare officer toolkit</a:t>
            </a:r>
          </a:p>
        </p:txBody>
      </p:sp>
    </p:spTree>
    <p:extLst>
      <p:ext uri="{BB962C8B-B14F-4D97-AF65-F5344CB8AC3E}">
        <p14:creationId xmlns:p14="http://schemas.microsoft.com/office/powerpoint/2010/main" val="283016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FA651-D4CA-8866-0C26-6C18CDF05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BDF4CC-1667-0502-9427-F678766CFDEC}"/>
              </a:ext>
            </a:extLst>
          </p:cNvPr>
          <p:cNvSpPr/>
          <p:nvPr/>
        </p:nvSpPr>
        <p:spPr>
          <a:xfrm>
            <a:off x="310188" y="932541"/>
            <a:ext cx="5572452" cy="863331"/>
          </a:xfrm>
          <a:prstGeom prst="roundRect">
            <a:avLst/>
          </a:prstGeom>
          <a:solidFill>
            <a:srgbClr val="E34386"/>
          </a:solidFill>
          <a:ln>
            <a:solidFill>
              <a:srgbClr val="E34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Creating a friendly and welcoming environment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3062A84-6346-6FB1-8867-F8B782706947}"/>
              </a:ext>
            </a:extLst>
          </p:cNvPr>
          <p:cNvSpPr txBox="1">
            <a:spLocks/>
          </p:cNvSpPr>
          <p:nvPr/>
        </p:nvSpPr>
        <p:spPr>
          <a:xfrm>
            <a:off x="363656" y="2256683"/>
            <a:ext cx="8416687" cy="329264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3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‘respect charter’ or club code of conduct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3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exec talk to new people at the start of the term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3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everyone to engage to the level that suits them – competitive, non-competitive, social…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3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an active listener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3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mentor or buddy scheme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3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Freshers/PG/international student meet-ups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3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all members are reminded of you and your role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3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empathetic leadership and clear communication</a:t>
            </a:r>
          </a:p>
        </p:txBody>
      </p:sp>
      <p:pic>
        <p:nvPicPr>
          <p:cNvPr id="4" name="Picture 3" descr="A black and grey logo&#10;&#10;AI-generated content may be incorrect.">
            <a:extLst>
              <a:ext uri="{FF2B5EF4-FFF2-40B4-BE49-F238E27FC236}">
                <a16:creationId xmlns:a16="http://schemas.microsoft.com/office/drawing/2014/main" id="{8BD692DB-BFC0-6122-059A-7C3C9FC187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2063" y="314489"/>
            <a:ext cx="782298" cy="541988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D42F63C3-B614-2407-16BB-D3AF7D99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88" y="354445"/>
            <a:ext cx="5881063" cy="384695"/>
          </a:xfrm>
        </p:spPr>
        <p:txBody>
          <a:bodyPr/>
          <a:lstStyle/>
          <a:p>
            <a:r>
              <a:rPr lang="en-GB"/>
              <a:t>Creating a welfare officer toolkit</a:t>
            </a:r>
          </a:p>
        </p:txBody>
      </p:sp>
    </p:spTree>
    <p:extLst>
      <p:ext uri="{BB962C8B-B14F-4D97-AF65-F5344CB8AC3E}">
        <p14:creationId xmlns:p14="http://schemas.microsoft.com/office/powerpoint/2010/main" val="143845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0B3BEC9-762F-FC6F-56A6-030BAFBD95F3}"/>
              </a:ext>
            </a:extLst>
          </p:cNvPr>
          <p:cNvSpPr txBox="1"/>
          <p:nvPr/>
        </p:nvSpPr>
        <p:spPr>
          <a:xfrm rot="21443848">
            <a:off x="6207236" y="3370175"/>
            <a:ext cx="136772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200">
                <a:solidFill>
                  <a:srgbClr val="A02B93">
                    <a:lumMod val="75000"/>
                  </a:srgbClr>
                </a:solidFill>
                <a:latin typeface="Utsaah" panose="020B0502040204020203" pitchFamily="34" charset="0"/>
                <a:cs typeface="Utsaah" panose="020B0502040204020203" pitchFamily="34" charset="0"/>
              </a:rPr>
              <a:t>They might come to you, so actively listen, don’t judge, be ready to signpost if needed, and lean on your fellow Execs and Welfare Officer peers for support and advice.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1D9726-D8FA-05D8-2788-B832D6D5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" y="213238"/>
            <a:ext cx="6721603" cy="505350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accent5">
                    <a:lumMod val="75000"/>
                  </a:schemeClr>
                </a:solidFill>
                <a:cs typeface="Calibri Light"/>
              </a:rPr>
              <a:t>What are Active Bystander skills? </a:t>
            </a:r>
          </a:p>
        </p:txBody>
      </p:sp>
      <p:pic>
        <p:nvPicPr>
          <p:cNvPr id="5" name="Picture 4" descr="A black and grey logo&#10;&#10;AI-generated content may be incorrect.">
            <a:extLst>
              <a:ext uri="{FF2B5EF4-FFF2-40B4-BE49-F238E27FC236}">
                <a16:creationId xmlns:a16="http://schemas.microsoft.com/office/drawing/2014/main" id="{BB16D19E-201E-810C-7B26-10752421C7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6130" y="1092977"/>
            <a:ext cx="782298" cy="54198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863AFEE-3B7D-0DB2-5B99-B0274963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95" y="1980810"/>
            <a:ext cx="5788542" cy="297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prstClr val="black"/>
                </a:solidFill>
                <a:latin typeface="Arial" panose="020B0604020202020204" pitchFamily="34" charset="0"/>
              </a:rPr>
              <a:t>Direct:</a:t>
            </a:r>
            <a:r>
              <a:rPr lang="en-US" altLang="en-US" sz="1350">
                <a:solidFill>
                  <a:prstClr val="black"/>
                </a:solidFill>
                <a:latin typeface="Arial" panose="020B0604020202020204" pitchFamily="34" charset="0"/>
              </a:rPr>
              <a:t> Step in and address the situation by speaking up or challenging the behaviours in the moment.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prstClr val="black"/>
                </a:solidFill>
                <a:latin typeface="Arial" panose="020B0604020202020204" pitchFamily="34" charset="0"/>
              </a:rPr>
              <a:t>Distract:</a:t>
            </a:r>
            <a:r>
              <a:rPr lang="en-US" altLang="en-US" sz="1350">
                <a:solidFill>
                  <a:prstClr val="black"/>
                </a:solidFill>
                <a:latin typeface="Arial" panose="020B0604020202020204" pitchFamily="34" charset="0"/>
              </a:rPr>
              <a:t> Interrupt the situation indirectly by changing the subject, creating a diversion, or causing a harmless distraction.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prstClr val="black"/>
                </a:solidFill>
                <a:latin typeface="Arial" panose="020B0604020202020204" pitchFamily="34" charset="0"/>
              </a:rPr>
              <a:t>Delegate:</a:t>
            </a:r>
            <a:r>
              <a:rPr lang="en-US" altLang="en-US" sz="1350">
                <a:solidFill>
                  <a:prstClr val="black"/>
                </a:solidFill>
                <a:latin typeface="Arial" panose="020B0604020202020204" pitchFamily="34" charset="0"/>
              </a:rPr>
              <a:t> Get help from others, such as a peer, staff member, or security, to intervene safely or talk about the situation afterwards.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35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prstClr val="black"/>
                </a:solidFill>
                <a:latin typeface="Arial" panose="020B0604020202020204" pitchFamily="34" charset="0"/>
              </a:rPr>
              <a:t>Delay:</a:t>
            </a:r>
            <a:r>
              <a:rPr lang="en-US" altLang="en-US" sz="1350">
                <a:solidFill>
                  <a:prstClr val="black"/>
                </a:solidFill>
                <a:latin typeface="Arial" panose="020B0604020202020204" pitchFamily="34" charset="0"/>
              </a:rPr>
              <a:t> Check in with the person affected to offer support and let them know they are not alone.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35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50" b="1">
                <a:solidFill>
                  <a:prstClr val="black"/>
                </a:solidFill>
                <a:latin typeface="Arial" panose="020B0604020202020204" pitchFamily="34" charset="0"/>
              </a:rPr>
              <a:t>Document:</a:t>
            </a:r>
            <a:r>
              <a:rPr lang="en-US" altLang="en-US" sz="1350">
                <a:solidFill>
                  <a:prstClr val="black"/>
                </a:solidFill>
                <a:latin typeface="Arial" panose="020B0604020202020204" pitchFamily="34" charset="0"/>
              </a:rPr>
              <a:t> Make a record of what happened (if safe to do so), noting details that could support the person affected later.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BAF33D6-DEC3-E234-67CF-8A150539A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392371"/>
              </p:ext>
            </p:extLst>
          </p:nvPr>
        </p:nvGraphicFramePr>
        <p:xfrm>
          <a:off x="161165" y="850583"/>
          <a:ext cx="7336465" cy="104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39D84F7-58E3-FE54-C665-74B48632FB01}"/>
              </a:ext>
            </a:extLst>
          </p:cNvPr>
          <p:cNvCxnSpPr>
            <a:cxnSpLocks/>
          </p:cNvCxnSpPr>
          <p:nvPr/>
        </p:nvCxnSpPr>
        <p:spPr>
          <a:xfrm rot="10800000">
            <a:off x="5537408" y="3351461"/>
            <a:ext cx="658717" cy="427940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Red and white sticky note">
            <a:extLst>
              <a:ext uri="{FF2B5EF4-FFF2-40B4-BE49-F238E27FC236}">
                <a16:creationId xmlns:a16="http://schemas.microsoft.com/office/drawing/2014/main" id="{06394751-E104-EBA6-42C0-7A6C732C21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17209" r="12294" b="17830"/>
          <a:stretch/>
        </p:blipFill>
        <p:spPr>
          <a:xfrm>
            <a:off x="7745626" y="3717128"/>
            <a:ext cx="1323308" cy="13690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C1D14B-180A-C747-6946-2EEEBC6F0B38}"/>
              </a:ext>
            </a:extLst>
          </p:cNvPr>
          <p:cNvSpPr txBox="1"/>
          <p:nvPr/>
        </p:nvSpPr>
        <p:spPr>
          <a:xfrm>
            <a:off x="7898653" y="4174388"/>
            <a:ext cx="1017252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GB" sz="975" b="1">
                <a:solidFill>
                  <a:prstClr val="black"/>
                </a:solidFill>
                <a:latin typeface="Aptos" panose="02110004020202020204"/>
              </a:rPr>
              <a:t>Safety first - </a:t>
            </a:r>
            <a:r>
              <a:rPr lang="en-GB" sz="975">
                <a:solidFill>
                  <a:prstClr val="black"/>
                </a:solidFill>
                <a:latin typeface="Aptos" panose="02110004020202020204"/>
              </a:rPr>
              <a:t>only act in a way which is safe for you to do so.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BDC5CC-5C49-9A5E-08CD-39C0633752BA}"/>
              </a:ext>
            </a:extLst>
          </p:cNvPr>
          <p:cNvSpPr txBox="1"/>
          <p:nvPr/>
        </p:nvSpPr>
        <p:spPr>
          <a:xfrm>
            <a:off x="6333480" y="2134589"/>
            <a:ext cx="258190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b="1">
                <a:solidFill>
                  <a:prstClr val="black"/>
                </a:solidFill>
                <a:latin typeface="Aptos" panose="02110004020202020204"/>
              </a:rPr>
              <a:t>5 Ds: </a:t>
            </a:r>
            <a:r>
              <a:rPr lang="en-GB" sz="1350">
                <a:solidFill>
                  <a:prstClr val="black"/>
                </a:solidFill>
                <a:latin typeface="Aptos" panose="02110004020202020204"/>
              </a:rPr>
              <a:t>A toolkit to support community members to tackle behaviours like sexual harassment, racism, and more.</a:t>
            </a:r>
          </a:p>
        </p:txBody>
      </p:sp>
    </p:spTree>
    <p:extLst>
      <p:ext uri="{BB962C8B-B14F-4D97-AF65-F5344CB8AC3E}">
        <p14:creationId xmlns:p14="http://schemas.microsoft.com/office/powerpoint/2010/main" val="1424177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ea5e0b9-f6b1-44b2-938b-f93bbbd0777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WE ACT UofW Colour Palette 1">
      <a:dk1>
        <a:srgbClr val="393A00"/>
      </a:dk1>
      <a:lt1>
        <a:srgbClr val="FFFFFF"/>
      </a:lt1>
      <a:dk2>
        <a:srgbClr val="919191"/>
      </a:dk2>
      <a:lt2>
        <a:srgbClr val="F2F0F2"/>
      </a:lt2>
      <a:accent1>
        <a:srgbClr val="511C6C"/>
      </a:accent1>
      <a:accent2>
        <a:srgbClr val="60B945"/>
      </a:accent2>
      <a:accent3>
        <a:srgbClr val="F47821"/>
      </a:accent3>
      <a:accent4>
        <a:srgbClr val="FEC131"/>
      </a:accent4>
      <a:accent5>
        <a:srgbClr val="7ECBB7"/>
      </a:accent5>
      <a:accent6>
        <a:srgbClr val="B31639"/>
      </a:accent6>
      <a:hlink>
        <a:srgbClr val="5597D1"/>
      </a:hlink>
      <a:folHlink>
        <a:srgbClr val="0040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1355 Active Bystander PPT Template" id="{F4521C3E-6CAF-074C-BDE6-4A4AA2F890C2}" vid="{2F96690E-9E26-F042-AF20-B280E7154B2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9ad00d3-8c45-45fb-af91-ad67c80fd8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557FE4BAFA240AE0C04FD89191407" ma:contentTypeVersion="13" ma:contentTypeDescription="Create a new document." ma:contentTypeScope="" ma:versionID="68e97d6980b949edf3a9300b9e74d854">
  <xsd:schema xmlns:xsd="http://www.w3.org/2001/XMLSchema" xmlns:xs="http://www.w3.org/2001/XMLSchema" xmlns:p="http://schemas.microsoft.com/office/2006/metadata/properties" xmlns:ns3="89ad00d3-8c45-45fb-af91-ad67c80fd8f5" targetNamespace="http://schemas.microsoft.com/office/2006/metadata/properties" ma:root="true" ma:fieldsID="e310d0d523750d1265edb3e3d098cc24" ns3:_="">
    <xsd:import namespace="89ad00d3-8c45-45fb-af91-ad67c80fd8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d00d3-8c45-45fb-af91-ad67c80f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A030D-307B-417A-8BD5-954B54DD24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57883C-5341-4A24-991A-FEDCA63B1FA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89ad00d3-8c45-45fb-af91-ad67c80fd8f5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7A1944-7E77-4AF9-B802-7AC001DF7F9A}">
  <ds:schemaRefs>
    <ds:schemaRef ds:uri="89ad00d3-8c45-45fb-af91-ad67c80fd8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001355 Active Bystander PPT Template - 03.09.21</Template>
  <TotalTime>9</TotalTime>
  <Words>1298</Words>
  <Application>Microsoft Office PowerPoint</Application>
  <PresentationFormat>On-screen Show (16:9)</PresentationFormat>
  <Paragraphs>168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Montserrat</vt:lpstr>
      <vt:lpstr>Poppins</vt:lpstr>
      <vt:lpstr>Tahoma</vt:lpstr>
      <vt:lpstr>Utsaah</vt:lpstr>
      <vt:lpstr>Office Theme</vt:lpstr>
      <vt:lpstr>1_Office Theme</vt:lpstr>
      <vt:lpstr>Enhancing Welfare &amp; Wellbeing in Your Club/Society</vt:lpstr>
      <vt:lpstr>What even is a welfare officer?</vt:lpstr>
      <vt:lpstr>What even is a welfare officer?</vt:lpstr>
      <vt:lpstr>Your foundations as a Welfare Officer </vt:lpstr>
      <vt:lpstr>Your foundations as a Welfare Officer </vt:lpstr>
      <vt:lpstr>Creating a welfare officer toolkit</vt:lpstr>
      <vt:lpstr>Creating a welfare officer toolkit</vt:lpstr>
      <vt:lpstr>Creating a welfare officer toolkit</vt:lpstr>
      <vt:lpstr>What are Active Bystander skills? </vt:lpstr>
      <vt:lpstr>Why Active Bystander skills matter in your role: </vt:lpstr>
      <vt:lpstr>Disclosures, boundaries, and signposting</vt:lpstr>
      <vt:lpstr>Disclosures, boundaries and signposting</vt:lpstr>
      <vt:lpstr>Disclosures, boundaries and signposting</vt:lpstr>
      <vt:lpstr>PowerPoint Presentation</vt:lpstr>
      <vt:lpstr>Thank you for your participation.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Laporte, Puja</dc:creator>
  <cp:lastModifiedBy>Hannah Hough</cp:lastModifiedBy>
  <cp:revision>10</cp:revision>
  <cp:lastPrinted>2024-05-30T14:20:50Z</cp:lastPrinted>
  <dcterms:created xsi:type="dcterms:W3CDTF">2021-11-26T15:47:21Z</dcterms:created>
  <dcterms:modified xsi:type="dcterms:W3CDTF">2025-07-15T13:15:47Z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0x010100696557FE4BAFA240AE0C04FD89191407</vt:lpwstr>
  </property>
</Properties>
</file>