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E2FA-471B-DF55-6353-AEDC8B38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C69A6-CD4F-ACFB-A931-D36FAAE7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CDB9-0266-9DBB-0EF9-8F3CB0CA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58D4E-A15C-67C9-9595-10F9098A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35B13-ED77-713C-D3CC-61F59D87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4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0E4C-5F33-38E2-AB0F-5C9B5BB9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D5E37-227E-BBC4-5424-3D1C74FA2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4A584-76DC-24A6-A94B-98014EF8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401B-AF6C-71A8-61FF-4D83D10E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2BBA4-C999-63B0-96EC-C9ABA327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1DB89-2605-024D-BB66-DFBD2083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56631-EEBD-0BDB-EC5D-50337F653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070C-DDD7-A2BA-5485-7D1E9120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C21A8-C647-2EFC-E898-0292B9FC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409D4-CCDA-2BE8-9E6E-19784133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0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2A29-D839-5086-687C-F7E1371EC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4162-483D-B895-BEB1-E31B25F0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27EAA-C85D-CC2A-5D70-0C7DEBCF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314F1-B9F7-A651-2BDE-5488D801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28B0-8113-6CDD-2765-291A3F0A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7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278B-9099-6337-6C50-5ECAFEE6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4CA6A-9567-F19A-D3CF-F1498D240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41C72-1EA5-4017-0906-E03286A3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DFBE1-01E5-C057-494F-EC5F7B77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913F8-93EC-FBDB-B054-EEB72F66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702B-A5DA-F75D-8F5F-269003B7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96E61-093B-9D4B-27EF-D9C6878D6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8868B-B050-AB33-DB6C-15F134E47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1226-33B1-8D87-CA6E-E2B5A981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A7863-928F-891A-B569-82C1A76D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CB5D-98CB-E884-F810-06EBF968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5C62-EC46-E9C9-79E7-B00B7A28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8A689-EBEB-C3FE-69AD-2F49BCAB9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CE77-AA30-6BE5-DF2B-8B03C6443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7371F-9671-4535-D5FC-C933A3FAC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D96DA-6CFC-E0BD-372B-7E438D7F8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842C9-5053-9A93-3EC0-554B6FB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521E8-3D86-E84B-8AB4-0253F1F5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5AEA6-42C0-16C9-D9E6-CCE0C501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1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0A5A-5149-6955-2323-5F5FC441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1E456-84CF-5049-FD43-024D8EA0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B6FD7-6C1A-F600-9C7F-36EE6261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A903B-73D1-F3EC-C20B-82A29276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82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197F9-E142-FB1E-9A90-71C4464C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E22A1-AEC4-7C3F-F811-C6B3D72E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7C12D-A59C-9E22-A286-171032B7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9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7E93-2499-9E6A-217B-F2125469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37A1-67A9-649C-7944-7D7B47BA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7B7DF-9BD0-4937-D3F7-DC652E91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8C4F7-FE03-C433-BFA6-F60E419D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7A9DD-F76A-8B48-9EDA-047D9247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022B7-CC28-1A68-A1F7-47E42C54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4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B60C-25EB-4F92-D466-DF3EF55D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5FDC9-11D3-A500-E9A9-6289B202D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33BBC-2D77-3C46-DF19-DF0B93F27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B667E-9EAC-A16F-E61D-6D1EA8EF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13C0-E57D-F64F-04D2-B05E1A4A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E98F4-1E73-788D-913C-B59410C2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50161-6A70-6BEC-DDE6-7B470E96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23673-6C07-436D-C0EB-6C3488E0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F42BC-4B00-2098-CE35-3BE4C448B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D9AA-11A3-4FD7-A314-C9163EF1703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59AB1-8363-9451-362A-68CDD45FB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E43E-E851-57CF-9EFB-B5177919C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A27A-EB8D-4066-8C52-B9A25F067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2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ED24-FD97-FBB9-6BE8-EED143E9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2313821"/>
            <a:ext cx="9144000" cy="2387600"/>
          </a:xfrm>
        </p:spPr>
        <p:txBody>
          <a:bodyPr/>
          <a:lstStyle/>
          <a:p>
            <a:r>
              <a:rPr lang="en-GB" dirty="0">
                <a:latin typeface="+mn-lt"/>
              </a:rPr>
              <a:t>Wellbeing and Student Support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319ECE-E6E7-AD27-4E57-02FCCBD385B3}"/>
              </a:ext>
            </a:extLst>
          </p:cNvPr>
          <p:cNvGrpSpPr/>
          <p:nvPr/>
        </p:nvGrpSpPr>
        <p:grpSpPr>
          <a:xfrm>
            <a:off x="-342266" y="-1072594"/>
            <a:ext cx="12719823" cy="4043126"/>
            <a:chOff x="106915" y="-311001"/>
            <a:chExt cx="9361040" cy="3196236"/>
          </a:xfrm>
        </p:grpSpPr>
        <p:pic>
          <p:nvPicPr>
            <p:cNvPr id="6" name="Picture 5" descr="WSS Bamboo MAIN.jpg">
              <a:extLst>
                <a:ext uri="{FF2B5EF4-FFF2-40B4-BE49-F238E27FC236}">
                  <a16:creationId xmlns:a16="http://schemas.microsoft.com/office/drawing/2014/main" id="{C620448E-5CD3-7567-94CD-BC8857734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541"/>
            <a:stretch/>
          </p:blipFill>
          <p:spPr>
            <a:xfrm>
              <a:off x="215435" y="-311001"/>
              <a:ext cx="9144000" cy="2761013"/>
            </a:xfrm>
            <a:prstGeom prst="rect">
              <a:avLst/>
            </a:prstGeom>
          </p:spPr>
        </p:pic>
        <p:pic>
          <p:nvPicPr>
            <p:cNvPr id="7" name="Picture 6" descr="UOW keyline and logo - green.pdf">
              <a:extLst>
                <a:ext uri="{FF2B5EF4-FFF2-40B4-BE49-F238E27FC236}">
                  <a16:creationId xmlns:a16="http://schemas.microsoft.com/office/drawing/2014/main" id="{6F948F64-2551-B4E7-F487-7AC886BE2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15" y="1437259"/>
              <a:ext cx="9361040" cy="1447976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27DBF6D-B982-9008-A3F5-E2677274A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5097"/>
            <a:ext cx="9144000" cy="1655762"/>
          </a:xfrm>
        </p:spPr>
        <p:txBody>
          <a:bodyPr/>
          <a:lstStyle/>
          <a:p>
            <a:r>
              <a:rPr lang="en-GB" dirty="0"/>
              <a:t>An overview by </a:t>
            </a:r>
            <a:r>
              <a:rPr lang="en-GB" dirty="0" err="1"/>
              <a:t>Em</a:t>
            </a:r>
            <a:r>
              <a:rPr lang="en-GB" dirty="0"/>
              <a:t> – Wellbeing Adviser</a:t>
            </a:r>
          </a:p>
        </p:txBody>
      </p:sp>
    </p:spTree>
    <p:extLst>
      <p:ext uri="{BB962C8B-B14F-4D97-AF65-F5344CB8AC3E}">
        <p14:creationId xmlns:p14="http://schemas.microsoft.com/office/powerpoint/2010/main" val="394349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S Bamboo MAIN.jpg">
            <a:extLst>
              <a:ext uri="{FF2B5EF4-FFF2-40B4-BE49-F238E27FC236}">
                <a16:creationId xmlns:a16="http://schemas.microsoft.com/office/drawing/2014/main" id="{CF02FBCC-286F-03E0-8369-C85D6A7D7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219"/>
          <a:stretch/>
        </p:blipFill>
        <p:spPr>
          <a:xfrm>
            <a:off x="7742809" y="2448571"/>
            <a:ext cx="4321651" cy="1828408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3" name="Picture 2" descr="WSS Bamboo MAIN.jpg">
            <a:extLst>
              <a:ext uri="{FF2B5EF4-FFF2-40B4-BE49-F238E27FC236}">
                <a16:creationId xmlns:a16="http://schemas.microsoft.com/office/drawing/2014/main" id="{7D1A9552-902B-5D54-B142-67EA7727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219"/>
          <a:stretch/>
        </p:blipFill>
        <p:spPr>
          <a:xfrm>
            <a:off x="7441113" y="339409"/>
            <a:ext cx="4321651" cy="1828408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9ED24-FD97-FBB9-6BE8-EED143E9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885" y="2089912"/>
            <a:ext cx="4443441" cy="2171798"/>
          </a:xfrm>
        </p:spPr>
        <p:txBody>
          <a:bodyPr>
            <a:normAutofit/>
          </a:bodyPr>
          <a:lstStyle/>
          <a:p>
            <a:r>
              <a:rPr lang="en-GB" sz="4400" dirty="0"/>
              <a:t>Types of support </a:t>
            </a:r>
            <a:br>
              <a:rPr lang="en-GB" sz="4400" dirty="0"/>
            </a:br>
            <a:r>
              <a:rPr lang="en-GB" sz="4400" dirty="0"/>
              <a:t>we offer </a:t>
            </a:r>
            <a:br>
              <a:rPr lang="en-GB" sz="4400" dirty="0"/>
            </a:br>
            <a:endParaRPr lang="en-GB" sz="4400" dirty="0"/>
          </a:p>
        </p:txBody>
      </p:sp>
      <p:pic>
        <p:nvPicPr>
          <p:cNvPr id="4" name="Picture 3" descr="WSS Bamboo MAIN.jpg">
            <a:extLst>
              <a:ext uri="{FF2B5EF4-FFF2-40B4-BE49-F238E27FC236}">
                <a16:creationId xmlns:a16="http://schemas.microsoft.com/office/drawing/2014/main" id="{50335111-5BBE-ED82-59B2-949CF0E72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219"/>
          <a:stretch/>
        </p:blipFill>
        <p:spPr>
          <a:xfrm>
            <a:off x="681567" y="377839"/>
            <a:ext cx="4179436" cy="1768239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6" name="Picture 5" descr="WSS Bamboo MAIN.jpg">
            <a:extLst>
              <a:ext uri="{FF2B5EF4-FFF2-40B4-BE49-F238E27FC236}">
                <a16:creationId xmlns:a16="http://schemas.microsoft.com/office/drawing/2014/main" id="{25895971-1AA0-20E4-7655-D479B9378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219"/>
          <a:stretch/>
        </p:blipFill>
        <p:spPr>
          <a:xfrm>
            <a:off x="-13052" y="2743200"/>
            <a:ext cx="4179436" cy="1768239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7" name="Picture 6" descr="WSS Bamboo MAIN.jpg">
            <a:extLst>
              <a:ext uri="{FF2B5EF4-FFF2-40B4-BE49-F238E27FC236}">
                <a16:creationId xmlns:a16="http://schemas.microsoft.com/office/drawing/2014/main" id="{C157FEB3-DAE8-BBA0-1565-1EB91EA45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219"/>
          <a:stretch/>
        </p:blipFill>
        <p:spPr>
          <a:xfrm>
            <a:off x="7208667" y="4603882"/>
            <a:ext cx="4321651" cy="1828408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B1CE95-985B-E17A-5F72-D59628AA9C23}"/>
              </a:ext>
            </a:extLst>
          </p:cNvPr>
          <p:cNvSpPr txBox="1"/>
          <p:nvPr/>
        </p:nvSpPr>
        <p:spPr>
          <a:xfrm>
            <a:off x="2028944" y="945927"/>
            <a:ext cx="173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Wellbeing Advisers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630DA-C98E-7B48-D5BA-748CFA19F912}"/>
              </a:ext>
            </a:extLst>
          </p:cNvPr>
          <p:cNvSpPr txBox="1"/>
          <p:nvPr/>
        </p:nvSpPr>
        <p:spPr>
          <a:xfrm>
            <a:off x="974863" y="3312837"/>
            <a:ext cx="210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Mental Health Nurses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763DE9-1B3D-6DA8-5AD5-34D2875B817C}"/>
              </a:ext>
            </a:extLst>
          </p:cNvPr>
          <p:cNvSpPr txBox="1"/>
          <p:nvPr/>
        </p:nvSpPr>
        <p:spPr>
          <a:xfrm>
            <a:off x="8280427" y="945928"/>
            <a:ext cx="244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Student Funding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DA4B4-40E6-2E7D-8545-6B6104C24D80}"/>
              </a:ext>
            </a:extLst>
          </p:cNvPr>
          <p:cNvSpPr txBox="1"/>
          <p:nvPr/>
        </p:nvSpPr>
        <p:spPr>
          <a:xfrm>
            <a:off x="8590233" y="3170164"/>
            <a:ext cx="322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Disability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3E534-6856-7CD2-8D55-08DB20CC2CA6}"/>
              </a:ext>
            </a:extLst>
          </p:cNvPr>
          <p:cNvSpPr txBox="1"/>
          <p:nvPr/>
        </p:nvSpPr>
        <p:spPr>
          <a:xfrm>
            <a:off x="7552872" y="5030715"/>
            <a:ext cx="353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Counselling and Psychology interventions team </a:t>
            </a:r>
          </a:p>
        </p:txBody>
      </p:sp>
      <p:pic>
        <p:nvPicPr>
          <p:cNvPr id="18" name="Picture 17" descr="WSS Bamboo MAIN.jpg">
            <a:extLst>
              <a:ext uri="{FF2B5EF4-FFF2-40B4-BE49-F238E27FC236}">
                <a16:creationId xmlns:a16="http://schemas.microsoft.com/office/drawing/2014/main" id="{708953C6-1D68-E025-775D-AB414306F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219"/>
          <a:stretch/>
        </p:blipFill>
        <p:spPr>
          <a:xfrm>
            <a:off x="571452" y="4836753"/>
            <a:ext cx="4179436" cy="1768239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FFD6B5-2B06-71E5-437E-688E1C3FE626}"/>
              </a:ext>
            </a:extLst>
          </p:cNvPr>
          <p:cNvSpPr txBox="1"/>
          <p:nvPr/>
        </p:nvSpPr>
        <p:spPr>
          <a:xfrm>
            <a:off x="1253969" y="5490039"/>
            <a:ext cx="280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Duty service</a:t>
            </a:r>
          </a:p>
        </p:txBody>
      </p:sp>
    </p:spTree>
    <p:extLst>
      <p:ext uri="{BB962C8B-B14F-4D97-AF65-F5344CB8AC3E}">
        <p14:creationId xmlns:p14="http://schemas.microsoft.com/office/powerpoint/2010/main" val="139683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SS Bamboo MAIN.jpg">
            <a:extLst>
              <a:ext uri="{FF2B5EF4-FFF2-40B4-BE49-F238E27FC236}">
                <a16:creationId xmlns:a16="http://schemas.microsoft.com/office/drawing/2014/main" id="{6410E708-525A-9A56-6D1F-9E4A9029F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53317"/>
          <a:stretch/>
        </p:blipFill>
        <p:spPr>
          <a:xfrm rot="10800000">
            <a:off x="0" y="0"/>
            <a:ext cx="3346882" cy="691009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F3A0A-EF0C-B31D-B08C-AA87BEE889B1}"/>
              </a:ext>
            </a:extLst>
          </p:cNvPr>
          <p:cNvSpPr txBox="1"/>
          <p:nvPr/>
        </p:nvSpPr>
        <p:spPr>
          <a:xfrm>
            <a:off x="0" y="582067"/>
            <a:ext cx="27393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Face to face: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Ground Floor Senate House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Online: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Wellbeing Portal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Phone: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02476 575 570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D4FE6D-9214-712A-D148-A95A1209A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1242" y="1926454"/>
            <a:ext cx="4089516" cy="1878144"/>
          </a:xfrm>
        </p:spPr>
        <p:txBody>
          <a:bodyPr anchor="b">
            <a:normAutofit/>
          </a:bodyPr>
          <a:lstStyle/>
          <a:p>
            <a:r>
              <a:rPr lang="en-GB" sz="4400" dirty="0"/>
              <a:t>Any questions?</a:t>
            </a:r>
          </a:p>
        </p:txBody>
      </p:sp>
      <p:pic>
        <p:nvPicPr>
          <p:cNvPr id="10" name="Picture 9" descr="WSS Bamboo MAIN.jpg">
            <a:extLst>
              <a:ext uri="{FF2B5EF4-FFF2-40B4-BE49-F238E27FC236}">
                <a16:creationId xmlns:a16="http://schemas.microsoft.com/office/drawing/2014/main" id="{AEE59039-C035-BC65-F132-3C6986029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r="53318"/>
          <a:stretch/>
        </p:blipFill>
        <p:spPr>
          <a:xfrm>
            <a:off x="8845116" y="-1"/>
            <a:ext cx="3346884" cy="691009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3D88A5-FB57-3926-7F2B-118A316E544D}"/>
              </a:ext>
            </a:extLst>
          </p:cNvPr>
          <p:cNvSpPr txBox="1"/>
          <p:nvPr/>
        </p:nvSpPr>
        <p:spPr>
          <a:xfrm>
            <a:off x="9549540" y="466657"/>
            <a:ext cx="27393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Drop in sessions face to face or online. 10am-3pm weekdays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Wellbeing Appointments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If you are unsure, direct the student to us or call us for out duty service (office hours)</a:t>
            </a:r>
          </a:p>
        </p:txBody>
      </p:sp>
    </p:spTree>
    <p:extLst>
      <p:ext uri="{BB962C8B-B14F-4D97-AF65-F5344CB8AC3E}">
        <p14:creationId xmlns:p14="http://schemas.microsoft.com/office/powerpoint/2010/main" val="255138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SS Bamboo MAIN.jpg">
            <a:extLst>
              <a:ext uri="{FF2B5EF4-FFF2-40B4-BE49-F238E27FC236}">
                <a16:creationId xmlns:a16="http://schemas.microsoft.com/office/drawing/2014/main" id="{50335111-5BBE-ED82-59B2-949CF0E72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r="1599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9ED24-FD97-FBB9-6BE8-EED143E9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657600"/>
            <a:ext cx="5257799" cy="1878144"/>
          </a:xfrm>
        </p:spPr>
        <p:txBody>
          <a:bodyPr anchor="b">
            <a:normAutofit/>
          </a:bodyPr>
          <a:lstStyle/>
          <a:p>
            <a:pPr algn="l"/>
            <a:r>
              <a:rPr lang="en-GB" sz="4400"/>
              <a:t>Thank you </a:t>
            </a:r>
            <a:r>
              <a:rPr lang="en-GB" sz="4400" dirty="0"/>
              <a:t>for listening</a:t>
            </a:r>
          </a:p>
        </p:txBody>
      </p:sp>
    </p:spTree>
    <p:extLst>
      <p:ext uri="{BB962C8B-B14F-4D97-AF65-F5344CB8AC3E}">
        <p14:creationId xmlns:p14="http://schemas.microsoft.com/office/powerpoint/2010/main" val="105030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CEFC2D8FC8947B72765302A6AA1A5" ma:contentTypeVersion="14" ma:contentTypeDescription="Create a new document." ma:contentTypeScope="" ma:versionID="1eada460870232e5d24086d6d312e94c">
  <xsd:schema xmlns:xsd="http://www.w3.org/2001/XMLSchema" xmlns:xs="http://www.w3.org/2001/XMLSchema" xmlns:p="http://schemas.microsoft.com/office/2006/metadata/properties" xmlns:ns2="dfaeaeed-4e8c-4c7d-98c3-916a56a9e3aa" xmlns:ns3="af82977e-4c59-4f13-a031-e548dc6be209" targetNamespace="http://schemas.microsoft.com/office/2006/metadata/properties" ma:root="true" ma:fieldsID="b2190857a2732b7dc92f964013830c1a" ns2:_="" ns3:_="">
    <xsd:import namespace="dfaeaeed-4e8c-4c7d-98c3-916a56a9e3aa"/>
    <xsd:import namespace="af82977e-4c59-4f13-a031-e548dc6be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Category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aeed-4e8c-4c7d-98c3-916a56a9e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9ea175a-45e3-42d7-a804-ddc6ab572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ategory" ma:index="20" nillable="true" ma:displayName="Category" ma:format="Dropdown" ma:internalName="Category">
      <xsd:simpleType>
        <xsd:union memberTypes="dms:Text">
          <xsd:simpleType>
            <xsd:restriction base="dms:Choice">
              <xsd:enumeration value="MRF &amp; Financial Document"/>
              <xsd:enumeration value="Planning Documents"/>
              <xsd:enumeration value="Marketing Assets"/>
              <xsd:enumeration value="Other Documents"/>
            </xsd:restriction>
          </xsd:simpleType>
        </xsd:un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977e-4c59-4f13-a031-e548dc6be2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27bbb70-8029-4089-a7ad-e207b9298133}" ma:internalName="TaxCatchAll" ma:showField="CatchAllData" ma:web="af82977e-4c59-4f13-a031-e548dc6be2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82977e-4c59-4f13-a031-e548dc6be209" xsi:nil="true"/>
    <Category xmlns="dfaeaeed-4e8c-4c7d-98c3-916a56a9e3aa" xsi:nil="true"/>
    <lcf76f155ced4ddcb4097134ff3c332f xmlns="dfaeaeed-4e8c-4c7d-98c3-916a56a9e3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DD4BA0-EAD9-4149-8202-E4FC7E56E3E8}"/>
</file>

<file path=customXml/itemProps2.xml><?xml version="1.0" encoding="utf-8"?>
<ds:datastoreItem xmlns:ds="http://schemas.openxmlformats.org/officeDocument/2006/customXml" ds:itemID="{3D0BD1B7-AB8F-407C-9939-77F8AAFF93C2}"/>
</file>

<file path=customXml/itemProps3.xml><?xml version="1.0" encoding="utf-8"?>
<ds:datastoreItem xmlns:ds="http://schemas.openxmlformats.org/officeDocument/2006/customXml" ds:itemID="{009093B1-096B-432A-B386-2E30A0AE001F}"/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96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Wellbeing and Student Support</vt:lpstr>
      <vt:lpstr>Types of support  we offer  </vt:lpstr>
      <vt:lpstr>Any questions?</vt:lpstr>
      <vt:lpstr>Thank you for listening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Tricker, Emily</dc:creator>
  <cp:lastModifiedBy>Tricker, Emily</cp:lastModifiedBy>
  <cp:revision>8</cp:revision>
  <dcterms:created xsi:type="dcterms:W3CDTF">2023-05-02T16:05:19Z</dcterms:created>
  <dcterms:modified xsi:type="dcterms:W3CDTF">2023-06-16T14:55:10Z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0x01010027BCEFC2D8FC8947B72765302A6AA1A5</vt:lpwstr>
  </property>
</Properties>
</file>